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840" r:id="rId2"/>
    <p:sldId id="1096" r:id="rId3"/>
    <p:sldId id="881" r:id="rId4"/>
    <p:sldId id="1097" r:id="rId5"/>
    <p:sldId id="844" r:id="rId6"/>
    <p:sldId id="845" r:id="rId7"/>
    <p:sldId id="847" r:id="rId8"/>
    <p:sldId id="846" r:id="rId9"/>
    <p:sldId id="1099" r:id="rId10"/>
    <p:sldId id="849" r:id="rId11"/>
    <p:sldId id="852" r:id="rId12"/>
    <p:sldId id="853" r:id="rId13"/>
    <p:sldId id="859" r:id="rId14"/>
    <p:sldId id="850" r:id="rId15"/>
    <p:sldId id="854" r:id="rId16"/>
    <p:sldId id="1098" r:id="rId17"/>
    <p:sldId id="868" r:id="rId18"/>
    <p:sldId id="855" r:id="rId19"/>
    <p:sldId id="1091" r:id="rId20"/>
    <p:sldId id="1092" r:id="rId21"/>
    <p:sldId id="423" r:id="rId22"/>
    <p:sldId id="858" r:id="rId23"/>
    <p:sldId id="863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F41DB3-BF32-4635-A754-E3BB8E2D6381}">
          <p14:sldIdLst>
            <p14:sldId id="840"/>
            <p14:sldId id="1096"/>
            <p14:sldId id="881"/>
            <p14:sldId id="1097"/>
            <p14:sldId id="844"/>
            <p14:sldId id="845"/>
            <p14:sldId id="847"/>
            <p14:sldId id="846"/>
            <p14:sldId id="1099"/>
            <p14:sldId id="849"/>
            <p14:sldId id="852"/>
            <p14:sldId id="853"/>
            <p14:sldId id="859"/>
            <p14:sldId id="850"/>
            <p14:sldId id="854"/>
            <p14:sldId id="1098"/>
            <p14:sldId id="868"/>
            <p14:sldId id="855"/>
            <p14:sldId id="1091"/>
            <p14:sldId id="1092"/>
            <p14:sldId id="423"/>
            <p14:sldId id="858"/>
            <p14:sldId id="8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Martin" initials="PM" lastIdx="1" clrIdx="0">
    <p:extLst>
      <p:ext uri="{19B8F6BF-5375-455C-9EA6-DF929625EA0E}">
        <p15:presenceInfo xmlns:p15="http://schemas.microsoft.com/office/powerpoint/2012/main" userId="63d0435f4b2462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06716"/>
    <a:srgbClr val="004D77"/>
    <a:srgbClr val="FF99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4" autoAdjust="0"/>
    <p:restoredTop sz="84814" autoAdjust="0"/>
  </p:normalViewPr>
  <p:slideViewPr>
    <p:cSldViewPr snapToGrid="0">
      <p:cViewPr varScale="1">
        <p:scale>
          <a:sx n="83" d="100"/>
          <a:sy n="83" d="100"/>
        </p:scale>
        <p:origin x="1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3768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80E98-FBEE-4DA6-8313-95D1E752B819}" type="datetimeFigureOut">
              <a:rPr lang="en-CA" smtClean="0"/>
              <a:t>2022-05-02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A9418-D4C5-4ED9-8A24-7145815518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143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tennialcollege.ca/studenthub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entennialcollege.ca/student-life/student-services/centre-for-accessible-learning-and-counselling-services/" TargetMode="External"/><Relationship Id="rId5" Type="http://schemas.openxmlformats.org/officeDocument/2006/relationships/hyperlink" Target="http://www.centennialcollege.ca/student-life/student-services/" TargetMode="External"/><Relationship Id="rId4" Type="http://schemas.openxmlformats.org/officeDocument/2006/relationships/hyperlink" Target="https://library.centennialcollege.ca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.centennialcollege.ca/content/enforced/359759-GNED500-CN.dev/orientation/Netiquette.html?ou=359759&amp;ou=709645&amp;ou=66382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pform.centennialcollege.ca/ecentennial/articulate/Centennial_College_Academic_Integrity_Module_%202/story.html" TargetMode="External"/><Relationship Id="rId5" Type="http://schemas.openxmlformats.org/officeDocument/2006/relationships/hyperlink" Target="http://centennialcollege.widencdn.net/embed/download/2eabd752ac09c2efda8de63600a3aff1" TargetMode="External"/><Relationship Id="rId4" Type="http://schemas.openxmlformats.org/officeDocument/2006/relationships/hyperlink" Target="http://p.widencdn.net/ddkbnp/SL100-02-Student-Code-of-Conduct-Policy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Welcome to GNED 500 </a:t>
            </a:r>
          </a:p>
          <a:p>
            <a:r>
              <a:rPr lang="en-CA" dirty="0"/>
              <a:t>This is week 1 The Introduction to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409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GENERAL EDUCATION COURSES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College graduates need to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understand at least a little about a lot of different areas of study 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order to have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meaningful relationships and interactions with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many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different people 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 will meet in the workplace.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GNED courses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cover different areas of study 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compared to students major area of study, and the more experience students have in these different areas, the more successful they will be in their future careers.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Cognitive development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require different thinking skills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Academic development – gain knowledge in different areas other than your major –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become a better educated person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grow into a well-rounded individual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052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weekly topical schedule includes a week-by-week breakdown of course topics, assigned readings, evaluations and due dates. Please pay attention to the dates listed for assignments. The dates will also appear in the course calendar.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6509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 Information Evaluation Details Weight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Reflective Assignment 1</a:t>
            </a:r>
            <a:r>
              <a:rPr lang="en-US" dirty="0"/>
              <a:t> </a:t>
            </a:r>
            <a:r>
              <a:rPr lang="en-US" dirty="0">
                <a:effectLst/>
              </a:rPr>
              <a:t>15%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Reflective Assignment 2</a:t>
            </a:r>
            <a:r>
              <a:rPr lang="en-US" dirty="0"/>
              <a:t> </a:t>
            </a:r>
            <a:r>
              <a:rPr lang="en-US" dirty="0">
                <a:effectLst/>
              </a:rPr>
              <a:t>10%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Social Analysis Project</a:t>
            </a:r>
            <a:r>
              <a:rPr lang="en-US" dirty="0"/>
              <a:t> </a:t>
            </a:r>
            <a:r>
              <a:rPr lang="en-US" dirty="0">
                <a:effectLst/>
              </a:rPr>
              <a:t>25%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Sociology of Identity Discussion Forum</a:t>
            </a:r>
            <a:r>
              <a:rPr lang="en-US" dirty="0"/>
              <a:t> </a:t>
            </a:r>
            <a:r>
              <a:rPr lang="en-US" dirty="0">
                <a:effectLst/>
              </a:rPr>
              <a:t>10%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Media Literacy Discussion Forum</a:t>
            </a:r>
            <a:r>
              <a:rPr lang="en-US" dirty="0"/>
              <a:t> </a:t>
            </a:r>
            <a:r>
              <a:rPr lang="en-US" dirty="0">
                <a:effectLst/>
              </a:rPr>
              <a:t>10%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Equity &amp; Equality Discussion Forum</a:t>
            </a:r>
            <a:r>
              <a:rPr lang="en-US" dirty="0"/>
              <a:t> </a:t>
            </a:r>
            <a:r>
              <a:rPr lang="en-US" dirty="0">
                <a:effectLst/>
              </a:rPr>
              <a:t>10%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Weekly Quizzes</a:t>
            </a:r>
            <a:r>
              <a:rPr lang="en-US" dirty="0"/>
              <a:t> </a:t>
            </a:r>
            <a:r>
              <a:rPr lang="en-US" dirty="0">
                <a:effectLst/>
              </a:rPr>
              <a:t>20%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832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Student Accommodation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Assignments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Discussion Boards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Quizzes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Missed Assignments/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Class Attendance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College Policies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Academic Expectations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Student Conduct.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Academic Honesty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Cheating,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Plagiarism,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Impersonation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Use Of Lecture/Course 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91919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77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In order to know more about how to avoid plagiarism, and how to cite and</a:t>
            </a:r>
            <a:b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</a:b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reference properly in your writing, go to the academic honesty module and take the quiz!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https://myappform.centennialcollege.ca/ecentennial/articulate/Centennial_College_Academic_Integrity_Module_%202/story.html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3974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Student Hub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Centennial College prides itself on being a supportive learning environment. There are a wide variety of services available at Centennial to assist you. For a complete list of student related services, go to the </a:t>
            </a:r>
            <a:r>
              <a:rPr lang="en-US" sz="1200" b="0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Student Hub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endParaRPr lang="en-US" sz="12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Centennial College's libraries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Offering a multitude of services for students.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range from providing e-resources (journals, texts, media), course reserves, technology loans, tutoring, to tips for citing sources and time-management.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access these resources, go to the </a:t>
            </a:r>
            <a:r>
              <a:rPr lang="en-US" sz="1200" b="0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Library Website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endParaRPr lang="en-US" sz="12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Student Services</a:t>
            </a:r>
          </a:p>
          <a:p>
            <a:pPr marL="0" indent="0" algn="l">
              <a:buNone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Below is a shortened list of services To see more, visit </a:t>
            </a:r>
            <a:r>
              <a:rPr lang="en-US" sz="1200" b="0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Student Services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Centre for Academic English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Need free English tutoring and/or workshops?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Testing Services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Need to assess your skill level in English and Math?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The Centre for Accessible Learning and Counselling Services (CALCS)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Need counselling or support for a documented learning disability, medical/mental health condition or physical/visual/hearing/mobility impairment?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First-Year Experience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Need support transitioning into College?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Leadership Programs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Interested in acquiring the tools and knowledge that will make you a leader in your career and in your life?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Peer Tutoring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Need free one-on-one/group workshops from peers with high academic standing?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Student Experience Office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Seeking conflict and conduct management services?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Centennial Advising &amp; Pathways Services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Need to find important information and resources throughout your college experience?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SMART Services: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Need help transitioning in, through and out of college?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Indigenous Education Services, Career Services &amp; Co-op and so much more!</a:t>
            </a:r>
            <a:endParaRPr lang="en-US" sz="12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117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How do I contact you?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Where can I find the due date for an assignment?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Can I hand an assignment in late?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How do I receive accommodations?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Is there a textbook for this class?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Why hasn't my worked been marked yet?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How do I know what I need to do each week?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How can I stay on track with course activities?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Is there help available if I experience technical difficulties?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194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15 Minute Break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This slide can be moved to where you have your class break(s)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3931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200" dirty="0"/>
              <a:t>Points on Building an effective learning climate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200" dirty="0"/>
          </a:p>
          <a:p>
            <a:pPr marL="34290" indent="-1714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Create a circle of learning – learn from each other</a:t>
            </a:r>
          </a:p>
          <a:p>
            <a:pPr marL="34290" indent="-1714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Draw on the expertise amongst the group</a:t>
            </a:r>
          </a:p>
          <a:p>
            <a:pPr marL="34290" indent="-1714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Build answers – each adds a piece to the puzzle</a:t>
            </a:r>
          </a:p>
          <a:p>
            <a:pPr marL="34290" indent="-1714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Requirement to make this work?... Prepare for class: read, take notes, review, do assignments, ask for what you need…</a:t>
            </a:r>
          </a:p>
          <a:p>
            <a:pPr marL="34290" indent="-1714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Daily Practice of observing your moment-to-moment thoughts, perceptions, assumptions, judgments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036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Let’s Brainstorm!!!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(Large Group Brainstorm)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Ask people to clarify what they mean, if what they say could be taken several ways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/>
              <a:t>Model paraphrasing and checking for understanding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212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430213"/>
            <a:ext cx="7304088" cy="4108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Calibri" panose="020F0502020204030204" pitchFamily="34" charset="0"/>
              </a:rPr>
              <a:t>Acknowledgement of Traditional Lands</a:t>
            </a:r>
          </a:p>
          <a:p>
            <a:pPr marL="241653" indent="-241653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" panose="020F0502020204030204" pitchFamily="34" charset="0"/>
              </a:rPr>
              <a:t>Centennial is proud to be a part of a rich history of education in this province and in this city. </a:t>
            </a:r>
          </a:p>
          <a:p>
            <a:pPr marL="241653" indent="-241653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Calibri" panose="020F0502020204030204" pitchFamily="34" charset="0"/>
            </a:endParaRPr>
          </a:p>
          <a:p>
            <a:pPr marL="241653" indent="-241653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" panose="020F0502020204030204" pitchFamily="34" charset="0"/>
              </a:rPr>
              <a:t>We acknowledge that we are on the treaty lands and territory of the Mississauga’s of the Credit First Nation</a:t>
            </a:r>
            <a:br>
              <a:rPr lang="en-US" b="0" i="0" dirty="0">
                <a:effectLst/>
                <a:latin typeface="Calibri" panose="020F0502020204030204" pitchFamily="34" charset="0"/>
              </a:rPr>
            </a:br>
            <a:r>
              <a:rPr lang="en-US" b="0" i="0" dirty="0">
                <a:effectLst/>
                <a:latin typeface="Calibri" panose="020F0502020204030204" pitchFamily="34" charset="0"/>
              </a:rPr>
              <a:t>and pay tribute to their legacy and the legacy of all First Peoples of Canada, as we strengthen ties with</a:t>
            </a:r>
            <a:br>
              <a:rPr lang="en-US" b="0" i="0" dirty="0">
                <a:effectLst/>
                <a:latin typeface="Calibri" panose="020F0502020204030204" pitchFamily="34" charset="0"/>
              </a:rPr>
            </a:br>
            <a:r>
              <a:rPr lang="en-US" b="0" i="0" dirty="0">
                <a:effectLst/>
                <a:latin typeface="Calibri" panose="020F0502020204030204" pitchFamily="34" charset="0"/>
              </a:rPr>
              <a:t>the communities we serve and build the future through learning and through our graduates. </a:t>
            </a:r>
          </a:p>
          <a:p>
            <a:pPr marL="241653" indent="-241653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Calibri" panose="020F0502020204030204" pitchFamily="34" charset="0"/>
            </a:endParaRPr>
          </a:p>
          <a:p>
            <a:pPr marL="241653" indent="-241653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" panose="020F0502020204030204" pitchFamily="34" charset="0"/>
              </a:rPr>
              <a:t>Today the traditional meeting place of Toronto is still home to many Indigenous People from across Turtle Island and</a:t>
            </a:r>
            <a:br>
              <a:rPr lang="en-US" b="0" i="0" dirty="0">
                <a:effectLst/>
                <a:latin typeface="Calibri" panose="020F0502020204030204" pitchFamily="34" charset="0"/>
              </a:rPr>
            </a:br>
            <a:r>
              <a:rPr lang="en-US" b="0" i="0" dirty="0">
                <a:effectLst/>
                <a:latin typeface="Calibri" panose="020F0502020204030204" pitchFamily="34" charset="0"/>
              </a:rPr>
              <a:t>we are grateful to have the opportunity to work in the communities that have grown in the treaty lands of the Mississauga’s. </a:t>
            </a:r>
          </a:p>
          <a:p>
            <a:pPr marL="241653" indent="-241653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Calibri" panose="020F0502020204030204" pitchFamily="34" charset="0"/>
            </a:endParaRPr>
          </a:p>
          <a:p>
            <a:pPr marL="241653" indent="-241653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" panose="020F0502020204030204" pitchFamily="34" charset="0"/>
              </a:rPr>
              <a:t>We acknowledge that we are all treaty people and accept our responsibility to honor all our relations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9027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What Creates a Safe/Unsafe Environment in a Classroom?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Brainstorm!! (Large Group Brainstorm)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Ask people to clarify what they mean, if what they say could be taken several ways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/>
              <a:t>Model paraphrasing and checking for understanding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560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Break into small groups to do group work </a:t>
            </a:r>
          </a:p>
          <a:p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Discuss what makes a good group and how groups can effectively work together for the semester.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Each group assign a role to the members of the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One person be a scribe one person the leader and one presenter.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After 10-15 minutes each group will have 1 -2 minutes to present back to the class on what makes a good working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095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137160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400" b="1" dirty="0"/>
              <a:t>Examine your biases/prejudices, triggers and have:</a:t>
            </a:r>
          </a:p>
          <a:p>
            <a:pPr indent="-137160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400" b="1" dirty="0"/>
              <a:t>Openness to learn about &amp; accept differences: 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Learning styles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Differing abilities – ESL, physical disabilities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Gender differences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Cultural differences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Embracing diversity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Racial differences</a:t>
            </a:r>
          </a:p>
          <a:p>
            <a:pPr lvl="1" indent="-137160" fontAlgn="auto">
              <a:lnSpc>
                <a:spcPct val="80000"/>
              </a:lnSpc>
              <a:defRPr/>
            </a:pPr>
            <a:endParaRPr lang="en-US" sz="1600" dirty="0"/>
          </a:p>
          <a:p>
            <a:pPr indent="-137160" eaLnBrk="0" fontAlgn="auto" hangingPunct="0"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400" b="1" dirty="0"/>
              <a:t>Openness to learn about &amp; accept differences:</a:t>
            </a:r>
          </a:p>
          <a:p>
            <a:pPr lvl="1" indent="-137160" fontAlgn="auto">
              <a:defRPr/>
            </a:pPr>
            <a:r>
              <a:rPr lang="en-US" sz="2400" dirty="0"/>
              <a:t>Religious differences</a:t>
            </a:r>
          </a:p>
          <a:p>
            <a:pPr lvl="1" indent="-137160" fontAlgn="auto">
              <a:defRPr/>
            </a:pPr>
            <a:r>
              <a:rPr lang="en-US" sz="2400" dirty="0"/>
              <a:t>Differences in ability</a:t>
            </a:r>
          </a:p>
          <a:p>
            <a:pPr lvl="1" indent="-137160" fontAlgn="auto">
              <a:defRPr/>
            </a:pPr>
            <a:r>
              <a:rPr lang="en-US" sz="2400" dirty="0"/>
              <a:t>Sexual orientations One person speaks at a time.</a:t>
            </a:r>
          </a:p>
          <a:p>
            <a:pPr lvl="1" indent="-137160" fontAlgn="auto">
              <a:defRPr/>
            </a:pPr>
            <a:r>
              <a:rPr lang="en-US" sz="2400" dirty="0"/>
              <a:t>Practicing effective listening – define/model</a:t>
            </a:r>
          </a:p>
          <a:p>
            <a:pPr lvl="1" indent="-137160" fontAlgn="auto">
              <a:defRPr/>
            </a:pPr>
            <a:r>
              <a:rPr lang="en-US" sz="2400" dirty="0"/>
              <a:t>Mutual respect – define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5431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altLang="en-US" dirty="0">
                <a:ea typeface="ＭＳ Ｐゴシック" panose="020B0600070205080204" pitchFamily="34" charset="-128"/>
              </a:rPr>
              <a:t>Questions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altLang="en-US" dirty="0">
                <a:ea typeface="ＭＳ Ｐゴシック" panose="020B0600070205080204" pitchFamily="34" charset="-128"/>
              </a:rPr>
              <a:t>Next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altLang="en-US" dirty="0">
              <a:ea typeface="ＭＳ Ｐゴシック" panose="020B060007020508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03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Land Acknowledgement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Learning Outcomes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Using eCentennial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Expectations &amp; Responsibilities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Attendance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GNED Courses?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Course 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Weekly Topical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Evaluations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Course Policies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Academic Integrity &amp; Plagiarism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Learner Supports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FAQ's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Checklist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520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0" i="0" u="none" strike="noStrike" baseline="0" dirty="0">
                <a:latin typeface="Calibri" panose="020F0502020204030204" pitchFamily="34" charset="0"/>
              </a:rPr>
              <a:t>The student will reliably demonstrate the ability to: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alibri" panose="020F0502020204030204" pitchFamily="34" charset="0"/>
              </a:rPr>
              <a:t>Reflect critically about one's role as a global citizen in personal and professional life.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alibri" panose="020F0502020204030204" pitchFamily="34" charset="0"/>
              </a:rPr>
              <a:t>Analyze the ways we come to understand the world, our perceptions of ourselves and others.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alibri" panose="020F0502020204030204" pitchFamily="34" charset="0"/>
              </a:rPr>
              <a:t>Critically analyze social issues considering different perspectives and historical roots.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alibri" panose="020F0502020204030204" pitchFamily="34" charset="0"/>
              </a:rPr>
              <a:t>Develop recommendations for a social action plan.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073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- insert and or replace your headshot image in the upper right hand corner.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Replace the standard dummy text with your bio and or background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 insert your LinkedIn Profile link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4179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Using eCentennial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 will give a review and overview of how to use and navigate the eCentennial Platform for students.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55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a student, there are certain behaviours your professor and peers expect you to follow. The following list covers the most important expectations: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 into the class regularly 1-2/wk.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Complete all of the work listed in the weekly checklists.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 part in the discussion forums.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Communicate with your peers and professor in a professional manner and adhere to the </a:t>
            </a:r>
            <a:r>
              <a:rPr lang="en-US" sz="1200" b="0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general rules of netiquette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Contact your professor whenever you experience difficulties with the course.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Follow </a:t>
            </a:r>
            <a:r>
              <a:rPr lang="en-US" sz="1200" b="0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Centennial College's Student Code of Conduct</a:t>
            </a:r>
            <a:endParaRPr lang="en-US" sz="1200" b="0" i="0" dirty="0">
              <a:solidFill>
                <a:srgbClr val="00379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 startAt="7"/>
            </a:pPr>
            <a:r>
              <a:rPr lang="en-US" sz="1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self-disciplined and manage your time appropriately. 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assessments on time: students are not allowed to retake a missed quiz, without documentation as outlined in the College policy.  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assignments are to be submitted via the Assignment tool (under the Assessments dropdown).  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Quizzes are to be completed alone, but students are otherwise free to use whatever resources are available so long as they do not fall into academic dishonesty.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the </a:t>
            </a:r>
            <a:r>
              <a:rPr lang="en-US" sz="1200" dirty="0">
                <a:solidFill>
                  <a:srgbClr val="00379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Plagiarism and Academic Honesty Policy</a:t>
            </a:r>
            <a:r>
              <a:rPr lang="en-US" sz="1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students who violate the policy will face disciplinary action.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Participate in the </a:t>
            </a:r>
            <a:r>
              <a:rPr lang="en-US" sz="1200" dirty="0">
                <a:solidFill>
                  <a:srgbClr val="00379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Academic Integrity Module</a:t>
            </a:r>
            <a:r>
              <a:rPr lang="en-US" sz="12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sz="12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None/>
            </a:pPr>
            <a:endParaRPr lang="en-US" sz="12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None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www.freepik.com/free-photo/four-happy-students-near-university-campus_17080787.htm</a:t>
            </a:r>
          </a:p>
          <a:p>
            <a:pPr algn="l">
              <a:buFont typeface="+mj-lt"/>
              <a:buNone/>
            </a:pPr>
            <a:endParaRPr lang="en-US" sz="12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127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Just as there are expectations placed on students, you can expect me to fulfill my duties in a timely manner. Here is a list of what to expect from me:</a:t>
            </a:r>
          </a:p>
          <a:p>
            <a:pPr marL="342900" indent="-342900" algn="l">
              <a:buFont typeface="+mj-lt"/>
              <a:buAutoNum type="arabicPeriod"/>
            </a:pPr>
            <a:endParaRPr lang="en-US" sz="12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will treat all students with respect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will respond to e-mails within 48-72 hours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Every assignment will have written feedback and/or a filled out rubric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Assignments and quizzes will be marked </a:t>
            </a:r>
            <a:b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around two weeks of the due date</a:t>
            </a:r>
          </a:p>
          <a:p>
            <a:pPr marL="0" indent="0" algn="l">
              <a:buNone/>
            </a:pPr>
            <a:endParaRPr lang="en-US" sz="12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Please note that the best way to get in touch with me is by email. If you have an urgent matter, please email me directly at pmarti34@my.centennialcollege.ca.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8497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attendance slide can be moved to wherever in your class that you take attendance. </a:t>
            </a:r>
          </a:p>
          <a:p>
            <a:r>
              <a:rPr lang="en-CA" dirty="0"/>
              <a:t>Usually attendance is taken around class breaks, or at the beginning or at the end of class.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A9418-D4C5-4ED9-8A24-7145815518C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1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742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475" y="1825625"/>
            <a:ext cx="10982325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014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51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364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004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7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850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57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320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729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345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187" y="2399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88E8A-C487-464D-ABD9-1D0ED412DDB6}" type="datetimeFigureOut">
              <a:rPr lang="en-CA" smtClean="0"/>
              <a:pPr/>
              <a:t>2022-05-02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942D1-0692-4E1C-99E9-A5115A87887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180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Alégre Sans" panose="02060606060101040101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orient="horz" pos="799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pos="234" userDrawn="1">
          <p15:clr>
            <a:srgbClr val="F26B43"/>
          </p15:clr>
        </p15:guide>
        <p15:guide id="7" pos="7446" userDrawn="1">
          <p15:clr>
            <a:srgbClr val="F26B43"/>
          </p15:clr>
        </p15:guide>
        <p15:guide id="8" pos="7673" userDrawn="1">
          <p15:clr>
            <a:srgbClr val="F26B43"/>
          </p15:clr>
        </p15:guide>
        <p15:guide id="9" orient="horz" pos="142" userDrawn="1">
          <p15:clr>
            <a:srgbClr val="F26B43"/>
          </p15:clr>
        </p15:guide>
        <p15:guide id="10" orient="horz" pos="981" userDrawn="1">
          <p15:clr>
            <a:srgbClr val="F26B43"/>
          </p15:clr>
        </p15:guide>
        <p15:guide id="11" orient="horz" userDrawn="1">
          <p15:clr>
            <a:srgbClr val="F26B43"/>
          </p15:clr>
        </p15:guide>
        <p15:guide id="12" orient="horz" pos="4315" userDrawn="1">
          <p15:clr>
            <a:srgbClr val="F26B43"/>
          </p15:clr>
        </p15:guide>
        <p15:guide id="13" orient="horz" pos="38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reepik.com/photos/world-hand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pik.com/free-photo/cheerful-multiethnic-friends-holding-electronic-gadget-sitting-classroom_4937086.htm" TargetMode="External"/><Relationship Id="rId4" Type="http://schemas.openxmlformats.org/officeDocument/2006/relationships/hyperlink" Target="https://www.freepik.com/photos/diverse-grou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iprofile.com/" TargetMode="External"/><Relationship Id="rId4" Type="http://schemas.openxmlformats.org/officeDocument/2006/relationships/hyperlink" Target="https://www.freepik.com/free-vector/digital-online-education-concept-blank-space-laptop_12157183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ry.centennialcollege.ca/" TargetMode="External"/><Relationship Id="rId3" Type="http://schemas.openxmlformats.org/officeDocument/2006/relationships/hyperlink" Target="http://www.centennialcollege.ca/student-life/student-services/" TargetMode="External"/><Relationship Id="rId7" Type="http://schemas.openxmlformats.org/officeDocument/2006/relationships/hyperlink" Target="https://www.centennialcollege.ca/studenthub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centennialcollege.ca/student-life/student-services/centre-for-accessible-learning-and-counselling-services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hyperlink" Target="https://creativecommons.org/licenses/by-nc-sa/4.0/" TargetMode="External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hyperlink" Target="http://www.hiprofil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@angela-roma/" TargetMode="External"/><Relationship Id="rId4" Type="http://schemas.openxmlformats.org/officeDocument/2006/relationships/hyperlink" Target="https://www.pexels.com/photo/crop-woman-showing-paper-cup-7319225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pik.com/free-photo/people-stacking-hands-together-park_3469641.htm" TargetMode="External"/><Relationship Id="rId4" Type="http://schemas.openxmlformats.org/officeDocument/2006/relationships/hyperlink" Target="https://www.freepik.com/photos/hands-togethe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photo/pensive-woman-at-table-with-papers-623799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vecteezy.com/free-vector/canada-ma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photo/room-chair-lot-356065/?utm_content=attributionCopyText&amp;utm_medium=referral&amp;utm_source=pexels" TargetMode="External"/><Relationship Id="rId4" Type="http://schemas.openxmlformats.org/officeDocument/2006/relationships/hyperlink" Target="https://www.pexels.com/@pixabay?utm_content=attributionCopyText&amp;utm_medium=referral&amp;utm_source=pexe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pik.com/free-photo/blissful-african-female-head-marketing-department-posing-with-thumb-up-after-hard-work_10562628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reepik.com/free-vector/book-readers-concept_9174332.ht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cteezy.com/vector-art/2858830-neuron-cells-with-glowing-in-human-brain" TargetMode="External"/><Relationship Id="rId5" Type="http://schemas.openxmlformats.org/officeDocument/2006/relationships/hyperlink" Target="https://www.vecteezy.com/free-vector/brain" TargetMode="Externa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profi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4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isometric-education-illustration-with-books_17714266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freepik.com/macrovecto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a.linkedin.com/in/paulvmarti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reepik.com/free-photo/four-happy-students-near-university-campus_17080787.htm" TargetMode="External"/><Relationship Id="rId3" Type="http://schemas.openxmlformats.org/officeDocument/2006/relationships/hyperlink" Target="https://e.centennialcollege.ca/content/enforced/359759-GNED500-CN.dev/orientation/Netiquette.html?ou=359759&amp;ou=709645&amp;ou=663826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form.centennialcollege.ca/ecentennial/articulate/Centennial_College_Academic_Integrity_Module_%202/story.html" TargetMode="External"/><Relationship Id="rId5" Type="http://schemas.openxmlformats.org/officeDocument/2006/relationships/hyperlink" Target="http://centennialcollege.widencdn.net/embed/download/2eabd752ac09c2efda8de63600a3aff1" TargetMode="External"/><Relationship Id="rId4" Type="http://schemas.openxmlformats.org/officeDocument/2006/relationships/hyperlink" Target="http://p.widencdn.net/ddkbnp/SL100-02-Student-Code-of-Conduct-Policy" TargetMode="External"/><Relationship Id="rId9" Type="http://schemas.openxmlformats.org/officeDocument/2006/relationships/hyperlink" Target="https://www.freepik.com/free-photo/cheerful-multiethnic-friends-holding-electronic-gadget-sitting-classroom_4937086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iprofi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pik.com/free-vector/happy-pupils-studying-classroom-isolated-flat-illustration-cartoon-children-characters-sitting-tables-school-lesson_11235555.htm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holding&#10;&#10;Description automatically generated">
            <a:extLst>
              <a:ext uri="{FF2B5EF4-FFF2-40B4-BE49-F238E27FC236}">
                <a16:creationId xmlns:a16="http://schemas.microsoft.com/office/drawing/2014/main" id="{1CB94C01-16DE-4B0D-892B-F8DB62AA8B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t="20863" r="-273" b="28796"/>
          <a:stretch/>
        </p:blipFill>
        <p:spPr>
          <a:xfrm>
            <a:off x="0" y="0"/>
            <a:ext cx="12203112" cy="68500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2F3A63-487C-40DA-AC22-051968B39B12}"/>
              </a:ext>
            </a:extLst>
          </p:cNvPr>
          <p:cNvSpPr/>
          <p:nvPr/>
        </p:nvSpPr>
        <p:spPr>
          <a:xfrm>
            <a:off x="-11112" y="0"/>
            <a:ext cx="12214224" cy="6858000"/>
          </a:xfrm>
          <a:prstGeom prst="rect">
            <a:avLst/>
          </a:prstGeom>
          <a:gradFill>
            <a:gsLst>
              <a:gs pos="9000">
                <a:schemeClr val="tx1">
                  <a:alpha val="33000"/>
                </a:schemeClr>
              </a:gs>
              <a:gs pos="86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112" y="3429000"/>
            <a:ext cx="12192000" cy="2057400"/>
          </a:xfrm>
          <a:ln>
            <a:noFill/>
          </a:ln>
        </p:spPr>
        <p:txBody>
          <a:bodyPr>
            <a:noAutofit/>
          </a:bodyPr>
          <a:lstStyle/>
          <a:p>
            <a:r>
              <a:rPr lang="en-CA" sz="80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</a:rPr>
              <a:t>Global Citizenship</a:t>
            </a:r>
            <a:br>
              <a:rPr lang="en-CA" sz="80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</a:rPr>
            </a:br>
            <a:r>
              <a:rPr lang="en-CA" sz="80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</a:rPr>
              <a:t>GNED 500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EF3B24-B4B0-4B6E-87A3-54D7F811C2F3}"/>
              </a:ext>
            </a:extLst>
          </p:cNvPr>
          <p:cNvSpPr txBox="1">
            <a:spLocks/>
          </p:cNvSpPr>
          <p:nvPr/>
        </p:nvSpPr>
        <p:spPr>
          <a:xfrm>
            <a:off x="371475" y="5542261"/>
            <a:ext cx="11449050" cy="6259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légre Sans" panose="02060606060101040101" pitchFamily="18" charset="0"/>
                <a:ea typeface="+mj-ea"/>
                <a:cs typeface="+mj-cs"/>
              </a:defRPr>
            </a:lvl1pPr>
          </a:lstStyle>
          <a:p>
            <a:r>
              <a:rPr lang="en-CA" sz="4800" b="1" dirty="0">
                <a:solidFill>
                  <a:schemeClr val="bg1"/>
                </a:solidFill>
              </a:rPr>
              <a:t>WEEK 1 - Introduction</a:t>
            </a:r>
          </a:p>
        </p:txBody>
      </p: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D7E95725-374A-481B-BA26-72825B00F95A}"/>
              </a:ext>
            </a:extLst>
          </p:cNvPr>
          <p:cNvSpPr txBox="1"/>
          <p:nvPr/>
        </p:nvSpPr>
        <p:spPr>
          <a:xfrm>
            <a:off x="268288" y="6330467"/>
            <a:ext cx="3516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Photo by jannoon028 - freepik.com</a:t>
            </a:r>
          </a:p>
        </p:txBody>
      </p:sp>
    </p:spTree>
    <p:extLst>
      <p:ext uri="{BB962C8B-B14F-4D97-AF65-F5344CB8AC3E}">
        <p14:creationId xmlns:p14="http://schemas.microsoft.com/office/powerpoint/2010/main" val="87903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GNED COURSES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187" y="1706704"/>
            <a:ext cx="5719813" cy="4770154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8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GENERAL EDUCATION COURSES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College graduates need to 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understand at least a little about a lot of different areas of study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order to have 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meaningful relationships </a:t>
            </a: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interactions with the many different people they will meet in the workplace</a:t>
            </a: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GNED courses 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cover different areas of study </a:t>
            </a: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compared to students' major area of study, and the more experience students have in these different areas, the more successful they will be in their future careers.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Cognitive development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require different thinking skills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Academic development – gain knowledge in different areas other than your major –</a:t>
            </a:r>
            <a:r>
              <a:rPr lang="en-US" sz="18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become a better </a:t>
            </a:r>
            <a:br>
              <a:rPr lang="en-US" sz="18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educated person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grow into a </a:t>
            </a:r>
            <a:r>
              <a:rPr lang="en-US" sz="1800" b="1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well-rounded individual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FA45D8-9867-4E8C-AAA8-B045908B147D}"/>
              </a:ext>
            </a:extLst>
          </p:cNvPr>
          <p:cNvGrpSpPr/>
          <p:nvPr/>
        </p:nvGrpSpPr>
        <p:grpSpPr>
          <a:xfrm>
            <a:off x="6472187" y="1"/>
            <a:ext cx="5719814" cy="6858000"/>
            <a:chOff x="6472187" y="1"/>
            <a:chExt cx="5719814" cy="6858000"/>
          </a:xfrm>
        </p:grpSpPr>
        <p:pic>
          <p:nvPicPr>
            <p:cNvPr id="7" name="Picture 6" descr="A group of people sitting on stools posing for the camera&#10;&#10;Description automatically generated">
              <a:extLst>
                <a:ext uri="{FF2B5EF4-FFF2-40B4-BE49-F238E27FC236}">
                  <a16:creationId xmlns:a16="http://schemas.microsoft.com/office/drawing/2014/main" id="{072B9A9C-D097-4CFA-803D-A9EC7AC32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9" r="12707"/>
            <a:stretch/>
          </p:blipFill>
          <p:spPr>
            <a:xfrm>
              <a:off x="6472187" y="1"/>
              <a:ext cx="5719814" cy="6858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FCBE73-115A-41E8-941C-173EC815C922}"/>
                </a:ext>
              </a:extLst>
            </p:cNvPr>
            <p:cNvSpPr txBox="1"/>
            <p:nvPr/>
          </p:nvSpPr>
          <p:spPr>
            <a:xfrm>
              <a:off x="6948438" y="6374576"/>
              <a:ext cx="4767313" cy="369332"/>
            </a:xfrm>
            <a:prstGeom prst="rect">
              <a:avLst/>
            </a:prstGeom>
            <a:solidFill>
              <a:schemeClr val="bg1">
                <a:alpha val="58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8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Diverse Group Photo by </a:t>
              </a:r>
              <a:r>
                <a:rPr lang="en-US" sz="1800" b="0" i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freepik</a:t>
              </a:r>
              <a:r>
                <a:rPr lang="en-US" sz="18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- </a:t>
              </a:r>
              <a:r>
                <a:rPr lang="en-US" sz="1800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freepik.com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229601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7" y="239996"/>
            <a:ext cx="11444338" cy="1325563"/>
          </a:xfrm>
        </p:spPr>
        <p:txBody>
          <a:bodyPr/>
          <a:lstStyle/>
          <a:p>
            <a:pPr algn="ctr"/>
            <a:r>
              <a:rPr lang="en-CA" dirty="0"/>
              <a:t>COURSE OUTLINE </a:t>
            </a:r>
            <a:r>
              <a:rPr lang="en-CA" dirty="0">
                <a:latin typeface="Oswald" panose="02000303000000000000" pitchFamily="2" charset="0"/>
              </a:rPr>
              <a:t>/ </a:t>
            </a:r>
            <a:r>
              <a:rPr lang="en-CA" dirty="0"/>
              <a:t>WEEKLY TOPICAL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60BDC-EEBD-4BBE-985E-5CCAC080F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8" r="8120" b="37550"/>
          <a:stretch/>
        </p:blipFill>
        <p:spPr>
          <a:xfrm>
            <a:off x="371475" y="1305347"/>
            <a:ext cx="11449050" cy="540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7" y="239996"/>
            <a:ext cx="11444338" cy="1325563"/>
          </a:xfrm>
        </p:spPr>
        <p:txBody>
          <a:bodyPr/>
          <a:lstStyle/>
          <a:p>
            <a:pPr algn="ctr"/>
            <a:r>
              <a:rPr lang="en-CA" dirty="0"/>
              <a:t>EVALUATION SCHEME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5629A-FE26-4051-98B4-3D481337D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2" t="12708" r="20731" b="37921"/>
          <a:stretch/>
        </p:blipFill>
        <p:spPr>
          <a:xfrm>
            <a:off x="362667" y="1434904"/>
            <a:ext cx="11444338" cy="52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74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961417D-7EBD-4204-BEFA-0E9AB84B87C3}"/>
              </a:ext>
            </a:extLst>
          </p:cNvPr>
          <p:cNvGrpSpPr/>
          <p:nvPr/>
        </p:nvGrpSpPr>
        <p:grpSpPr>
          <a:xfrm>
            <a:off x="-1" y="-22508"/>
            <a:ext cx="12365909" cy="6872571"/>
            <a:chOff x="-1" y="225425"/>
            <a:chExt cx="12192001" cy="6872571"/>
          </a:xfrm>
        </p:grpSpPr>
        <p:pic>
          <p:nvPicPr>
            <p:cNvPr id="6146" name="Picture 2" descr="Digital online for education concept and blank space on laptop Free Vector">
              <a:extLst>
                <a:ext uri="{FF2B5EF4-FFF2-40B4-BE49-F238E27FC236}">
                  <a16:creationId xmlns:a16="http://schemas.microsoft.com/office/drawing/2014/main" id="{D7CB59FF-75CA-4061-B3AA-1F1939470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"/>
            <a:stretch/>
          </p:blipFill>
          <p:spPr bwMode="auto">
            <a:xfrm>
              <a:off x="-1" y="239996"/>
              <a:ext cx="1218088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724A2B-7CA3-4E47-9CC8-FE0EF679F510}"/>
                </a:ext>
              </a:extLst>
            </p:cNvPr>
            <p:cNvSpPr/>
            <p:nvPr/>
          </p:nvSpPr>
          <p:spPr>
            <a:xfrm>
              <a:off x="30996" y="225425"/>
              <a:ext cx="12161004" cy="6858001"/>
            </a:xfrm>
            <a:prstGeom prst="rect">
              <a:avLst/>
            </a:prstGeom>
            <a:gradFill flip="none" rotWithShape="1">
              <a:gsLst>
                <a:gs pos="59000">
                  <a:schemeClr val="bg1">
                    <a:lumMod val="65000"/>
                    <a:lumOff val="35000"/>
                  </a:schemeClr>
                </a:gs>
                <a:gs pos="38000">
                  <a:schemeClr val="bg1">
                    <a:alpha val="19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010C02-B6D3-490F-83F2-C58EB2817F3F}"/>
              </a:ext>
            </a:extLst>
          </p:cNvPr>
          <p:cNvSpPr txBox="1"/>
          <p:nvPr/>
        </p:nvSpPr>
        <p:spPr>
          <a:xfrm>
            <a:off x="427492" y="1567151"/>
            <a:ext cx="4094213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Student Accommodation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Discussion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Quizzes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Missed Assignments/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Class Attendance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College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Academic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Student Conduct.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Academic Honesty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Cheating,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Plagiarism,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Impersonation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Use of Lecture/Course Materials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95ED861-D002-452B-A954-0CDB8D31496F}"/>
              </a:ext>
            </a:extLst>
          </p:cNvPr>
          <p:cNvGrpSpPr/>
          <p:nvPr/>
        </p:nvGrpSpPr>
        <p:grpSpPr>
          <a:xfrm>
            <a:off x="13404916" y="781050"/>
            <a:ext cx="5930834" cy="5524317"/>
            <a:chOff x="6478236" y="945675"/>
            <a:chExt cx="4966650" cy="503773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25AA0F7-4411-4C9C-9D71-C9EEBCFAA562}"/>
                </a:ext>
              </a:extLst>
            </p:cNvPr>
            <p:cNvSpPr/>
            <p:nvPr/>
          </p:nvSpPr>
          <p:spPr>
            <a:xfrm>
              <a:off x="6478236" y="945675"/>
              <a:ext cx="4966649" cy="4966649"/>
            </a:xfrm>
            <a:prstGeom prst="ellipse">
              <a:avLst/>
            </a:prstGeom>
            <a:gradFill flip="none" rotWithShape="1">
              <a:gsLst>
                <a:gs pos="87000">
                  <a:schemeClr val="accent5">
                    <a:lumMod val="67000"/>
                  </a:schemeClr>
                </a:gs>
                <a:gs pos="45000">
                  <a:schemeClr val="accent5">
                    <a:lumMod val="97000"/>
                    <a:lumOff val="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9A5F892-B8A7-43DD-8112-6F7763034B4C}"/>
                </a:ext>
              </a:extLst>
            </p:cNvPr>
            <p:cNvGrpSpPr/>
            <p:nvPr/>
          </p:nvGrpSpPr>
          <p:grpSpPr>
            <a:xfrm>
              <a:off x="7580572" y="1616834"/>
              <a:ext cx="2997308" cy="2677217"/>
              <a:chOff x="2343723" y="3420461"/>
              <a:chExt cx="2287711" cy="2043400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20ABD0B-9AB0-4280-A6E8-F4F97AD47D72}"/>
                  </a:ext>
                </a:extLst>
              </p:cNvPr>
              <p:cNvSpPr/>
              <p:nvPr/>
            </p:nvSpPr>
            <p:spPr>
              <a:xfrm>
                <a:off x="2343723" y="3420461"/>
                <a:ext cx="2287711" cy="2043400"/>
              </a:xfrm>
              <a:custGeom>
                <a:avLst/>
                <a:gdLst>
                  <a:gd name="connsiteX0" fmla="*/ 1348940 w 2287711"/>
                  <a:gd name="connsiteY0" fmla="*/ 1409 h 2043400"/>
                  <a:gd name="connsiteX1" fmla="*/ 1366437 w 2287711"/>
                  <a:gd name="connsiteY1" fmla="*/ 1618 h 2043400"/>
                  <a:gd name="connsiteX2" fmla="*/ 2241562 w 2287711"/>
                  <a:gd name="connsiteY2" fmla="*/ 324730 h 2043400"/>
                  <a:gd name="connsiteX3" fmla="*/ 2256540 w 2287711"/>
                  <a:gd name="connsiteY3" fmla="*/ 339031 h 2043400"/>
                  <a:gd name="connsiteX4" fmla="*/ 2242683 w 2287711"/>
                  <a:gd name="connsiteY4" fmla="*/ 373206 h 2043400"/>
                  <a:gd name="connsiteX5" fmla="*/ 2129329 w 2287711"/>
                  <a:gd name="connsiteY5" fmla="*/ 421161 h 2043400"/>
                  <a:gd name="connsiteX6" fmla="*/ 2129329 w 2287711"/>
                  <a:gd name="connsiteY6" fmla="*/ 656448 h 2043400"/>
                  <a:gd name="connsiteX7" fmla="*/ 2270324 w 2287711"/>
                  <a:gd name="connsiteY7" fmla="*/ 706463 h 2043400"/>
                  <a:gd name="connsiteX8" fmla="*/ 2285808 w 2287711"/>
                  <a:gd name="connsiteY8" fmla="*/ 721282 h 2043400"/>
                  <a:gd name="connsiteX9" fmla="*/ 2271393 w 2287711"/>
                  <a:gd name="connsiteY9" fmla="*/ 755226 h 2043400"/>
                  <a:gd name="connsiteX10" fmla="*/ 2050682 w 2287711"/>
                  <a:gd name="connsiteY10" fmla="*/ 844407 h 2043400"/>
                  <a:gd name="connsiteX11" fmla="*/ 2050682 w 2287711"/>
                  <a:gd name="connsiteY11" fmla="*/ 1075001 h 2043400"/>
                  <a:gd name="connsiteX12" fmla="*/ 2236789 w 2287711"/>
                  <a:gd name="connsiteY12" fmla="*/ 1105745 h 2043400"/>
                  <a:gd name="connsiteX13" fmla="*/ 2256571 w 2287711"/>
                  <a:gd name="connsiteY13" fmla="*/ 1121336 h 2043400"/>
                  <a:gd name="connsiteX14" fmla="*/ 2242683 w 2287711"/>
                  <a:gd name="connsiteY14" fmla="*/ 1155499 h 2043400"/>
                  <a:gd name="connsiteX15" fmla="*/ 2129329 w 2287711"/>
                  <a:gd name="connsiteY15" fmla="*/ 1203453 h 2043400"/>
                  <a:gd name="connsiteX16" fmla="*/ 2129329 w 2287711"/>
                  <a:gd name="connsiteY16" fmla="*/ 1438741 h 2043400"/>
                  <a:gd name="connsiteX17" fmla="*/ 2270324 w 2287711"/>
                  <a:gd name="connsiteY17" fmla="*/ 1488755 h 2043400"/>
                  <a:gd name="connsiteX18" fmla="*/ 2285808 w 2287711"/>
                  <a:gd name="connsiteY18" fmla="*/ 1503574 h 2043400"/>
                  <a:gd name="connsiteX19" fmla="*/ 2271393 w 2287711"/>
                  <a:gd name="connsiteY19" fmla="*/ 1537518 h 2043400"/>
                  <a:gd name="connsiteX20" fmla="*/ 1023950 w 2287711"/>
                  <a:gd name="connsiteY20" fmla="*/ 2041497 h 2043400"/>
                  <a:gd name="connsiteX21" fmla="*/ 1014171 w 2287711"/>
                  <a:gd name="connsiteY21" fmla="*/ 2043400 h 2043400"/>
                  <a:gd name="connsiteX22" fmla="*/ 1004627 w 2287711"/>
                  <a:gd name="connsiteY22" fmla="*/ 2041601 h 2043400"/>
                  <a:gd name="connsiteX23" fmla="*/ 170182 w 2287711"/>
                  <a:gd name="connsiteY23" fmla="*/ 1713247 h 2043400"/>
                  <a:gd name="connsiteX24" fmla="*/ 162359 w 2287711"/>
                  <a:gd name="connsiteY24" fmla="*/ 1708371 h 2043400"/>
                  <a:gd name="connsiteX25" fmla="*/ 78237 w 2287711"/>
                  <a:gd name="connsiteY25" fmla="*/ 1447163 h 2043400"/>
                  <a:gd name="connsiteX26" fmla="*/ 94169 w 2287711"/>
                  <a:gd name="connsiteY26" fmla="*/ 1316521 h 2043400"/>
                  <a:gd name="connsiteX27" fmla="*/ 7 w 2287711"/>
                  <a:gd name="connsiteY27" fmla="*/ 1029941 h 2043400"/>
                  <a:gd name="connsiteX28" fmla="*/ 92631 w 2287711"/>
                  <a:gd name="connsiteY28" fmla="*/ 790038 h 2043400"/>
                  <a:gd name="connsiteX29" fmla="*/ 78237 w 2287711"/>
                  <a:gd name="connsiteY29" fmla="*/ 664871 h 2043400"/>
                  <a:gd name="connsiteX30" fmla="*/ 160794 w 2287711"/>
                  <a:gd name="connsiteY30" fmla="*/ 416963 h 2043400"/>
                  <a:gd name="connsiteX31" fmla="*/ 167679 w 2287711"/>
                  <a:gd name="connsiteY31" fmla="*/ 413364 h 2043400"/>
                  <a:gd name="connsiteX32" fmla="*/ 1348940 w 2287711"/>
                  <a:gd name="connsiteY32" fmla="*/ 1409 h 2043400"/>
                  <a:gd name="connsiteX33" fmla="*/ 1357128 w 2287711"/>
                  <a:gd name="connsiteY33" fmla="*/ 53770 h 2043400"/>
                  <a:gd name="connsiteX34" fmla="*/ 189687 w 2287711"/>
                  <a:gd name="connsiteY34" fmla="*/ 460954 h 2043400"/>
                  <a:gd name="connsiteX35" fmla="*/ 130520 w 2287711"/>
                  <a:gd name="connsiteY35" fmla="*/ 664871 h 2043400"/>
                  <a:gd name="connsiteX36" fmla="*/ 147574 w 2287711"/>
                  <a:gd name="connsiteY36" fmla="*/ 792645 h 2043400"/>
                  <a:gd name="connsiteX37" fmla="*/ 135657 w 2287711"/>
                  <a:gd name="connsiteY37" fmla="*/ 822659 h 2043400"/>
                  <a:gd name="connsiteX38" fmla="*/ 52212 w 2287711"/>
                  <a:gd name="connsiteY38" fmla="*/ 1029836 h 2043400"/>
                  <a:gd name="connsiteX39" fmla="*/ 142437 w 2287711"/>
                  <a:gd name="connsiteY39" fmla="*/ 1293026 h 2043400"/>
                  <a:gd name="connsiteX40" fmla="*/ 147991 w 2287711"/>
                  <a:gd name="connsiteY40" fmla="*/ 1318476 h 2043400"/>
                  <a:gd name="connsiteX41" fmla="*/ 130442 w 2287711"/>
                  <a:gd name="connsiteY41" fmla="*/ 1447163 h 2043400"/>
                  <a:gd name="connsiteX42" fmla="*/ 194616 w 2287711"/>
                  <a:gd name="connsiteY42" fmla="*/ 1666779 h 2043400"/>
                  <a:gd name="connsiteX43" fmla="*/ 1014197 w 2287711"/>
                  <a:gd name="connsiteY43" fmla="*/ 1989240 h 2043400"/>
                  <a:gd name="connsiteX44" fmla="*/ 2187453 w 2287711"/>
                  <a:gd name="connsiteY44" fmla="*/ 1515171 h 2043400"/>
                  <a:gd name="connsiteX45" fmla="*/ 2187453 w 2287711"/>
                  <a:gd name="connsiteY45" fmla="*/ 1514675 h 2043400"/>
                  <a:gd name="connsiteX46" fmla="*/ 2091231 w 2287711"/>
                  <a:gd name="connsiteY46" fmla="*/ 1479915 h 2043400"/>
                  <a:gd name="connsiteX47" fmla="*/ 1024054 w 2287711"/>
                  <a:gd name="connsiteY47" fmla="*/ 1911219 h 2043400"/>
                  <a:gd name="connsiteX48" fmla="*/ 1004731 w 2287711"/>
                  <a:gd name="connsiteY48" fmla="*/ 1911219 h 2043400"/>
                  <a:gd name="connsiteX49" fmla="*/ 230210 w 2287711"/>
                  <a:gd name="connsiteY49" fmla="*/ 1606308 h 2043400"/>
                  <a:gd name="connsiteX50" fmla="*/ 213704 w 2287711"/>
                  <a:gd name="connsiteY50" fmla="*/ 1582057 h 2043400"/>
                  <a:gd name="connsiteX51" fmla="*/ 213704 w 2287711"/>
                  <a:gd name="connsiteY51" fmla="*/ 1321292 h 2043400"/>
                  <a:gd name="connsiteX52" fmla="*/ 215513 w 2287711"/>
                  <a:gd name="connsiteY52" fmla="*/ 1311738 h 2043400"/>
                  <a:gd name="connsiteX53" fmla="*/ 249324 w 2287711"/>
                  <a:gd name="connsiteY53" fmla="*/ 1297015 h 2043400"/>
                  <a:gd name="connsiteX54" fmla="*/ 1014197 w 2287711"/>
                  <a:gd name="connsiteY54" fmla="*/ 1598094 h 2043400"/>
                  <a:gd name="connsiteX55" fmla="*/ 2138534 w 2287711"/>
                  <a:gd name="connsiteY55" fmla="*/ 1142799 h 2043400"/>
                  <a:gd name="connsiteX56" fmla="*/ 2138534 w 2287711"/>
                  <a:gd name="connsiteY56" fmla="*/ 1142304 h 2043400"/>
                  <a:gd name="connsiteX57" fmla="*/ 2027500 w 2287711"/>
                  <a:gd name="connsiteY57" fmla="*/ 1124051 h 2043400"/>
                  <a:gd name="connsiteX58" fmla="*/ 1022802 w 2287711"/>
                  <a:gd name="connsiteY58" fmla="*/ 1524323 h 2043400"/>
                  <a:gd name="connsiteX59" fmla="*/ 1003610 w 2287711"/>
                  <a:gd name="connsiteY59" fmla="*/ 1524323 h 2043400"/>
                  <a:gd name="connsiteX60" fmla="*/ 151981 w 2287711"/>
                  <a:gd name="connsiteY60" fmla="*/ 1189085 h 2043400"/>
                  <a:gd name="connsiteX61" fmla="*/ 135474 w 2287711"/>
                  <a:gd name="connsiteY61" fmla="*/ 1164834 h 2043400"/>
                  <a:gd name="connsiteX62" fmla="*/ 135474 w 2287711"/>
                  <a:gd name="connsiteY62" fmla="*/ 899898 h 2043400"/>
                  <a:gd name="connsiteX63" fmla="*/ 137284 w 2287711"/>
                  <a:gd name="connsiteY63" fmla="*/ 890343 h 2043400"/>
                  <a:gd name="connsiteX64" fmla="*/ 171095 w 2287711"/>
                  <a:gd name="connsiteY64" fmla="*/ 875621 h 2043400"/>
                  <a:gd name="connsiteX65" fmla="*/ 1014197 w 2287711"/>
                  <a:gd name="connsiteY65" fmla="*/ 1206947 h 2043400"/>
                  <a:gd name="connsiteX66" fmla="*/ 2187453 w 2287711"/>
                  <a:gd name="connsiteY66" fmla="*/ 732878 h 2043400"/>
                  <a:gd name="connsiteX67" fmla="*/ 2187453 w 2287711"/>
                  <a:gd name="connsiteY67" fmla="*/ 732383 h 2043400"/>
                  <a:gd name="connsiteX68" fmla="*/ 2091231 w 2287711"/>
                  <a:gd name="connsiteY68" fmla="*/ 697623 h 2043400"/>
                  <a:gd name="connsiteX69" fmla="*/ 1024054 w 2287711"/>
                  <a:gd name="connsiteY69" fmla="*/ 1128927 h 2043400"/>
                  <a:gd name="connsiteX70" fmla="*/ 1004731 w 2287711"/>
                  <a:gd name="connsiteY70" fmla="*/ 1128927 h 2043400"/>
                  <a:gd name="connsiteX71" fmla="*/ 230210 w 2287711"/>
                  <a:gd name="connsiteY71" fmla="*/ 824015 h 2043400"/>
                  <a:gd name="connsiteX72" fmla="*/ 213704 w 2287711"/>
                  <a:gd name="connsiteY72" fmla="*/ 799764 h 2043400"/>
                  <a:gd name="connsiteX73" fmla="*/ 213704 w 2287711"/>
                  <a:gd name="connsiteY73" fmla="*/ 539000 h 2043400"/>
                  <a:gd name="connsiteX74" fmla="*/ 215513 w 2287711"/>
                  <a:gd name="connsiteY74" fmla="*/ 529446 h 2043400"/>
                  <a:gd name="connsiteX75" fmla="*/ 249324 w 2287711"/>
                  <a:gd name="connsiteY75" fmla="*/ 514723 h 2043400"/>
                  <a:gd name="connsiteX76" fmla="*/ 1014197 w 2287711"/>
                  <a:gd name="connsiteY76" fmla="*/ 815801 h 2043400"/>
                  <a:gd name="connsiteX77" fmla="*/ 2161063 w 2287711"/>
                  <a:gd name="connsiteY77" fmla="*/ 351120 h 2043400"/>
                  <a:gd name="connsiteX78" fmla="*/ 2161063 w 2287711"/>
                  <a:gd name="connsiteY78" fmla="*/ 350624 h 2043400"/>
                  <a:gd name="connsiteX79" fmla="*/ 1357128 w 2287711"/>
                  <a:gd name="connsiteY79" fmla="*/ 53770 h 2043400"/>
                  <a:gd name="connsiteX80" fmla="*/ 2077176 w 2287711"/>
                  <a:gd name="connsiteY80" fmla="*/ 442544 h 2043400"/>
                  <a:gd name="connsiteX81" fmla="*/ 1024054 w 2287711"/>
                  <a:gd name="connsiteY81" fmla="*/ 868163 h 2043400"/>
                  <a:gd name="connsiteX82" fmla="*/ 1004731 w 2287711"/>
                  <a:gd name="connsiteY82" fmla="*/ 868163 h 2043400"/>
                  <a:gd name="connsiteX83" fmla="*/ 265804 w 2287711"/>
                  <a:gd name="connsiteY83" fmla="*/ 577202 h 2043400"/>
                  <a:gd name="connsiteX84" fmla="*/ 265804 w 2287711"/>
                  <a:gd name="connsiteY84" fmla="*/ 781902 h 2043400"/>
                  <a:gd name="connsiteX85" fmla="*/ 1014197 w 2287711"/>
                  <a:gd name="connsiteY85" fmla="*/ 1076565 h 2043400"/>
                  <a:gd name="connsiteX86" fmla="*/ 2077176 w 2287711"/>
                  <a:gd name="connsiteY86" fmla="*/ 647061 h 2043400"/>
                  <a:gd name="connsiteX87" fmla="*/ 2077176 w 2287711"/>
                  <a:gd name="connsiteY87" fmla="*/ 442544 h 2043400"/>
                  <a:gd name="connsiteX88" fmla="*/ 1998477 w 2287711"/>
                  <a:gd name="connsiteY88" fmla="*/ 865555 h 2043400"/>
                  <a:gd name="connsiteX89" fmla="*/ 1024054 w 2287711"/>
                  <a:gd name="connsiteY89" fmla="*/ 1259309 h 2043400"/>
                  <a:gd name="connsiteX90" fmla="*/ 1004731 w 2287711"/>
                  <a:gd name="connsiteY90" fmla="*/ 1259309 h 2043400"/>
                  <a:gd name="connsiteX91" fmla="*/ 187627 w 2287711"/>
                  <a:gd name="connsiteY91" fmla="*/ 938152 h 2043400"/>
                  <a:gd name="connsiteX92" fmla="*/ 187627 w 2287711"/>
                  <a:gd name="connsiteY92" fmla="*/ 1147050 h 2043400"/>
                  <a:gd name="connsiteX93" fmla="*/ 1013102 w 2287711"/>
                  <a:gd name="connsiteY93" fmla="*/ 1472014 h 2043400"/>
                  <a:gd name="connsiteX94" fmla="*/ 1998529 w 2287711"/>
                  <a:gd name="connsiteY94" fmla="*/ 1079356 h 2043400"/>
                  <a:gd name="connsiteX95" fmla="*/ 1998477 w 2287711"/>
                  <a:gd name="connsiteY95" fmla="*/ 865555 h 2043400"/>
                  <a:gd name="connsiteX96" fmla="*/ 2077176 w 2287711"/>
                  <a:gd name="connsiteY96" fmla="*/ 1224836 h 2043400"/>
                  <a:gd name="connsiteX97" fmla="*/ 1024054 w 2287711"/>
                  <a:gd name="connsiteY97" fmla="*/ 1650455 h 2043400"/>
                  <a:gd name="connsiteX98" fmla="*/ 1004731 w 2287711"/>
                  <a:gd name="connsiteY98" fmla="*/ 1650455 h 2043400"/>
                  <a:gd name="connsiteX99" fmla="*/ 265804 w 2287711"/>
                  <a:gd name="connsiteY99" fmla="*/ 1359494 h 2043400"/>
                  <a:gd name="connsiteX100" fmla="*/ 265804 w 2287711"/>
                  <a:gd name="connsiteY100" fmla="*/ 1564194 h 2043400"/>
                  <a:gd name="connsiteX101" fmla="*/ 1014197 w 2287711"/>
                  <a:gd name="connsiteY101" fmla="*/ 1858858 h 2043400"/>
                  <a:gd name="connsiteX102" fmla="*/ 2077176 w 2287711"/>
                  <a:gd name="connsiteY102" fmla="*/ 1429353 h 2043400"/>
                  <a:gd name="connsiteX103" fmla="*/ 2077176 w 2287711"/>
                  <a:gd name="connsiteY103" fmla="*/ 1224836 h 204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2287711" h="2043400">
                    <a:moveTo>
                      <a:pt x="1348940" y="1409"/>
                    </a:moveTo>
                    <a:cubicBezTo>
                      <a:pt x="1354622" y="-539"/>
                      <a:pt x="1360802" y="-465"/>
                      <a:pt x="1366437" y="1618"/>
                    </a:cubicBezTo>
                    <a:lnTo>
                      <a:pt x="2241562" y="324730"/>
                    </a:lnTo>
                    <a:cubicBezTo>
                      <a:pt x="2248315" y="327226"/>
                      <a:pt x="2253734" y="332402"/>
                      <a:pt x="2256540" y="339031"/>
                    </a:cubicBezTo>
                    <a:cubicBezTo>
                      <a:pt x="2262151" y="352296"/>
                      <a:pt x="2255945" y="367595"/>
                      <a:pt x="2242683" y="373206"/>
                    </a:cubicBezTo>
                    <a:lnTo>
                      <a:pt x="2129329" y="421161"/>
                    </a:lnTo>
                    <a:lnTo>
                      <a:pt x="2129329" y="656448"/>
                    </a:lnTo>
                    <a:lnTo>
                      <a:pt x="2270324" y="706463"/>
                    </a:lnTo>
                    <a:cubicBezTo>
                      <a:pt x="2277370" y="708956"/>
                      <a:pt x="2283007" y="714351"/>
                      <a:pt x="2285808" y="721282"/>
                    </a:cubicBezTo>
                    <a:cubicBezTo>
                      <a:pt x="2291200" y="734636"/>
                      <a:pt x="2284747" y="749833"/>
                      <a:pt x="2271393" y="755226"/>
                    </a:cubicBezTo>
                    <a:lnTo>
                      <a:pt x="2050682" y="844407"/>
                    </a:lnTo>
                    <a:lnTo>
                      <a:pt x="2050682" y="1075001"/>
                    </a:lnTo>
                    <a:lnTo>
                      <a:pt x="2236789" y="1105745"/>
                    </a:lnTo>
                    <a:cubicBezTo>
                      <a:pt x="2245622" y="1107203"/>
                      <a:pt x="2253090" y="1113088"/>
                      <a:pt x="2256571" y="1121336"/>
                    </a:cubicBezTo>
                    <a:cubicBezTo>
                      <a:pt x="2262170" y="1134604"/>
                      <a:pt x="2255950" y="1149900"/>
                      <a:pt x="2242683" y="1155499"/>
                    </a:cubicBezTo>
                    <a:lnTo>
                      <a:pt x="2129329" y="1203453"/>
                    </a:lnTo>
                    <a:lnTo>
                      <a:pt x="2129329" y="1438741"/>
                    </a:lnTo>
                    <a:lnTo>
                      <a:pt x="2270324" y="1488755"/>
                    </a:lnTo>
                    <a:cubicBezTo>
                      <a:pt x="2277370" y="1491248"/>
                      <a:pt x="2283007" y="1496643"/>
                      <a:pt x="2285808" y="1503574"/>
                    </a:cubicBezTo>
                    <a:cubicBezTo>
                      <a:pt x="2291200" y="1516928"/>
                      <a:pt x="2284747" y="1532125"/>
                      <a:pt x="2271393" y="1537518"/>
                    </a:cubicBezTo>
                    <a:lnTo>
                      <a:pt x="1023950" y="2041497"/>
                    </a:lnTo>
                    <a:cubicBezTo>
                      <a:pt x="1020844" y="2042759"/>
                      <a:pt x="1017524" y="2043406"/>
                      <a:pt x="1014171" y="2043400"/>
                    </a:cubicBezTo>
                    <a:cubicBezTo>
                      <a:pt x="1010906" y="2043400"/>
                      <a:pt x="1007670" y="2042790"/>
                      <a:pt x="1004627" y="2041601"/>
                    </a:cubicBezTo>
                    <a:lnTo>
                      <a:pt x="170182" y="1713247"/>
                    </a:lnTo>
                    <a:cubicBezTo>
                      <a:pt x="167301" y="1712107"/>
                      <a:pt x="164650" y="1710457"/>
                      <a:pt x="162359" y="1708371"/>
                    </a:cubicBezTo>
                    <a:cubicBezTo>
                      <a:pt x="158917" y="1705320"/>
                      <a:pt x="78237" y="1630689"/>
                      <a:pt x="78237" y="1447163"/>
                    </a:cubicBezTo>
                    <a:cubicBezTo>
                      <a:pt x="77704" y="1403099"/>
                      <a:pt x="83062" y="1359163"/>
                      <a:pt x="94169" y="1316521"/>
                    </a:cubicBezTo>
                    <a:cubicBezTo>
                      <a:pt x="32524" y="1233738"/>
                      <a:pt x="-526" y="1133154"/>
                      <a:pt x="7" y="1029941"/>
                    </a:cubicBezTo>
                    <a:cubicBezTo>
                      <a:pt x="7" y="886520"/>
                      <a:pt x="61887" y="816114"/>
                      <a:pt x="92631" y="790038"/>
                    </a:cubicBezTo>
                    <a:cubicBezTo>
                      <a:pt x="82752" y="749059"/>
                      <a:pt x="77918" y="707024"/>
                      <a:pt x="78237" y="664871"/>
                    </a:cubicBezTo>
                    <a:cubicBezTo>
                      <a:pt x="78237" y="479807"/>
                      <a:pt x="157431" y="419570"/>
                      <a:pt x="160794" y="416963"/>
                    </a:cubicBezTo>
                    <a:cubicBezTo>
                      <a:pt x="162892" y="415419"/>
                      <a:pt x="165214" y="414204"/>
                      <a:pt x="167679" y="413364"/>
                    </a:cubicBezTo>
                    <a:lnTo>
                      <a:pt x="1348940" y="1409"/>
                    </a:lnTo>
                    <a:close/>
                    <a:moveTo>
                      <a:pt x="1357128" y="53770"/>
                    </a:moveTo>
                    <a:lnTo>
                      <a:pt x="189687" y="460954"/>
                    </a:lnTo>
                    <a:cubicBezTo>
                      <a:pt x="178787" y="471541"/>
                      <a:pt x="130520" y="526223"/>
                      <a:pt x="130520" y="664871"/>
                    </a:cubicBezTo>
                    <a:cubicBezTo>
                      <a:pt x="130030" y="708061"/>
                      <a:pt x="135774" y="751095"/>
                      <a:pt x="147574" y="792645"/>
                    </a:cubicBezTo>
                    <a:cubicBezTo>
                      <a:pt x="151019" y="804203"/>
                      <a:pt x="146092" y="816615"/>
                      <a:pt x="135657" y="822659"/>
                    </a:cubicBezTo>
                    <a:cubicBezTo>
                      <a:pt x="132345" y="824615"/>
                      <a:pt x="52212" y="874812"/>
                      <a:pt x="52212" y="1029836"/>
                    </a:cubicBezTo>
                    <a:cubicBezTo>
                      <a:pt x="51364" y="1125292"/>
                      <a:pt x="83202" y="1218165"/>
                      <a:pt x="142437" y="1293026"/>
                    </a:cubicBezTo>
                    <a:cubicBezTo>
                      <a:pt x="148696" y="1299910"/>
                      <a:pt x="150813" y="1309610"/>
                      <a:pt x="147991" y="1318476"/>
                    </a:cubicBezTo>
                    <a:cubicBezTo>
                      <a:pt x="135611" y="1360225"/>
                      <a:pt x="129692" y="1403623"/>
                      <a:pt x="130442" y="1447163"/>
                    </a:cubicBezTo>
                    <a:cubicBezTo>
                      <a:pt x="130442" y="1586594"/>
                      <a:pt x="181890" y="1652593"/>
                      <a:pt x="194616" y="1666779"/>
                    </a:cubicBezTo>
                    <a:lnTo>
                      <a:pt x="1014197" y="1989240"/>
                    </a:lnTo>
                    <a:lnTo>
                      <a:pt x="2187453" y="1515171"/>
                    </a:lnTo>
                    <a:cubicBezTo>
                      <a:pt x="2187792" y="1515014"/>
                      <a:pt x="2187792" y="1514675"/>
                      <a:pt x="2187453" y="1514675"/>
                    </a:cubicBezTo>
                    <a:lnTo>
                      <a:pt x="2091231" y="1479915"/>
                    </a:lnTo>
                    <a:lnTo>
                      <a:pt x="1024054" y="1911219"/>
                    </a:lnTo>
                    <a:cubicBezTo>
                      <a:pt x="1017850" y="1913694"/>
                      <a:pt x="1010935" y="1913694"/>
                      <a:pt x="1004731" y="1911219"/>
                    </a:cubicBezTo>
                    <a:lnTo>
                      <a:pt x="230210" y="1606308"/>
                    </a:lnTo>
                    <a:cubicBezTo>
                      <a:pt x="220251" y="1602378"/>
                      <a:pt x="213706" y="1592761"/>
                      <a:pt x="213704" y="1582057"/>
                    </a:cubicBezTo>
                    <a:lnTo>
                      <a:pt x="213704" y="1321292"/>
                    </a:lnTo>
                    <a:cubicBezTo>
                      <a:pt x="213704" y="1318022"/>
                      <a:pt x="214316" y="1314781"/>
                      <a:pt x="215513" y="1311738"/>
                    </a:cubicBezTo>
                    <a:cubicBezTo>
                      <a:pt x="220783" y="1298337"/>
                      <a:pt x="235921" y="1291745"/>
                      <a:pt x="249324" y="1297015"/>
                    </a:cubicBezTo>
                    <a:lnTo>
                      <a:pt x="1014197" y="1598094"/>
                    </a:lnTo>
                    <a:lnTo>
                      <a:pt x="2138534" y="1142799"/>
                    </a:lnTo>
                    <a:cubicBezTo>
                      <a:pt x="2139055" y="1142617"/>
                      <a:pt x="2139029" y="1142304"/>
                      <a:pt x="2138534" y="1142304"/>
                    </a:cubicBezTo>
                    <a:lnTo>
                      <a:pt x="2027500" y="1124051"/>
                    </a:lnTo>
                    <a:lnTo>
                      <a:pt x="1022802" y="1524323"/>
                    </a:lnTo>
                    <a:cubicBezTo>
                      <a:pt x="1016638" y="1526764"/>
                      <a:pt x="1009775" y="1526764"/>
                      <a:pt x="1003610" y="1524323"/>
                    </a:cubicBezTo>
                    <a:lnTo>
                      <a:pt x="151981" y="1189085"/>
                    </a:lnTo>
                    <a:cubicBezTo>
                      <a:pt x="142022" y="1185155"/>
                      <a:pt x="135477" y="1175538"/>
                      <a:pt x="135474" y="1164834"/>
                    </a:cubicBezTo>
                    <a:lnTo>
                      <a:pt x="135474" y="899898"/>
                    </a:lnTo>
                    <a:cubicBezTo>
                      <a:pt x="135473" y="896628"/>
                      <a:pt x="136087" y="893386"/>
                      <a:pt x="137284" y="890343"/>
                    </a:cubicBezTo>
                    <a:cubicBezTo>
                      <a:pt x="142555" y="876943"/>
                      <a:pt x="157692" y="870351"/>
                      <a:pt x="171095" y="875621"/>
                    </a:cubicBezTo>
                    <a:lnTo>
                      <a:pt x="1014197" y="1206947"/>
                    </a:lnTo>
                    <a:lnTo>
                      <a:pt x="2187453" y="732878"/>
                    </a:lnTo>
                    <a:cubicBezTo>
                      <a:pt x="2187792" y="732722"/>
                      <a:pt x="2187792" y="732513"/>
                      <a:pt x="2187453" y="732383"/>
                    </a:cubicBezTo>
                    <a:lnTo>
                      <a:pt x="2091231" y="697623"/>
                    </a:lnTo>
                    <a:lnTo>
                      <a:pt x="1024054" y="1128927"/>
                    </a:lnTo>
                    <a:cubicBezTo>
                      <a:pt x="1017850" y="1131401"/>
                      <a:pt x="1010935" y="1131401"/>
                      <a:pt x="1004731" y="1128927"/>
                    </a:cubicBezTo>
                    <a:lnTo>
                      <a:pt x="230210" y="824015"/>
                    </a:lnTo>
                    <a:cubicBezTo>
                      <a:pt x="220251" y="820086"/>
                      <a:pt x="213706" y="810469"/>
                      <a:pt x="213704" y="799764"/>
                    </a:cubicBezTo>
                    <a:lnTo>
                      <a:pt x="213704" y="539000"/>
                    </a:lnTo>
                    <a:cubicBezTo>
                      <a:pt x="213704" y="535730"/>
                      <a:pt x="214316" y="532489"/>
                      <a:pt x="215513" y="529446"/>
                    </a:cubicBezTo>
                    <a:cubicBezTo>
                      <a:pt x="220783" y="516043"/>
                      <a:pt x="235921" y="509453"/>
                      <a:pt x="249324" y="514723"/>
                    </a:cubicBezTo>
                    <a:lnTo>
                      <a:pt x="1014197" y="815801"/>
                    </a:lnTo>
                    <a:lnTo>
                      <a:pt x="2161063" y="351120"/>
                    </a:lnTo>
                    <a:cubicBezTo>
                      <a:pt x="2161429" y="350989"/>
                      <a:pt x="2161429" y="350624"/>
                      <a:pt x="2161063" y="350624"/>
                    </a:cubicBezTo>
                    <a:lnTo>
                      <a:pt x="1357128" y="53770"/>
                    </a:lnTo>
                    <a:close/>
                    <a:moveTo>
                      <a:pt x="2077176" y="442544"/>
                    </a:moveTo>
                    <a:lnTo>
                      <a:pt x="1024054" y="868163"/>
                    </a:lnTo>
                    <a:cubicBezTo>
                      <a:pt x="1017850" y="870637"/>
                      <a:pt x="1010935" y="870637"/>
                      <a:pt x="1004731" y="868163"/>
                    </a:cubicBezTo>
                    <a:lnTo>
                      <a:pt x="265804" y="577202"/>
                    </a:lnTo>
                    <a:lnTo>
                      <a:pt x="265804" y="781902"/>
                    </a:lnTo>
                    <a:lnTo>
                      <a:pt x="1014197" y="1076565"/>
                    </a:lnTo>
                    <a:lnTo>
                      <a:pt x="2077176" y="647061"/>
                    </a:lnTo>
                    <a:lnTo>
                      <a:pt x="2077176" y="442544"/>
                    </a:lnTo>
                    <a:close/>
                    <a:moveTo>
                      <a:pt x="1998477" y="865555"/>
                    </a:moveTo>
                    <a:lnTo>
                      <a:pt x="1024054" y="1259309"/>
                    </a:lnTo>
                    <a:cubicBezTo>
                      <a:pt x="1017850" y="1261783"/>
                      <a:pt x="1010935" y="1261783"/>
                      <a:pt x="1004731" y="1259309"/>
                    </a:cubicBezTo>
                    <a:lnTo>
                      <a:pt x="187627" y="938152"/>
                    </a:lnTo>
                    <a:lnTo>
                      <a:pt x="187627" y="1147050"/>
                    </a:lnTo>
                    <a:lnTo>
                      <a:pt x="1013102" y="1472014"/>
                    </a:lnTo>
                    <a:lnTo>
                      <a:pt x="1998529" y="1079356"/>
                    </a:lnTo>
                    <a:lnTo>
                      <a:pt x="1998477" y="865555"/>
                    </a:lnTo>
                    <a:close/>
                    <a:moveTo>
                      <a:pt x="2077176" y="1224836"/>
                    </a:moveTo>
                    <a:lnTo>
                      <a:pt x="1024054" y="1650455"/>
                    </a:lnTo>
                    <a:cubicBezTo>
                      <a:pt x="1017850" y="1652930"/>
                      <a:pt x="1010935" y="1652930"/>
                      <a:pt x="1004731" y="1650455"/>
                    </a:cubicBezTo>
                    <a:lnTo>
                      <a:pt x="265804" y="1359494"/>
                    </a:lnTo>
                    <a:lnTo>
                      <a:pt x="265804" y="1564194"/>
                    </a:lnTo>
                    <a:lnTo>
                      <a:pt x="1014197" y="1858858"/>
                    </a:lnTo>
                    <a:lnTo>
                      <a:pt x="2077176" y="1429353"/>
                    </a:lnTo>
                    <a:lnTo>
                      <a:pt x="2077176" y="1224836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A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E5A95B7-8F56-46B3-BC3B-DE2DEB2325ED}"/>
                  </a:ext>
                </a:extLst>
              </p:cNvPr>
              <p:cNvSpPr/>
              <p:nvPr/>
            </p:nvSpPr>
            <p:spPr>
              <a:xfrm>
                <a:off x="2395917" y="3474231"/>
                <a:ext cx="2135512" cy="1935470"/>
              </a:xfrm>
              <a:custGeom>
                <a:avLst/>
                <a:gdLst>
                  <a:gd name="connsiteX0" fmla="*/ 1304933 w 2135512"/>
                  <a:gd name="connsiteY0" fmla="*/ 0 h 1935470"/>
                  <a:gd name="connsiteX1" fmla="*/ 2108868 w 2135512"/>
                  <a:gd name="connsiteY1" fmla="*/ 296854 h 1935470"/>
                  <a:gd name="connsiteX2" fmla="*/ 2108868 w 2135512"/>
                  <a:gd name="connsiteY2" fmla="*/ 297350 h 1935470"/>
                  <a:gd name="connsiteX3" fmla="*/ 962002 w 2135512"/>
                  <a:gd name="connsiteY3" fmla="*/ 762031 h 1935470"/>
                  <a:gd name="connsiteX4" fmla="*/ 197129 w 2135512"/>
                  <a:gd name="connsiteY4" fmla="*/ 460953 h 1935470"/>
                  <a:gd name="connsiteX5" fmla="*/ 163318 w 2135512"/>
                  <a:gd name="connsiteY5" fmla="*/ 475676 h 1935470"/>
                  <a:gd name="connsiteX6" fmla="*/ 161509 w 2135512"/>
                  <a:gd name="connsiteY6" fmla="*/ 485230 h 1935470"/>
                  <a:gd name="connsiteX7" fmla="*/ 161509 w 2135512"/>
                  <a:gd name="connsiteY7" fmla="*/ 745994 h 1935470"/>
                  <a:gd name="connsiteX8" fmla="*/ 178015 w 2135512"/>
                  <a:gd name="connsiteY8" fmla="*/ 770245 h 1935470"/>
                  <a:gd name="connsiteX9" fmla="*/ 952536 w 2135512"/>
                  <a:gd name="connsiteY9" fmla="*/ 1075157 h 1935470"/>
                  <a:gd name="connsiteX10" fmla="*/ 971859 w 2135512"/>
                  <a:gd name="connsiteY10" fmla="*/ 1075157 h 1935470"/>
                  <a:gd name="connsiteX11" fmla="*/ 2039036 w 2135512"/>
                  <a:gd name="connsiteY11" fmla="*/ 643853 h 1935470"/>
                  <a:gd name="connsiteX12" fmla="*/ 2135258 w 2135512"/>
                  <a:gd name="connsiteY12" fmla="*/ 678613 h 1935470"/>
                  <a:gd name="connsiteX13" fmla="*/ 2135258 w 2135512"/>
                  <a:gd name="connsiteY13" fmla="*/ 679108 h 1935470"/>
                  <a:gd name="connsiteX14" fmla="*/ 962002 w 2135512"/>
                  <a:gd name="connsiteY14" fmla="*/ 1153177 h 1935470"/>
                  <a:gd name="connsiteX15" fmla="*/ 118900 w 2135512"/>
                  <a:gd name="connsiteY15" fmla="*/ 821851 h 1935470"/>
                  <a:gd name="connsiteX16" fmla="*/ 85089 w 2135512"/>
                  <a:gd name="connsiteY16" fmla="*/ 836573 h 1935470"/>
                  <a:gd name="connsiteX17" fmla="*/ 83279 w 2135512"/>
                  <a:gd name="connsiteY17" fmla="*/ 846128 h 1935470"/>
                  <a:gd name="connsiteX18" fmla="*/ 83279 w 2135512"/>
                  <a:gd name="connsiteY18" fmla="*/ 1111064 h 1935470"/>
                  <a:gd name="connsiteX19" fmla="*/ 99786 w 2135512"/>
                  <a:gd name="connsiteY19" fmla="*/ 1135315 h 1935470"/>
                  <a:gd name="connsiteX20" fmla="*/ 951415 w 2135512"/>
                  <a:gd name="connsiteY20" fmla="*/ 1470553 h 1935470"/>
                  <a:gd name="connsiteX21" fmla="*/ 970607 w 2135512"/>
                  <a:gd name="connsiteY21" fmla="*/ 1470553 h 1935470"/>
                  <a:gd name="connsiteX22" fmla="*/ 1975305 w 2135512"/>
                  <a:gd name="connsiteY22" fmla="*/ 1070281 h 1935470"/>
                  <a:gd name="connsiteX23" fmla="*/ 2086339 w 2135512"/>
                  <a:gd name="connsiteY23" fmla="*/ 1088534 h 1935470"/>
                  <a:gd name="connsiteX24" fmla="*/ 2086339 w 2135512"/>
                  <a:gd name="connsiteY24" fmla="*/ 1089029 h 1935470"/>
                  <a:gd name="connsiteX25" fmla="*/ 962002 w 2135512"/>
                  <a:gd name="connsiteY25" fmla="*/ 1544324 h 1935470"/>
                  <a:gd name="connsiteX26" fmla="*/ 197129 w 2135512"/>
                  <a:gd name="connsiteY26" fmla="*/ 1243245 h 1935470"/>
                  <a:gd name="connsiteX27" fmla="*/ 163318 w 2135512"/>
                  <a:gd name="connsiteY27" fmla="*/ 1257968 h 1935470"/>
                  <a:gd name="connsiteX28" fmla="*/ 161509 w 2135512"/>
                  <a:gd name="connsiteY28" fmla="*/ 1267522 h 1935470"/>
                  <a:gd name="connsiteX29" fmla="*/ 161509 w 2135512"/>
                  <a:gd name="connsiteY29" fmla="*/ 1528287 h 1935470"/>
                  <a:gd name="connsiteX30" fmla="*/ 178015 w 2135512"/>
                  <a:gd name="connsiteY30" fmla="*/ 1552538 h 1935470"/>
                  <a:gd name="connsiteX31" fmla="*/ 952536 w 2135512"/>
                  <a:gd name="connsiteY31" fmla="*/ 1857449 h 1935470"/>
                  <a:gd name="connsiteX32" fmla="*/ 971859 w 2135512"/>
                  <a:gd name="connsiteY32" fmla="*/ 1857449 h 1935470"/>
                  <a:gd name="connsiteX33" fmla="*/ 2039036 w 2135512"/>
                  <a:gd name="connsiteY33" fmla="*/ 1426145 h 1935470"/>
                  <a:gd name="connsiteX34" fmla="*/ 2135258 w 2135512"/>
                  <a:gd name="connsiteY34" fmla="*/ 1460905 h 1935470"/>
                  <a:gd name="connsiteX35" fmla="*/ 2135258 w 2135512"/>
                  <a:gd name="connsiteY35" fmla="*/ 1461401 h 1935470"/>
                  <a:gd name="connsiteX36" fmla="*/ 962002 w 2135512"/>
                  <a:gd name="connsiteY36" fmla="*/ 1935470 h 1935470"/>
                  <a:gd name="connsiteX37" fmla="*/ 142421 w 2135512"/>
                  <a:gd name="connsiteY37" fmla="*/ 1613009 h 1935470"/>
                  <a:gd name="connsiteX38" fmla="*/ 78247 w 2135512"/>
                  <a:gd name="connsiteY38" fmla="*/ 1393393 h 1935470"/>
                  <a:gd name="connsiteX39" fmla="*/ 95796 w 2135512"/>
                  <a:gd name="connsiteY39" fmla="*/ 1264706 h 1935470"/>
                  <a:gd name="connsiteX40" fmla="*/ 90242 w 2135512"/>
                  <a:gd name="connsiteY40" fmla="*/ 1239256 h 1935470"/>
                  <a:gd name="connsiteX41" fmla="*/ 17 w 2135512"/>
                  <a:gd name="connsiteY41" fmla="*/ 976066 h 1935470"/>
                  <a:gd name="connsiteX42" fmla="*/ 83462 w 2135512"/>
                  <a:gd name="connsiteY42" fmla="*/ 768889 h 1935470"/>
                  <a:gd name="connsiteX43" fmla="*/ 95379 w 2135512"/>
                  <a:gd name="connsiteY43" fmla="*/ 738875 h 1935470"/>
                  <a:gd name="connsiteX44" fmla="*/ 78325 w 2135512"/>
                  <a:gd name="connsiteY44" fmla="*/ 611101 h 1935470"/>
                  <a:gd name="connsiteX45" fmla="*/ 137492 w 2135512"/>
                  <a:gd name="connsiteY45" fmla="*/ 407184 h 1935470"/>
                  <a:gd name="connsiteX46" fmla="*/ 1304933 w 2135512"/>
                  <a:gd name="connsiteY46" fmla="*/ 0 h 193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35512" h="1935470">
                    <a:moveTo>
                      <a:pt x="1304933" y="0"/>
                    </a:moveTo>
                    <a:lnTo>
                      <a:pt x="2108868" y="296854"/>
                    </a:lnTo>
                    <a:cubicBezTo>
                      <a:pt x="2109234" y="296854"/>
                      <a:pt x="2109234" y="297219"/>
                      <a:pt x="2108868" y="297350"/>
                    </a:cubicBezTo>
                    <a:lnTo>
                      <a:pt x="962002" y="762031"/>
                    </a:lnTo>
                    <a:lnTo>
                      <a:pt x="197129" y="460953"/>
                    </a:lnTo>
                    <a:cubicBezTo>
                      <a:pt x="183726" y="455683"/>
                      <a:pt x="168588" y="462273"/>
                      <a:pt x="163318" y="475676"/>
                    </a:cubicBezTo>
                    <a:cubicBezTo>
                      <a:pt x="162121" y="478719"/>
                      <a:pt x="161509" y="481960"/>
                      <a:pt x="161509" y="485230"/>
                    </a:cubicBezTo>
                    <a:lnTo>
                      <a:pt x="161509" y="745994"/>
                    </a:lnTo>
                    <a:cubicBezTo>
                      <a:pt x="161511" y="756699"/>
                      <a:pt x="168056" y="766316"/>
                      <a:pt x="178015" y="770245"/>
                    </a:cubicBezTo>
                    <a:lnTo>
                      <a:pt x="952536" y="1075157"/>
                    </a:lnTo>
                    <a:cubicBezTo>
                      <a:pt x="958740" y="1077631"/>
                      <a:pt x="965655" y="1077631"/>
                      <a:pt x="971859" y="1075157"/>
                    </a:cubicBezTo>
                    <a:lnTo>
                      <a:pt x="2039036" y="643853"/>
                    </a:lnTo>
                    <a:lnTo>
                      <a:pt x="2135258" y="678613"/>
                    </a:lnTo>
                    <a:cubicBezTo>
                      <a:pt x="2135597" y="678743"/>
                      <a:pt x="2135597" y="678952"/>
                      <a:pt x="2135258" y="679108"/>
                    </a:cubicBezTo>
                    <a:lnTo>
                      <a:pt x="962002" y="1153177"/>
                    </a:lnTo>
                    <a:lnTo>
                      <a:pt x="118900" y="821851"/>
                    </a:lnTo>
                    <a:cubicBezTo>
                      <a:pt x="105497" y="816581"/>
                      <a:pt x="90360" y="823173"/>
                      <a:pt x="85089" y="836573"/>
                    </a:cubicBezTo>
                    <a:cubicBezTo>
                      <a:pt x="83892" y="839616"/>
                      <a:pt x="83278" y="842858"/>
                      <a:pt x="83279" y="846128"/>
                    </a:cubicBezTo>
                    <a:lnTo>
                      <a:pt x="83279" y="1111064"/>
                    </a:lnTo>
                    <a:cubicBezTo>
                      <a:pt x="83282" y="1121768"/>
                      <a:pt x="89827" y="1131385"/>
                      <a:pt x="99786" y="1135315"/>
                    </a:cubicBezTo>
                    <a:lnTo>
                      <a:pt x="951415" y="1470553"/>
                    </a:lnTo>
                    <a:cubicBezTo>
                      <a:pt x="957580" y="1472994"/>
                      <a:pt x="964443" y="1472994"/>
                      <a:pt x="970607" y="1470553"/>
                    </a:cubicBezTo>
                    <a:lnTo>
                      <a:pt x="1975305" y="1070281"/>
                    </a:lnTo>
                    <a:lnTo>
                      <a:pt x="2086339" y="1088534"/>
                    </a:lnTo>
                    <a:cubicBezTo>
                      <a:pt x="2086834" y="1088534"/>
                      <a:pt x="2086860" y="1088847"/>
                      <a:pt x="2086339" y="1089029"/>
                    </a:cubicBezTo>
                    <a:lnTo>
                      <a:pt x="962002" y="1544324"/>
                    </a:lnTo>
                    <a:lnTo>
                      <a:pt x="197129" y="1243245"/>
                    </a:lnTo>
                    <a:cubicBezTo>
                      <a:pt x="183726" y="1237975"/>
                      <a:pt x="168588" y="1244567"/>
                      <a:pt x="163318" y="1257968"/>
                    </a:cubicBezTo>
                    <a:cubicBezTo>
                      <a:pt x="162121" y="1261011"/>
                      <a:pt x="161509" y="1264252"/>
                      <a:pt x="161509" y="1267522"/>
                    </a:cubicBezTo>
                    <a:lnTo>
                      <a:pt x="161509" y="1528287"/>
                    </a:lnTo>
                    <a:cubicBezTo>
                      <a:pt x="161511" y="1538991"/>
                      <a:pt x="168056" y="1548608"/>
                      <a:pt x="178015" y="1552538"/>
                    </a:cubicBezTo>
                    <a:lnTo>
                      <a:pt x="952536" y="1857449"/>
                    </a:lnTo>
                    <a:cubicBezTo>
                      <a:pt x="958740" y="1859924"/>
                      <a:pt x="965655" y="1859924"/>
                      <a:pt x="971859" y="1857449"/>
                    </a:cubicBezTo>
                    <a:lnTo>
                      <a:pt x="2039036" y="1426145"/>
                    </a:lnTo>
                    <a:lnTo>
                      <a:pt x="2135258" y="1460905"/>
                    </a:lnTo>
                    <a:cubicBezTo>
                      <a:pt x="2135597" y="1460905"/>
                      <a:pt x="2135597" y="1461244"/>
                      <a:pt x="2135258" y="1461401"/>
                    </a:cubicBezTo>
                    <a:lnTo>
                      <a:pt x="962002" y="1935470"/>
                    </a:lnTo>
                    <a:lnTo>
                      <a:pt x="142421" y="1613009"/>
                    </a:lnTo>
                    <a:cubicBezTo>
                      <a:pt x="129695" y="1598823"/>
                      <a:pt x="78247" y="1532824"/>
                      <a:pt x="78247" y="1393393"/>
                    </a:cubicBezTo>
                    <a:cubicBezTo>
                      <a:pt x="77497" y="1349853"/>
                      <a:pt x="83416" y="1306455"/>
                      <a:pt x="95796" y="1264706"/>
                    </a:cubicBezTo>
                    <a:cubicBezTo>
                      <a:pt x="98618" y="1255840"/>
                      <a:pt x="96501" y="1246140"/>
                      <a:pt x="90242" y="1239256"/>
                    </a:cubicBezTo>
                    <a:cubicBezTo>
                      <a:pt x="31007" y="1164395"/>
                      <a:pt x="-831" y="1071522"/>
                      <a:pt x="17" y="976066"/>
                    </a:cubicBezTo>
                    <a:cubicBezTo>
                      <a:pt x="17" y="821042"/>
                      <a:pt x="80150" y="770845"/>
                      <a:pt x="83462" y="768889"/>
                    </a:cubicBezTo>
                    <a:cubicBezTo>
                      <a:pt x="93897" y="762845"/>
                      <a:pt x="98824" y="750433"/>
                      <a:pt x="95379" y="738875"/>
                    </a:cubicBezTo>
                    <a:cubicBezTo>
                      <a:pt x="83579" y="697325"/>
                      <a:pt x="77835" y="654291"/>
                      <a:pt x="78325" y="611101"/>
                    </a:cubicBezTo>
                    <a:cubicBezTo>
                      <a:pt x="78325" y="472453"/>
                      <a:pt x="126592" y="417771"/>
                      <a:pt x="137492" y="407184"/>
                    </a:cubicBezTo>
                    <a:lnTo>
                      <a:pt x="1304933" y="0"/>
                    </a:lnTo>
                    <a:close/>
                  </a:path>
                </a:pathLst>
              </a:custGeom>
              <a:gradFill>
                <a:gsLst>
                  <a:gs pos="3000">
                    <a:srgbClr val="6C0000">
                      <a:shade val="30000"/>
                      <a:satMod val="115000"/>
                    </a:srgbClr>
                  </a:gs>
                  <a:gs pos="34000">
                    <a:srgbClr val="FF0000"/>
                  </a:gs>
                </a:gsLst>
                <a:lin ang="5400000" scaled="0"/>
              </a:gra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A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CBDD52A-4C73-43B7-BA50-C952F59296AD}"/>
                  </a:ext>
                </a:extLst>
              </p:cNvPr>
              <p:cNvGrpSpPr/>
              <p:nvPr/>
            </p:nvGrpSpPr>
            <p:grpSpPr>
              <a:xfrm>
                <a:off x="2531349" y="3863005"/>
                <a:ext cx="1889549" cy="1416314"/>
                <a:chOff x="2531349" y="3863005"/>
                <a:chExt cx="1889549" cy="1416314"/>
              </a:xfrm>
              <a:solidFill>
                <a:schemeClr val="accent4"/>
              </a:solidFill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672772BC-9546-43C5-8A9C-DD4AF6ECC328}"/>
                    </a:ext>
                  </a:extLst>
                </p:cNvPr>
                <p:cNvSpPr/>
                <p:nvPr/>
              </p:nvSpPr>
              <p:spPr>
                <a:xfrm>
                  <a:off x="2609526" y="3863005"/>
                  <a:ext cx="1811372" cy="634021"/>
                </a:xfrm>
                <a:custGeom>
                  <a:avLst/>
                  <a:gdLst>
                    <a:gd name="connsiteX0" fmla="*/ 1811372 w 1811372"/>
                    <a:gd name="connsiteY0" fmla="*/ 0 h 634021"/>
                    <a:gd name="connsiteX1" fmla="*/ 1811372 w 1811372"/>
                    <a:gd name="connsiteY1" fmla="*/ 204517 h 634021"/>
                    <a:gd name="connsiteX2" fmla="*/ 748393 w 1811372"/>
                    <a:gd name="connsiteY2" fmla="*/ 634021 h 634021"/>
                    <a:gd name="connsiteX3" fmla="*/ 0 w 1811372"/>
                    <a:gd name="connsiteY3" fmla="*/ 339358 h 634021"/>
                    <a:gd name="connsiteX4" fmla="*/ 0 w 1811372"/>
                    <a:gd name="connsiteY4" fmla="*/ 134658 h 634021"/>
                    <a:gd name="connsiteX5" fmla="*/ 738927 w 1811372"/>
                    <a:gd name="connsiteY5" fmla="*/ 425619 h 634021"/>
                    <a:gd name="connsiteX6" fmla="*/ 758250 w 1811372"/>
                    <a:gd name="connsiteY6" fmla="*/ 425619 h 634021"/>
                    <a:gd name="connsiteX7" fmla="*/ 1811372 w 1811372"/>
                    <a:gd name="connsiteY7" fmla="*/ 0 h 634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11372" h="634021">
                      <a:moveTo>
                        <a:pt x="1811372" y="0"/>
                      </a:moveTo>
                      <a:lnTo>
                        <a:pt x="1811372" y="204517"/>
                      </a:lnTo>
                      <a:lnTo>
                        <a:pt x="748393" y="634021"/>
                      </a:lnTo>
                      <a:lnTo>
                        <a:pt x="0" y="339358"/>
                      </a:lnTo>
                      <a:lnTo>
                        <a:pt x="0" y="134658"/>
                      </a:lnTo>
                      <a:lnTo>
                        <a:pt x="738927" y="425619"/>
                      </a:lnTo>
                      <a:cubicBezTo>
                        <a:pt x="745131" y="428093"/>
                        <a:pt x="752046" y="428093"/>
                        <a:pt x="758250" y="425619"/>
                      </a:cubicBezTo>
                      <a:lnTo>
                        <a:pt x="181137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057AC90-5A16-4570-BB35-25448BDC5F68}"/>
                    </a:ext>
                  </a:extLst>
                </p:cNvPr>
                <p:cNvSpPr/>
                <p:nvPr/>
              </p:nvSpPr>
              <p:spPr>
                <a:xfrm>
                  <a:off x="2531349" y="4286016"/>
                  <a:ext cx="1810902" cy="606459"/>
                </a:xfrm>
                <a:custGeom>
                  <a:avLst/>
                  <a:gdLst>
                    <a:gd name="connsiteX0" fmla="*/ 1810850 w 1810902"/>
                    <a:gd name="connsiteY0" fmla="*/ 0 h 606459"/>
                    <a:gd name="connsiteX1" fmla="*/ 1810902 w 1810902"/>
                    <a:gd name="connsiteY1" fmla="*/ 213801 h 606459"/>
                    <a:gd name="connsiteX2" fmla="*/ 825475 w 1810902"/>
                    <a:gd name="connsiteY2" fmla="*/ 606459 h 606459"/>
                    <a:gd name="connsiteX3" fmla="*/ 0 w 1810902"/>
                    <a:gd name="connsiteY3" fmla="*/ 281495 h 606459"/>
                    <a:gd name="connsiteX4" fmla="*/ 0 w 1810902"/>
                    <a:gd name="connsiteY4" fmla="*/ 72597 h 606459"/>
                    <a:gd name="connsiteX5" fmla="*/ 817104 w 1810902"/>
                    <a:gd name="connsiteY5" fmla="*/ 393754 h 606459"/>
                    <a:gd name="connsiteX6" fmla="*/ 836427 w 1810902"/>
                    <a:gd name="connsiteY6" fmla="*/ 393754 h 606459"/>
                    <a:gd name="connsiteX7" fmla="*/ 1810850 w 1810902"/>
                    <a:gd name="connsiteY7" fmla="*/ 0 h 606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10902" h="606459">
                      <a:moveTo>
                        <a:pt x="1810850" y="0"/>
                      </a:moveTo>
                      <a:lnTo>
                        <a:pt x="1810902" y="213801"/>
                      </a:lnTo>
                      <a:lnTo>
                        <a:pt x="825475" y="606459"/>
                      </a:lnTo>
                      <a:lnTo>
                        <a:pt x="0" y="281495"/>
                      </a:lnTo>
                      <a:lnTo>
                        <a:pt x="0" y="72597"/>
                      </a:lnTo>
                      <a:lnTo>
                        <a:pt x="817104" y="393754"/>
                      </a:lnTo>
                      <a:cubicBezTo>
                        <a:pt x="823308" y="396228"/>
                        <a:pt x="830223" y="396228"/>
                        <a:pt x="836427" y="393754"/>
                      </a:cubicBezTo>
                      <a:lnTo>
                        <a:pt x="18108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33EC3B8E-9ACB-493F-A8C0-A64327EB0819}"/>
                    </a:ext>
                  </a:extLst>
                </p:cNvPr>
                <p:cNvSpPr/>
                <p:nvPr/>
              </p:nvSpPr>
              <p:spPr>
                <a:xfrm>
                  <a:off x="2609526" y="4645297"/>
                  <a:ext cx="1811372" cy="634022"/>
                </a:xfrm>
                <a:custGeom>
                  <a:avLst/>
                  <a:gdLst>
                    <a:gd name="connsiteX0" fmla="*/ 1811372 w 1811372"/>
                    <a:gd name="connsiteY0" fmla="*/ 0 h 634022"/>
                    <a:gd name="connsiteX1" fmla="*/ 1811372 w 1811372"/>
                    <a:gd name="connsiteY1" fmla="*/ 204517 h 634022"/>
                    <a:gd name="connsiteX2" fmla="*/ 748393 w 1811372"/>
                    <a:gd name="connsiteY2" fmla="*/ 634022 h 634022"/>
                    <a:gd name="connsiteX3" fmla="*/ 0 w 1811372"/>
                    <a:gd name="connsiteY3" fmla="*/ 339358 h 634022"/>
                    <a:gd name="connsiteX4" fmla="*/ 0 w 1811372"/>
                    <a:gd name="connsiteY4" fmla="*/ 134658 h 634022"/>
                    <a:gd name="connsiteX5" fmla="*/ 738927 w 1811372"/>
                    <a:gd name="connsiteY5" fmla="*/ 425619 h 634022"/>
                    <a:gd name="connsiteX6" fmla="*/ 758250 w 1811372"/>
                    <a:gd name="connsiteY6" fmla="*/ 425619 h 634022"/>
                    <a:gd name="connsiteX7" fmla="*/ 1811372 w 1811372"/>
                    <a:gd name="connsiteY7" fmla="*/ 0 h 634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11372" h="634022">
                      <a:moveTo>
                        <a:pt x="1811372" y="0"/>
                      </a:moveTo>
                      <a:lnTo>
                        <a:pt x="1811372" y="204517"/>
                      </a:lnTo>
                      <a:lnTo>
                        <a:pt x="748393" y="634022"/>
                      </a:lnTo>
                      <a:lnTo>
                        <a:pt x="0" y="339358"/>
                      </a:lnTo>
                      <a:lnTo>
                        <a:pt x="0" y="134658"/>
                      </a:lnTo>
                      <a:lnTo>
                        <a:pt x="738927" y="425619"/>
                      </a:lnTo>
                      <a:cubicBezTo>
                        <a:pt x="745131" y="428094"/>
                        <a:pt x="752046" y="428094"/>
                        <a:pt x="758250" y="425619"/>
                      </a:cubicBezTo>
                      <a:lnTo>
                        <a:pt x="181137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0B5926F-3FFE-4479-B05D-1132B1F0912C}"/>
                </a:ext>
              </a:extLst>
            </p:cNvPr>
            <p:cNvSpPr/>
            <p:nvPr/>
          </p:nvSpPr>
          <p:spPr>
            <a:xfrm>
              <a:off x="6478237" y="4944316"/>
              <a:ext cx="4966649" cy="1039091"/>
            </a:xfrm>
            <a:prstGeom prst="roundRect">
              <a:avLst/>
            </a:prstGeom>
            <a:gradFill>
              <a:gsLst>
                <a:gs pos="3000">
                  <a:schemeClr val="accent4"/>
                </a:gs>
                <a:gs pos="88000">
                  <a:schemeClr val="accent4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POLICIES &amp; PROCEEDURES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FF0D483-E91A-4263-B269-78ADD4D9ECCB}"/>
                </a:ext>
              </a:extLst>
            </p:cNvPr>
            <p:cNvGrpSpPr/>
            <p:nvPr/>
          </p:nvGrpSpPr>
          <p:grpSpPr>
            <a:xfrm>
              <a:off x="7580573" y="2884667"/>
              <a:ext cx="3025725" cy="2008374"/>
              <a:chOff x="7567314" y="2956852"/>
              <a:chExt cx="3025725" cy="2008374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95936FD-AC55-46D0-8CAE-F13BA4413B5B}"/>
                  </a:ext>
                </a:extLst>
              </p:cNvPr>
              <p:cNvSpPr/>
              <p:nvPr/>
            </p:nvSpPr>
            <p:spPr>
              <a:xfrm>
                <a:off x="7567314" y="2956852"/>
                <a:ext cx="3025725" cy="2008374"/>
              </a:xfrm>
              <a:custGeom>
                <a:avLst/>
                <a:gdLst>
                  <a:gd name="connsiteX0" fmla="*/ 3022273 w 3025725"/>
                  <a:gd name="connsiteY0" fmla="*/ 1587132 h 2008374"/>
                  <a:gd name="connsiteX1" fmla="*/ 2918688 w 3025725"/>
                  <a:gd name="connsiteY1" fmla="*/ 468420 h 2008374"/>
                  <a:gd name="connsiteX2" fmla="*/ 2849632 w 3025725"/>
                  <a:gd name="connsiteY2" fmla="*/ 406270 h 2008374"/>
                  <a:gd name="connsiteX3" fmla="*/ 2797840 w 3025725"/>
                  <a:gd name="connsiteY3" fmla="*/ 406270 h 2008374"/>
                  <a:gd name="connsiteX4" fmla="*/ 2780576 w 3025725"/>
                  <a:gd name="connsiteY4" fmla="*/ 206007 h 2008374"/>
                  <a:gd name="connsiteX5" fmla="*/ 2718425 w 3025725"/>
                  <a:gd name="connsiteY5" fmla="*/ 202554 h 2008374"/>
                  <a:gd name="connsiteX6" fmla="*/ 2566501 w 3025725"/>
                  <a:gd name="connsiteY6" fmla="*/ 206007 h 2008374"/>
                  <a:gd name="connsiteX7" fmla="*/ 2549237 w 3025725"/>
                  <a:gd name="connsiteY7" fmla="*/ 19555 h 2008374"/>
                  <a:gd name="connsiteX8" fmla="*/ 2497445 w 3025725"/>
                  <a:gd name="connsiteY8" fmla="*/ 9196 h 2008374"/>
                  <a:gd name="connsiteX9" fmla="*/ 1509941 w 3025725"/>
                  <a:gd name="connsiteY9" fmla="*/ 340666 h 2008374"/>
                  <a:gd name="connsiteX10" fmla="*/ 522436 w 3025725"/>
                  <a:gd name="connsiteY10" fmla="*/ 9196 h 2008374"/>
                  <a:gd name="connsiteX11" fmla="*/ 470644 w 3025725"/>
                  <a:gd name="connsiteY11" fmla="*/ 19555 h 2008374"/>
                  <a:gd name="connsiteX12" fmla="*/ 453380 w 3025725"/>
                  <a:gd name="connsiteY12" fmla="*/ 206007 h 2008374"/>
                  <a:gd name="connsiteX13" fmla="*/ 301456 w 3025725"/>
                  <a:gd name="connsiteY13" fmla="*/ 202554 h 2008374"/>
                  <a:gd name="connsiteX14" fmla="*/ 242758 w 3025725"/>
                  <a:gd name="connsiteY14" fmla="*/ 206007 h 2008374"/>
                  <a:gd name="connsiteX15" fmla="*/ 225494 w 3025725"/>
                  <a:gd name="connsiteY15" fmla="*/ 406270 h 2008374"/>
                  <a:gd name="connsiteX16" fmla="*/ 173702 w 3025725"/>
                  <a:gd name="connsiteY16" fmla="*/ 406270 h 2008374"/>
                  <a:gd name="connsiteX17" fmla="*/ 104646 w 3025725"/>
                  <a:gd name="connsiteY17" fmla="*/ 468420 h 2008374"/>
                  <a:gd name="connsiteX18" fmla="*/ 1061 w 3025725"/>
                  <a:gd name="connsiteY18" fmla="*/ 1587132 h 2008374"/>
                  <a:gd name="connsiteX19" fmla="*/ 59759 w 3025725"/>
                  <a:gd name="connsiteY19" fmla="*/ 1663093 h 2008374"/>
                  <a:gd name="connsiteX20" fmla="*/ 70118 w 3025725"/>
                  <a:gd name="connsiteY20" fmla="*/ 1663093 h 2008374"/>
                  <a:gd name="connsiteX21" fmla="*/ 1351111 w 3025725"/>
                  <a:gd name="connsiteY21" fmla="*/ 1984205 h 2008374"/>
                  <a:gd name="connsiteX22" fmla="*/ 1427073 w 3025725"/>
                  <a:gd name="connsiteY22" fmla="*/ 2008375 h 2008374"/>
                  <a:gd name="connsiteX23" fmla="*/ 1599714 w 3025725"/>
                  <a:gd name="connsiteY23" fmla="*/ 2008375 h 2008374"/>
                  <a:gd name="connsiteX24" fmla="*/ 1672223 w 3025725"/>
                  <a:gd name="connsiteY24" fmla="*/ 1987658 h 2008374"/>
                  <a:gd name="connsiteX25" fmla="*/ 2953216 w 3025725"/>
                  <a:gd name="connsiteY25" fmla="*/ 1666546 h 2008374"/>
                  <a:gd name="connsiteX26" fmla="*/ 3025725 w 3025725"/>
                  <a:gd name="connsiteY26" fmla="*/ 1600943 h 2008374"/>
                  <a:gd name="connsiteX27" fmla="*/ 3022273 w 3025725"/>
                  <a:gd name="connsiteY27" fmla="*/ 1587132 h 2008374"/>
                  <a:gd name="connsiteX28" fmla="*/ 1578997 w 3025725"/>
                  <a:gd name="connsiteY28" fmla="*/ 464968 h 2008374"/>
                  <a:gd name="connsiteX29" fmla="*/ 2421483 w 3025725"/>
                  <a:gd name="connsiteY29" fmla="*/ 136950 h 2008374"/>
                  <a:gd name="connsiteX30" fmla="*/ 2514709 w 3025725"/>
                  <a:gd name="connsiteY30" fmla="*/ 1207322 h 2008374"/>
                  <a:gd name="connsiteX31" fmla="*/ 1578997 w 3025725"/>
                  <a:gd name="connsiteY31" fmla="*/ 1645829 h 2008374"/>
                  <a:gd name="connsiteX32" fmla="*/ 1578997 w 3025725"/>
                  <a:gd name="connsiteY32" fmla="*/ 464968 h 2008374"/>
                  <a:gd name="connsiteX33" fmla="*/ 598398 w 3025725"/>
                  <a:gd name="connsiteY33" fmla="*/ 140403 h 2008374"/>
                  <a:gd name="connsiteX34" fmla="*/ 1440884 w 3025725"/>
                  <a:gd name="connsiteY34" fmla="*/ 468420 h 2008374"/>
                  <a:gd name="connsiteX35" fmla="*/ 1440884 w 3025725"/>
                  <a:gd name="connsiteY35" fmla="*/ 1649282 h 2008374"/>
                  <a:gd name="connsiteX36" fmla="*/ 505172 w 3025725"/>
                  <a:gd name="connsiteY36" fmla="*/ 1210775 h 2008374"/>
                  <a:gd name="connsiteX37" fmla="*/ 598398 w 3025725"/>
                  <a:gd name="connsiteY37" fmla="*/ 140403 h 2008374"/>
                  <a:gd name="connsiteX38" fmla="*/ 266928 w 3025725"/>
                  <a:gd name="connsiteY38" fmla="*/ 1417944 h 2008374"/>
                  <a:gd name="connsiteX39" fmla="*/ 370512 w 3025725"/>
                  <a:gd name="connsiteY39" fmla="*/ 337213 h 2008374"/>
                  <a:gd name="connsiteX40" fmla="*/ 443021 w 3025725"/>
                  <a:gd name="connsiteY40" fmla="*/ 340666 h 2008374"/>
                  <a:gd name="connsiteX41" fmla="*/ 356701 w 3025725"/>
                  <a:gd name="connsiteY41" fmla="*/ 1328171 h 2008374"/>
                  <a:gd name="connsiteX42" fmla="*/ 422305 w 3025725"/>
                  <a:gd name="connsiteY42" fmla="*/ 1335076 h 2008374"/>
                  <a:gd name="connsiteX43" fmla="*/ 1420167 w 3025725"/>
                  <a:gd name="connsiteY43" fmla="*/ 1815017 h 2008374"/>
                  <a:gd name="connsiteX44" fmla="*/ 1420167 w 3025725"/>
                  <a:gd name="connsiteY44" fmla="*/ 1815017 h 2008374"/>
                  <a:gd name="connsiteX45" fmla="*/ 266928 w 3025725"/>
                  <a:gd name="connsiteY45" fmla="*/ 1417944 h 2008374"/>
                  <a:gd name="connsiteX46" fmla="*/ 1599714 w 3025725"/>
                  <a:gd name="connsiteY46" fmla="*/ 1821923 h 2008374"/>
                  <a:gd name="connsiteX47" fmla="*/ 1599714 w 3025725"/>
                  <a:gd name="connsiteY47" fmla="*/ 1821923 h 2008374"/>
                  <a:gd name="connsiteX48" fmla="*/ 2597577 w 3025725"/>
                  <a:gd name="connsiteY48" fmla="*/ 1335076 h 2008374"/>
                  <a:gd name="connsiteX49" fmla="*/ 2663180 w 3025725"/>
                  <a:gd name="connsiteY49" fmla="*/ 1328171 h 2008374"/>
                  <a:gd name="connsiteX50" fmla="*/ 2576860 w 3025725"/>
                  <a:gd name="connsiteY50" fmla="*/ 340666 h 2008374"/>
                  <a:gd name="connsiteX51" fmla="*/ 2649369 w 3025725"/>
                  <a:gd name="connsiteY51" fmla="*/ 337213 h 2008374"/>
                  <a:gd name="connsiteX52" fmla="*/ 2752953 w 3025725"/>
                  <a:gd name="connsiteY52" fmla="*/ 1417944 h 2008374"/>
                  <a:gd name="connsiteX53" fmla="*/ 1599714 w 3025725"/>
                  <a:gd name="connsiteY53" fmla="*/ 1821923 h 200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025725" h="2008374">
                    <a:moveTo>
                      <a:pt x="3022273" y="1587132"/>
                    </a:moveTo>
                    <a:lnTo>
                      <a:pt x="2918688" y="468420"/>
                    </a:lnTo>
                    <a:cubicBezTo>
                      <a:pt x="2915235" y="433892"/>
                      <a:pt x="2884160" y="406270"/>
                      <a:pt x="2849632" y="406270"/>
                    </a:cubicBezTo>
                    <a:cubicBezTo>
                      <a:pt x="2835821" y="406270"/>
                      <a:pt x="2815104" y="406270"/>
                      <a:pt x="2797840" y="406270"/>
                    </a:cubicBezTo>
                    <a:lnTo>
                      <a:pt x="2780576" y="206007"/>
                    </a:lnTo>
                    <a:lnTo>
                      <a:pt x="2718425" y="202554"/>
                    </a:lnTo>
                    <a:cubicBezTo>
                      <a:pt x="2666633" y="199101"/>
                      <a:pt x="2614841" y="202554"/>
                      <a:pt x="2566501" y="206007"/>
                    </a:cubicBezTo>
                    <a:lnTo>
                      <a:pt x="2549237" y="19555"/>
                    </a:lnTo>
                    <a:lnTo>
                      <a:pt x="2497445" y="9196"/>
                    </a:lnTo>
                    <a:cubicBezTo>
                      <a:pt x="2134900" y="-35690"/>
                      <a:pt x="1772354" y="85158"/>
                      <a:pt x="1509941" y="340666"/>
                    </a:cubicBezTo>
                    <a:cubicBezTo>
                      <a:pt x="1247527" y="85158"/>
                      <a:pt x="884981" y="-35690"/>
                      <a:pt x="522436" y="9196"/>
                    </a:cubicBezTo>
                    <a:lnTo>
                      <a:pt x="470644" y="19555"/>
                    </a:lnTo>
                    <a:lnTo>
                      <a:pt x="453380" y="206007"/>
                    </a:lnTo>
                    <a:cubicBezTo>
                      <a:pt x="401588" y="202554"/>
                      <a:pt x="353248" y="199101"/>
                      <a:pt x="301456" y="202554"/>
                    </a:cubicBezTo>
                    <a:lnTo>
                      <a:pt x="242758" y="206007"/>
                    </a:lnTo>
                    <a:lnTo>
                      <a:pt x="225494" y="406270"/>
                    </a:lnTo>
                    <a:cubicBezTo>
                      <a:pt x="204777" y="406270"/>
                      <a:pt x="187513" y="406270"/>
                      <a:pt x="173702" y="406270"/>
                    </a:cubicBezTo>
                    <a:cubicBezTo>
                      <a:pt x="139174" y="406270"/>
                      <a:pt x="108099" y="433892"/>
                      <a:pt x="104646" y="468420"/>
                    </a:cubicBezTo>
                    <a:lnTo>
                      <a:pt x="1061" y="1587132"/>
                    </a:lnTo>
                    <a:cubicBezTo>
                      <a:pt x="-5844" y="1625113"/>
                      <a:pt x="21778" y="1659641"/>
                      <a:pt x="59759" y="1663093"/>
                    </a:cubicBezTo>
                    <a:cubicBezTo>
                      <a:pt x="63212" y="1663093"/>
                      <a:pt x="66665" y="1663093"/>
                      <a:pt x="70118" y="1663093"/>
                    </a:cubicBezTo>
                    <a:cubicBezTo>
                      <a:pt x="280739" y="1656188"/>
                      <a:pt x="871170" y="1669999"/>
                      <a:pt x="1351111" y="1984205"/>
                    </a:cubicBezTo>
                    <a:cubicBezTo>
                      <a:pt x="1375281" y="1998016"/>
                      <a:pt x="1399450" y="2008375"/>
                      <a:pt x="1427073" y="2008375"/>
                    </a:cubicBezTo>
                    <a:lnTo>
                      <a:pt x="1599714" y="2008375"/>
                    </a:lnTo>
                    <a:cubicBezTo>
                      <a:pt x="1627336" y="2008375"/>
                      <a:pt x="1651506" y="2001469"/>
                      <a:pt x="1672223" y="1987658"/>
                    </a:cubicBezTo>
                    <a:cubicBezTo>
                      <a:pt x="2176333" y="1673452"/>
                      <a:pt x="2749500" y="1659641"/>
                      <a:pt x="2953216" y="1666546"/>
                    </a:cubicBezTo>
                    <a:cubicBezTo>
                      <a:pt x="2991197" y="1666546"/>
                      <a:pt x="3022273" y="1638924"/>
                      <a:pt x="3025725" y="1600943"/>
                    </a:cubicBezTo>
                    <a:cubicBezTo>
                      <a:pt x="3022273" y="1590584"/>
                      <a:pt x="3022273" y="1590584"/>
                      <a:pt x="3022273" y="1587132"/>
                    </a:cubicBezTo>
                    <a:close/>
                    <a:moveTo>
                      <a:pt x="1578997" y="464968"/>
                    </a:moveTo>
                    <a:cubicBezTo>
                      <a:pt x="1799977" y="237082"/>
                      <a:pt x="2107277" y="119686"/>
                      <a:pt x="2421483" y="136950"/>
                    </a:cubicBezTo>
                    <a:lnTo>
                      <a:pt x="2514709" y="1207322"/>
                    </a:lnTo>
                    <a:cubicBezTo>
                      <a:pt x="2352427" y="1238398"/>
                      <a:pt x="1931184" y="1341982"/>
                      <a:pt x="1578997" y="1645829"/>
                    </a:cubicBezTo>
                    <a:lnTo>
                      <a:pt x="1578997" y="464968"/>
                    </a:lnTo>
                    <a:close/>
                    <a:moveTo>
                      <a:pt x="598398" y="140403"/>
                    </a:moveTo>
                    <a:cubicBezTo>
                      <a:pt x="912604" y="123139"/>
                      <a:pt x="1219904" y="240535"/>
                      <a:pt x="1440884" y="468420"/>
                    </a:cubicBezTo>
                    <a:lnTo>
                      <a:pt x="1440884" y="1649282"/>
                    </a:lnTo>
                    <a:cubicBezTo>
                      <a:pt x="1088697" y="1345435"/>
                      <a:pt x="667454" y="1241850"/>
                      <a:pt x="505172" y="1210775"/>
                    </a:cubicBezTo>
                    <a:lnTo>
                      <a:pt x="598398" y="140403"/>
                    </a:lnTo>
                    <a:close/>
                    <a:moveTo>
                      <a:pt x="266928" y="1417944"/>
                    </a:moveTo>
                    <a:lnTo>
                      <a:pt x="370512" y="337213"/>
                    </a:lnTo>
                    <a:cubicBezTo>
                      <a:pt x="391229" y="337213"/>
                      <a:pt x="415399" y="340666"/>
                      <a:pt x="443021" y="340666"/>
                    </a:cubicBezTo>
                    <a:lnTo>
                      <a:pt x="356701" y="1328171"/>
                    </a:lnTo>
                    <a:lnTo>
                      <a:pt x="422305" y="1335076"/>
                    </a:lnTo>
                    <a:cubicBezTo>
                      <a:pt x="429210" y="1335076"/>
                      <a:pt x="1012735" y="1411038"/>
                      <a:pt x="1420167" y="1815017"/>
                    </a:cubicBezTo>
                    <a:lnTo>
                      <a:pt x="1420167" y="1815017"/>
                    </a:lnTo>
                    <a:cubicBezTo>
                      <a:pt x="967849" y="1469736"/>
                      <a:pt x="463738" y="1424849"/>
                      <a:pt x="266928" y="1417944"/>
                    </a:cubicBezTo>
                    <a:close/>
                    <a:moveTo>
                      <a:pt x="1599714" y="1821923"/>
                    </a:moveTo>
                    <a:lnTo>
                      <a:pt x="1599714" y="1821923"/>
                    </a:lnTo>
                    <a:cubicBezTo>
                      <a:pt x="2014051" y="1414491"/>
                      <a:pt x="2594124" y="1335076"/>
                      <a:pt x="2597577" y="1335076"/>
                    </a:cubicBezTo>
                    <a:lnTo>
                      <a:pt x="2663180" y="1328171"/>
                    </a:lnTo>
                    <a:lnTo>
                      <a:pt x="2576860" y="340666"/>
                    </a:lnTo>
                    <a:cubicBezTo>
                      <a:pt x="2604482" y="337213"/>
                      <a:pt x="2628652" y="337213"/>
                      <a:pt x="2649369" y="337213"/>
                    </a:cubicBezTo>
                    <a:lnTo>
                      <a:pt x="2752953" y="1417944"/>
                    </a:lnTo>
                    <a:cubicBezTo>
                      <a:pt x="2556143" y="1424849"/>
                      <a:pt x="2052032" y="1473189"/>
                      <a:pt x="1599714" y="18219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5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2524C51-D50A-4C95-BE27-0C312597E573}"/>
                  </a:ext>
                </a:extLst>
              </p:cNvPr>
              <p:cNvGrpSpPr/>
              <p:nvPr/>
            </p:nvGrpSpPr>
            <p:grpSpPr>
              <a:xfrm>
                <a:off x="7647919" y="3014107"/>
                <a:ext cx="2857845" cy="1822910"/>
                <a:chOff x="3302019" y="4783791"/>
                <a:chExt cx="2080730" cy="1327218"/>
              </a:xfrm>
              <a:solidFill>
                <a:schemeClr val="bg1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B64DD491-D9CC-4ACE-8316-0CF7C3AD37A8}"/>
                    </a:ext>
                  </a:extLst>
                </p:cNvPr>
                <p:cNvSpPr/>
                <p:nvPr/>
              </p:nvSpPr>
              <p:spPr>
                <a:xfrm>
                  <a:off x="4368458" y="4783791"/>
                  <a:ext cx="768524" cy="1221963"/>
                </a:xfrm>
                <a:custGeom>
                  <a:avLst/>
                  <a:gdLst>
                    <a:gd name="connsiteX0" fmla="*/ 643597 w 768524"/>
                    <a:gd name="connsiteY0" fmla="*/ 0 h 1221963"/>
                    <a:gd name="connsiteX1" fmla="*/ 695288 w 768524"/>
                    <a:gd name="connsiteY1" fmla="*/ 1776 h 1221963"/>
                    <a:gd name="connsiteX2" fmla="*/ 768524 w 768524"/>
                    <a:gd name="connsiteY2" fmla="*/ 850490 h 1221963"/>
                    <a:gd name="connsiteX3" fmla="*/ 430 w 768524"/>
                    <a:gd name="connsiteY3" fmla="*/ 1221844 h 1221963"/>
                    <a:gd name="connsiteX4" fmla="*/ 0 w 768524"/>
                    <a:gd name="connsiteY4" fmla="*/ 1221659 h 1221963"/>
                    <a:gd name="connsiteX5" fmla="*/ 0 w 768524"/>
                    <a:gd name="connsiteY5" fmla="*/ 288421 h 1221963"/>
                    <a:gd name="connsiteX6" fmla="*/ 11797 w 768524"/>
                    <a:gd name="connsiteY6" fmla="*/ 275962 h 1221963"/>
                    <a:gd name="connsiteX7" fmla="*/ 643597 w 768524"/>
                    <a:gd name="connsiteY7" fmla="*/ 0 h 1221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68524" h="1221963">
                      <a:moveTo>
                        <a:pt x="643597" y="0"/>
                      </a:moveTo>
                      <a:cubicBezTo>
                        <a:pt x="663822" y="0"/>
                        <a:pt x="681259" y="783"/>
                        <a:pt x="695288" y="1776"/>
                      </a:cubicBezTo>
                      <a:lnTo>
                        <a:pt x="768524" y="850490"/>
                      </a:lnTo>
                      <a:cubicBezTo>
                        <a:pt x="638924" y="874381"/>
                        <a:pt x="285219" y="960908"/>
                        <a:pt x="430" y="1221844"/>
                      </a:cubicBezTo>
                      <a:cubicBezTo>
                        <a:pt x="196" y="1222058"/>
                        <a:pt x="0" y="1221977"/>
                        <a:pt x="0" y="1221659"/>
                      </a:cubicBezTo>
                      <a:lnTo>
                        <a:pt x="0" y="288421"/>
                      </a:lnTo>
                      <a:lnTo>
                        <a:pt x="11797" y="275962"/>
                      </a:lnTo>
                      <a:cubicBezTo>
                        <a:pt x="175001" y="100319"/>
                        <a:pt x="403835" y="368"/>
                        <a:pt x="643597" y="0"/>
                      </a:cubicBezTo>
                      <a:close/>
                    </a:path>
                  </a:pathLst>
                </a:custGeom>
                <a:grp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37FED32-62A9-48BF-A7EE-1E2BBCFEEB89}"/>
                    </a:ext>
                  </a:extLst>
                </p:cNvPr>
                <p:cNvSpPr/>
                <p:nvPr/>
              </p:nvSpPr>
              <p:spPr>
                <a:xfrm>
                  <a:off x="3547794" y="4783797"/>
                  <a:ext cx="768511" cy="1221957"/>
                </a:xfrm>
                <a:custGeom>
                  <a:avLst/>
                  <a:gdLst>
                    <a:gd name="connsiteX0" fmla="*/ 124930 w 768511"/>
                    <a:gd name="connsiteY0" fmla="*/ 0 h 1221957"/>
                    <a:gd name="connsiteX1" fmla="*/ 756727 w 768511"/>
                    <a:gd name="connsiteY1" fmla="*/ 275943 h 1221957"/>
                    <a:gd name="connsiteX2" fmla="*/ 768511 w 768511"/>
                    <a:gd name="connsiteY2" fmla="*/ 288389 h 1221957"/>
                    <a:gd name="connsiteX3" fmla="*/ 768511 w 768511"/>
                    <a:gd name="connsiteY3" fmla="*/ 1221664 h 1221957"/>
                    <a:gd name="connsiteX4" fmla="*/ 768081 w 768511"/>
                    <a:gd name="connsiteY4" fmla="*/ 1221838 h 1221957"/>
                    <a:gd name="connsiteX5" fmla="*/ 768086 w 768511"/>
                    <a:gd name="connsiteY5" fmla="*/ 1221843 h 1221957"/>
                    <a:gd name="connsiteX6" fmla="*/ 0 w 768511"/>
                    <a:gd name="connsiteY6" fmla="*/ 850489 h 1221957"/>
                    <a:gd name="connsiteX7" fmla="*/ 73236 w 768511"/>
                    <a:gd name="connsiteY7" fmla="*/ 1775 h 1221957"/>
                    <a:gd name="connsiteX8" fmla="*/ 124930 w 768511"/>
                    <a:gd name="connsiteY8" fmla="*/ 0 h 122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8511" h="1221957">
                      <a:moveTo>
                        <a:pt x="124930" y="0"/>
                      </a:moveTo>
                      <a:cubicBezTo>
                        <a:pt x="364687" y="370"/>
                        <a:pt x="593518" y="100313"/>
                        <a:pt x="756727" y="275943"/>
                      </a:cubicBezTo>
                      <a:lnTo>
                        <a:pt x="768511" y="288389"/>
                      </a:lnTo>
                      <a:lnTo>
                        <a:pt x="768511" y="1221664"/>
                      </a:lnTo>
                      <a:cubicBezTo>
                        <a:pt x="768511" y="1221971"/>
                        <a:pt x="768316" y="1222052"/>
                        <a:pt x="768081" y="1221838"/>
                      </a:cubicBezTo>
                      <a:lnTo>
                        <a:pt x="768086" y="1221843"/>
                      </a:lnTo>
                      <a:cubicBezTo>
                        <a:pt x="483298" y="960907"/>
                        <a:pt x="129605" y="874381"/>
                        <a:pt x="0" y="850489"/>
                      </a:cubicBezTo>
                      <a:lnTo>
                        <a:pt x="73236" y="1775"/>
                      </a:lnTo>
                      <a:cubicBezTo>
                        <a:pt x="87268" y="777"/>
                        <a:pt x="104705" y="0"/>
                        <a:pt x="124930" y="0"/>
                      </a:cubicBezTo>
                      <a:close/>
                    </a:path>
                  </a:pathLst>
                </a:custGeom>
                <a:grp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27DD15AA-2263-4E79-8AF5-610CB8A81A7B}"/>
                    </a:ext>
                  </a:extLst>
                </p:cNvPr>
                <p:cNvSpPr/>
                <p:nvPr/>
              </p:nvSpPr>
              <p:spPr>
                <a:xfrm>
                  <a:off x="3424560" y="4959822"/>
                  <a:ext cx="891745" cy="1125426"/>
                </a:xfrm>
                <a:custGeom>
                  <a:avLst/>
                  <a:gdLst>
                    <a:gd name="connsiteX0" fmla="*/ 74602 w 891745"/>
                    <a:gd name="connsiteY0" fmla="*/ 0 h 1125426"/>
                    <a:gd name="connsiteX1" fmla="*/ 128807 w 891745"/>
                    <a:gd name="connsiteY1" fmla="*/ 3176 h 1125426"/>
                    <a:gd name="connsiteX2" fmla="*/ 67102 w 891745"/>
                    <a:gd name="connsiteY2" fmla="*/ 718277 h 1125426"/>
                    <a:gd name="connsiteX3" fmla="*/ 891745 w 891745"/>
                    <a:gd name="connsiteY3" fmla="*/ 1117872 h 1125426"/>
                    <a:gd name="connsiteX4" fmla="*/ 891745 w 891745"/>
                    <a:gd name="connsiteY4" fmla="*/ 1125126 h 1125426"/>
                    <a:gd name="connsiteX5" fmla="*/ 891320 w 891745"/>
                    <a:gd name="connsiteY5" fmla="*/ 1125325 h 1125426"/>
                    <a:gd name="connsiteX6" fmla="*/ 891320 w 891745"/>
                    <a:gd name="connsiteY6" fmla="*/ 1125330 h 1125426"/>
                    <a:gd name="connsiteX7" fmla="*/ 0 w 891745"/>
                    <a:gd name="connsiteY7" fmla="*/ 796957 h 1125426"/>
                    <a:gd name="connsiteX8" fmla="*/ 74602 w 891745"/>
                    <a:gd name="connsiteY8" fmla="*/ 0 h 1125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1745" h="1125426">
                      <a:moveTo>
                        <a:pt x="74602" y="0"/>
                      </a:moveTo>
                      <a:cubicBezTo>
                        <a:pt x="89392" y="399"/>
                        <a:pt x="107719" y="1374"/>
                        <a:pt x="128807" y="3176"/>
                      </a:cubicBezTo>
                      <a:lnTo>
                        <a:pt x="67102" y="718277"/>
                      </a:lnTo>
                      <a:cubicBezTo>
                        <a:pt x="67102" y="718277"/>
                        <a:pt x="548439" y="776777"/>
                        <a:pt x="891745" y="1117872"/>
                      </a:cubicBezTo>
                      <a:lnTo>
                        <a:pt x="891745" y="1125126"/>
                      </a:lnTo>
                      <a:cubicBezTo>
                        <a:pt x="891745" y="1125429"/>
                        <a:pt x="891552" y="1125517"/>
                        <a:pt x="891320" y="1125325"/>
                      </a:cubicBezTo>
                      <a:lnTo>
                        <a:pt x="891320" y="1125330"/>
                      </a:lnTo>
                      <a:cubicBezTo>
                        <a:pt x="550011" y="843530"/>
                        <a:pt x="156085" y="801654"/>
                        <a:pt x="0" y="796957"/>
                      </a:cubicBezTo>
                      <a:lnTo>
                        <a:pt x="74602" y="0"/>
                      </a:lnTo>
                      <a:close/>
                    </a:path>
                  </a:pathLst>
                </a:custGeom>
                <a:grp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55986206-6026-4070-95C0-A9858EBECA0C}"/>
                    </a:ext>
                  </a:extLst>
                </p:cNvPr>
                <p:cNvSpPr/>
                <p:nvPr/>
              </p:nvSpPr>
              <p:spPr>
                <a:xfrm>
                  <a:off x="4368458" y="4959828"/>
                  <a:ext cx="891756" cy="1125421"/>
                </a:xfrm>
                <a:custGeom>
                  <a:avLst/>
                  <a:gdLst>
                    <a:gd name="connsiteX0" fmla="*/ 817154 w 891756"/>
                    <a:gd name="connsiteY0" fmla="*/ 0 h 1125421"/>
                    <a:gd name="connsiteX1" fmla="*/ 891756 w 891756"/>
                    <a:gd name="connsiteY1" fmla="*/ 796952 h 1125421"/>
                    <a:gd name="connsiteX2" fmla="*/ 425 w 891756"/>
                    <a:gd name="connsiteY2" fmla="*/ 1125320 h 1125421"/>
                    <a:gd name="connsiteX3" fmla="*/ 0 w 891756"/>
                    <a:gd name="connsiteY3" fmla="*/ 1125121 h 1125421"/>
                    <a:gd name="connsiteX4" fmla="*/ 0 w 891756"/>
                    <a:gd name="connsiteY4" fmla="*/ 1117880 h 1125421"/>
                    <a:gd name="connsiteX5" fmla="*/ 824653 w 891756"/>
                    <a:gd name="connsiteY5" fmla="*/ 718285 h 1125421"/>
                    <a:gd name="connsiteX6" fmla="*/ 762946 w 891756"/>
                    <a:gd name="connsiteY6" fmla="*/ 3176 h 1125421"/>
                    <a:gd name="connsiteX7" fmla="*/ 817154 w 891756"/>
                    <a:gd name="connsiteY7" fmla="*/ 0 h 112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756" h="1125421">
                      <a:moveTo>
                        <a:pt x="817154" y="0"/>
                      </a:moveTo>
                      <a:lnTo>
                        <a:pt x="891756" y="796952"/>
                      </a:lnTo>
                      <a:cubicBezTo>
                        <a:pt x="735673" y="801646"/>
                        <a:pt x="341747" y="843512"/>
                        <a:pt x="425" y="1125320"/>
                      </a:cubicBezTo>
                      <a:cubicBezTo>
                        <a:pt x="193" y="1125512"/>
                        <a:pt x="0" y="1125424"/>
                        <a:pt x="0" y="1125121"/>
                      </a:cubicBezTo>
                      <a:lnTo>
                        <a:pt x="0" y="1117880"/>
                      </a:lnTo>
                      <a:cubicBezTo>
                        <a:pt x="343306" y="776785"/>
                        <a:pt x="824653" y="718285"/>
                        <a:pt x="824653" y="718285"/>
                      </a:cubicBezTo>
                      <a:lnTo>
                        <a:pt x="762946" y="3176"/>
                      </a:lnTo>
                      <a:cubicBezTo>
                        <a:pt x="784024" y="1374"/>
                        <a:pt x="802358" y="399"/>
                        <a:pt x="817154" y="0"/>
                      </a:cubicBezTo>
                      <a:close/>
                    </a:path>
                  </a:pathLst>
                </a:custGeom>
                <a:grp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735B197-22DF-4905-A127-DBADAC71EE59}"/>
                    </a:ext>
                  </a:extLst>
                </p:cNvPr>
                <p:cNvSpPr/>
                <p:nvPr/>
              </p:nvSpPr>
              <p:spPr>
                <a:xfrm>
                  <a:off x="3302019" y="5061338"/>
                  <a:ext cx="960953" cy="1048035"/>
                </a:xfrm>
                <a:custGeom>
                  <a:avLst/>
                  <a:gdLst>
                    <a:gd name="connsiteX0" fmla="*/ 74508 w 960953"/>
                    <a:gd name="connsiteY0" fmla="*/ 0 h 1048035"/>
                    <a:gd name="connsiteX1" fmla="*/ 135073 w 960953"/>
                    <a:gd name="connsiteY1" fmla="*/ 1966 h 1048035"/>
                    <a:gd name="connsiteX2" fmla="*/ 65285 w 960953"/>
                    <a:gd name="connsiteY2" fmla="*/ 747506 h 1048035"/>
                    <a:gd name="connsiteX3" fmla="*/ 89275 w 960953"/>
                    <a:gd name="connsiteY3" fmla="*/ 747079 h 1048035"/>
                    <a:gd name="connsiteX4" fmla="*/ 953604 w 960953"/>
                    <a:gd name="connsiteY4" fmla="*/ 1042264 h 1048035"/>
                    <a:gd name="connsiteX5" fmla="*/ 960939 w 960953"/>
                    <a:gd name="connsiteY5" fmla="*/ 1048035 h 1048035"/>
                    <a:gd name="connsiteX6" fmla="*/ 952537 w 960953"/>
                    <a:gd name="connsiteY6" fmla="*/ 1044021 h 1048035"/>
                    <a:gd name="connsiteX7" fmla="*/ 52080 w 960953"/>
                    <a:gd name="connsiteY7" fmla="*/ 803727 h 1048035"/>
                    <a:gd name="connsiteX8" fmla="*/ 0 w 960953"/>
                    <a:gd name="connsiteY8" fmla="*/ 804491 h 1048035"/>
                    <a:gd name="connsiteX9" fmla="*/ 74508 w 960953"/>
                    <a:gd name="connsiteY9" fmla="*/ 0 h 1048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60953" h="1048035">
                      <a:moveTo>
                        <a:pt x="74508" y="0"/>
                      </a:moveTo>
                      <a:cubicBezTo>
                        <a:pt x="90227" y="151"/>
                        <a:pt x="110715" y="686"/>
                        <a:pt x="135073" y="1966"/>
                      </a:cubicBezTo>
                      <a:lnTo>
                        <a:pt x="65285" y="747506"/>
                      </a:lnTo>
                      <a:cubicBezTo>
                        <a:pt x="65285" y="747506"/>
                        <a:pt x="73708" y="747079"/>
                        <a:pt x="89275" y="747079"/>
                      </a:cubicBezTo>
                      <a:cubicBezTo>
                        <a:pt x="191166" y="747079"/>
                        <a:pt x="599082" y="765473"/>
                        <a:pt x="953604" y="1042264"/>
                      </a:cubicBezTo>
                      <a:cubicBezTo>
                        <a:pt x="956052" y="1044175"/>
                        <a:pt x="961265" y="1047479"/>
                        <a:pt x="960939" y="1048035"/>
                      </a:cubicBezTo>
                      <a:cubicBezTo>
                        <a:pt x="957922" y="1047208"/>
                        <a:pt x="955077" y="1045849"/>
                        <a:pt x="952537" y="1044021"/>
                      </a:cubicBezTo>
                      <a:cubicBezTo>
                        <a:pt x="632486" y="834946"/>
                        <a:pt x="250998" y="803727"/>
                        <a:pt x="52080" y="803727"/>
                      </a:cubicBezTo>
                      <a:cubicBezTo>
                        <a:pt x="34348" y="803727"/>
                        <a:pt x="16832" y="803988"/>
                        <a:pt x="0" y="804491"/>
                      </a:cubicBezTo>
                      <a:lnTo>
                        <a:pt x="74508" y="0"/>
                      </a:lnTo>
                      <a:close/>
                    </a:path>
                  </a:pathLst>
                </a:custGeom>
                <a:grp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2C0765A-64DD-4D79-9F6E-9CD45E559E2F}"/>
                    </a:ext>
                  </a:extLst>
                </p:cNvPr>
                <p:cNvSpPr/>
                <p:nvPr/>
              </p:nvSpPr>
              <p:spPr>
                <a:xfrm>
                  <a:off x="4419776" y="5061337"/>
                  <a:ext cx="962973" cy="1049672"/>
                </a:xfrm>
                <a:custGeom>
                  <a:avLst/>
                  <a:gdLst>
                    <a:gd name="connsiteX0" fmla="*/ 888468 w 962973"/>
                    <a:gd name="connsiteY0" fmla="*/ 0 h 1049672"/>
                    <a:gd name="connsiteX1" fmla="*/ 962973 w 962973"/>
                    <a:gd name="connsiteY1" fmla="*/ 804416 h 1049672"/>
                    <a:gd name="connsiteX2" fmla="*/ 914789 w 962973"/>
                    <a:gd name="connsiteY2" fmla="*/ 803722 h 1049672"/>
                    <a:gd name="connsiteX3" fmla="*/ 914789 w 962973"/>
                    <a:gd name="connsiteY3" fmla="*/ 803735 h 1049672"/>
                    <a:gd name="connsiteX4" fmla="*/ 10684 w 962973"/>
                    <a:gd name="connsiteY4" fmla="*/ 1044717 h 1049672"/>
                    <a:gd name="connsiteX5" fmla="*/ 37 w 962973"/>
                    <a:gd name="connsiteY5" fmla="*/ 1049672 h 1049672"/>
                    <a:gd name="connsiteX6" fmla="*/ 8686 w 962973"/>
                    <a:gd name="connsiteY6" fmla="*/ 1042754 h 1049672"/>
                    <a:gd name="connsiteX7" fmla="*/ 873701 w 962973"/>
                    <a:gd name="connsiteY7" fmla="*/ 747100 h 1049672"/>
                    <a:gd name="connsiteX8" fmla="*/ 897691 w 962973"/>
                    <a:gd name="connsiteY8" fmla="*/ 747527 h 1049672"/>
                    <a:gd name="connsiteX9" fmla="*/ 827900 w 962973"/>
                    <a:gd name="connsiteY9" fmla="*/ 1966 h 1049672"/>
                    <a:gd name="connsiteX10" fmla="*/ 888468 w 962973"/>
                    <a:gd name="connsiteY10" fmla="*/ 0 h 1049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62973" h="1049672">
                      <a:moveTo>
                        <a:pt x="888468" y="0"/>
                      </a:moveTo>
                      <a:lnTo>
                        <a:pt x="962973" y="804416"/>
                      </a:lnTo>
                      <a:cubicBezTo>
                        <a:pt x="949012" y="804001"/>
                        <a:pt x="932863" y="803722"/>
                        <a:pt x="914789" y="803722"/>
                      </a:cubicBezTo>
                      <a:lnTo>
                        <a:pt x="914789" y="803735"/>
                      </a:lnTo>
                      <a:cubicBezTo>
                        <a:pt x="721563" y="803735"/>
                        <a:pt x="347174" y="835027"/>
                        <a:pt x="10684" y="1044717"/>
                      </a:cubicBezTo>
                      <a:cubicBezTo>
                        <a:pt x="7437" y="1046952"/>
                        <a:pt x="3839" y="1048629"/>
                        <a:pt x="37" y="1049672"/>
                      </a:cubicBezTo>
                      <a:cubicBezTo>
                        <a:pt x="-537" y="1048804"/>
                        <a:pt x="5808" y="1045004"/>
                        <a:pt x="8686" y="1042754"/>
                      </a:cubicBezTo>
                      <a:cubicBezTo>
                        <a:pt x="363388" y="765460"/>
                        <a:pt x="771778" y="747094"/>
                        <a:pt x="873701" y="747100"/>
                      </a:cubicBezTo>
                      <a:cubicBezTo>
                        <a:pt x="889253" y="747100"/>
                        <a:pt x="897691" y="747527"/>
                        <a:pt x="897691" y="747527"/>
                      </a:cubicBezTo>
                      <a:lnTo>
                        <a:pt x="827900" y="1966"/>
                      </a:lnTo>
                      <a:cubicBezTo>
                        <a:pt x="852256" y="686"/>
                        <a:pt x="872752" y="141"/>
                        <a:pt x="888468" y="0"/>
                      </a:cubicBezTo>
                      <a:close/>
                    </a:path>
                  </a:pathLst>
                </a:custGeom>
                <a:grp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68" name="TextBox 67">
            <a:hlinkClick r:id="rId4"/>
            <a:extLst>
              <a:ext uri="{FF2B5EF4-FFF2-40B4-BE49-F238E27FC236}">
                <a16:creationId xmlns:a16="http://schemas.microsoft.com/office/drawing/2014/main" id="{9CA39FAB-AFF8-40AA-B876-5015CEF8A55F}"/>
              </a:ext>
            </a:extLst>
          </p:cNvPr>
          <p:cNvSpPr txBox="1"/>
          <p:nvPr/>
        </p:nvSpPr>
        <p:spPr>
          <a:xfrm>
            <a:off x="8654132" y="6495302"/>
            <a:ext cx="3743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by user21852064 - freepik.com</a:t>
            </a:r>
          </a:p>
        </p:txBody>
      </p:sp>
      <p:sp>
        <p:nvSpPr>
          <p:cNvPr id="72" name="TextBox 71">
            <a:hlinkClick r:id="rId5"/>
            <a:extLst>
              <a:ext uri="{FF2B5EF4-FFF2-40B4-BE49-F238E27FC236}">
                <a16:creationId xmlns:a16="http://schemas.microsoft.com/office/drawing/2014/main" id="{52DBBD9D-89E0-4C2A-918F-98718259B458}"/>
              </a:ext>
            </a:extLst>
          </p:cNvPr>
          <p:cNvSpPr txBox="1"/>
          <p:nvPr/>
        </p:nvSpPr>
        <p:spPr>
          <a:xfrm>
            <a:off x="14196255" y="1145046"/>
            <a:ext cx="3309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Graphic by Hi Profile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32286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7" y="239996"/>
            <a:ext cx="11444338" cy="1325563"/>
          </a:xfrm>
        </p:spPr>
        <p:txBody>
          <a:bodyPr/>
          <a:lstStyle/>
          <a:p>
            <a:pPr algn="ctr"/>
            <a:r>
              <a:rPr lang="en-US" dirty="0"/>
              <a:t>Academic Integrity &amp; Plagiarism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822E3-FE6F-48B6-8C2C-FB16981D8BC1}"/>
              </a:ext>
            </a:extLst>
          </p:cNvPr>
          <p:cNvSpPr txBox="1"/>
          <p:nvPr/>
        </p:nvSpPr>
        <p:spPr>
          <a:xfrm>
            <a:off x="371476" y="6165850"/>
            <a:ext cx="11449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In order to know more about how to avoid plagiarism, and how to cite and</a:t>
            </a:r>
            <a:b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</a:br>
            <a:r>
              <a:rPr lang="en-US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</a:rPr>
              <a:t>reference properly in your writing, go to the academic honesty module and take the quiz!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4FD7F6-409C-4DEF-B2AD-EDBE0159F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54" t="20180" r="19020" b="19640"/>
          <a:stretch/>
        </p:blipFill>
        <p:spPr>
          <a:xfrm>
            <a:off x="1580705" y="1268413"/>
            <a:ext cx="9030589" cy="49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52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STUDENT SUPPORTS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235159"/>
            <a:ext cx="5724525" cy="438284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Below is a shortened list of services To see more, visit </a:t>
            </a:r>
            <a:r>
              <a:rPr lang="en-US" sz="1600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Student Services</a:t>
            </a: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Centre for Academic English: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Testing Services: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The Centre for Accessible Learning and Counselling Services (CALCS)</a:t>
            </a: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First-Year Experience: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Leadership Programs: </a:t>
            </a:r>
            <a:b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Peer Tutoring: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Student Experience Office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Centennial Advising &amp; Pathways Services: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SMART Services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Indigenous Education Services, Career Services &amp; Co-op and so much more!</a:t>
            </a:r>
          </a:p>
        </p:txBody>
      </p:sp>
      <p:pic>
        <p:nvPicPr>
          <p:cNvPr id="4098" name="Picture 2" descr="Libraries Logo">
            <a:extLst>
              <a:ext uri="{FF2B5EF4-FFF2-40B4-BE49-F238E27FC236}">
                <a16:creationId xmlns:a16="http://schemas.microsoft.com/office/drawing/2014/main" id="{38C9876D-46BC-414D-B2B9-5E7D23C7E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9" y="3801462"/>
            <a:ext cx="4688102" cy="12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udent Hub Logo">
            <a:extLst>
              <a:ext uri="{FF2B5EF4-FFF2-40B4-BE49-F238E27FC236}">
                <a16:creationId xmlns:a16="http://schemas.microsoft.com/office/drawing/2014/main" id="{A2854ABB-5FD8-4772-9B07-03C5C88C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9" y="1557338"/>
            <a:ext cx="4688102" cy="58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301AEE-7A74-4BC4-9AA8-E1FA1E710417}"/>
              </a:ext>
            </a:extLst>
          </p:cNvPr>
          <p:cNvSpPr txBox="1"/>
          <p:nvPr/>
        </p:nvSpPr>
        <p:spPr>
          <a:xfrm>
            <a:off x="371475" y="2235158"/>
            <a:ext cx="49406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Centennial College prides itself on being a supportive learning environment. </a:t>
            </a:r>
          </a:p>
          <a:p>
            <a:pPr algn="just"/>
            <a:endParaRPr lang="en-US" sz="1600" dirty="0">
              <a:solidFill>
                <a:srgbClr val="19191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a complete list of student related services, go to the </a:t>
            </a:r>
            <a:r>
              <a:rPr lang="en-US" sz="1600" b="0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Student Hub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1804D-1934-4068-84FF-2054BC740159}"/>
              </a:ext>
            </a:extLst>
          </p:cNvPr>
          <p:cNvSpPr txBox="1"/>
          <p:nvPr/>
        </p:nvSpPr>
        <p:spPr>
          <a:xfrm>
            <a:off x="268759" y="5085016"/>
            <a:ext cx="52423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Centennial College's libraries offer a multitude of services for you.  These range from providing e-resources (journals, texts, media), course reserves, technology loans, tutoring, to tips for citing sources and time-management. To access these resources, go to the </a:t>
            </a:r>
            <a:r>
              <a:rPr lang="en-US" sz="1600" b="0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Library Website</a:t>
            </a:r>
            <a:r>
              <a:rPr lang="en-US" sz="16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957F16-21FF-40C0-9066-33B852F10AF5}"/>
              </a:ext>
            </a:extLst>
          </p:cNvPr>
          <p:cNvSpPr txBox="1">
            <a:spLocks/>
          </p:cNvSpPr>
          <p:nvPr/>
        </p:nvSpPr>
        <p:spPr>
          <a:xfrm>
            <a:off x="6096000" y="1557338"/>
            <a:ext cx="2781300" cy="588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Alégre Sans" panose="02060606060101040101" pitchFamily="18" charset="0"/>
                <a:ea typeface="+mj-ea"/>
                <a:cs typeface="+mj-cs"/>
              </a:defRPr>
            </a:lvl1pPr>
          </a:lstStyle>
          <a:p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SERVICES</a:t>
            </a:r>
          </a:p>
        </p:txBody>
      </p:sp>
    </p:spTree>
    <p:extLst>
      <p:ext uri="{BB962C8B-B14F-4D97-AF65-F5344CB8AC3E}">
        <p14:creationId xmlns:p14="http://schemas.microsoft.com/office/powerpoint/2010/main" val="312394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7" y="239996"/>
            <a:ext cx="1811201" cy="1325563"/>
          </a:xfrm>
        </p:spPr>
        <p:txBody>
          <a:bodyPr>
            <a:normAutofit/>
          </a:bodyPr>
          <a:lstStyle/>
          <a:p>
            <a:r>
              <a:rPr lang="en-CA" dirty="0"/>
              <a:t>FAQ’s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187" y="2011504"/>
            <a:ext cx="7655705" cy="41543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How do I contact you?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Where can I find the due date for an assignment?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Can I hand an assignment in late?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How do I receive accommodations?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Is there a textbook for this class?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Why hasn't my worked been marked yet?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How do I know what I need to do each week?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How can I stay on track with course activities?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Is there help available if I experience technical difficulties?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54CFE1-6BDA-4858-AFA2-5CA0E9AA690F}"/>
              </a:ext>
            </a:extLst>
          </p:cNvPr>
          <p:cNvGrpSpPr/>
          <p:nvPr/>
        </p:nvGrpSpPr>
        <p:grpSpPr>
          <a:xfrm>
            <a:off x="7185564" y="-487615"/>
            <a:ext cx="5885944" cy="7291414"/>
            <a:chOff x="7185564" y="-487615"/>
            <a:chExt cx="5885944" cy="72914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14C636A-2F00-439A-A5B2-9AF6F636F165}"/>
                </a:ext>
              </a:extLst>
            </p:cNvPr>
            <p:cNvGrpSpPr/>
            <p:nvPr/>
          </p:nvGrpSpPr>
          <p:grpSpPr>
            <a:xfrm>
              <a:off x="7185564" y="-487615"/>
              <a:ext cx="5885944" cy="6653465"/>
              <a:chOff x="7045352" y="-456220"/>
              <a:chExt cx="6027140" cy="6858341"/>
            </a:xfrm>
          </p:grpSpPr>
          <p:pic>
            <p:nvPicPr>
              <p:cNvPr id="5" name="Graphic 4" descr="Chat with solid fill">
                <a:extLst>
                  <a:ext uri="{FF2B5EF4-FFF2-40B4-BE49-F238E27FC236}">
                    <a16:creationId xmlns:a16="http://schemas.microsoft.com/office/drawing/2014/main" id="{8295D8D1-290D-4FAA-9E7C-3727D3220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926001" y="1147421"/>
                <a:ext cx="2093092" cy="2093092"/>
              </a:xfrm>
              <a:prstGeom prst="rect">
                <a:avLst/>
              </a:prstGeom>
            </p:spPr>
          </p:pic>
          <p:pic>
            <p:nvPicPr>
              <p:cNvPr id="10" name="Graphic 9" descr="Chat outline">
                <a:extLst>
                  <a:ext uri="{FF2B5EF4-FFF2-40B4-BE49-F238E27FC236}">
                    <a16:creationId xmlns:a16="http://schemas.microsoft.com/office/drawing/2014/main" id="{E18811DD-2EF3-42BD-9F08-F95C654E8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45352" y="1429786"/>
                <a:ext cx="2093092" cy="2093092"/>
              </a:xfrm>
              <a:prstGeom prst="rect">
                <a:avLst/>
              </a:prstGeom>
            </p:spPr>
          </p:pic>
          <p:pic>
            <p:nvPicPr>
              <p:cNvPr id="12" name="Graphic 11" descr="Speech outline">
                <a:extLst>
                  <a:ext uri="{FF2B5EF4-FFF2-40B4-BE49-F238E27FC236}">
                    <a16:creationId xmlns:a16="http://schemas.microsoft.com/office/drawing/2014/main" id="{E656B86C-FFDC-4414-A8FE-D76757D4B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01755" y="2694100"/>
                <a:ext cx="2093092" cy="2093092"/>
              </a:xfrm>
              <a:prstGeom prst="rect">
                <a:avLst/>
              </a:prstGeom>
            </p:spPr>
          </p:pic>
          <p:pic>
            <p:nvPicPr>
              <p:cNvPr id="13" name="Graphic 12" descr="Speech outline">
                <a:extLst>
                  <a:ext uri="{FF2B5EF4-FFF2-40B4-BE49-F238E27FC236}">
                    <a16:creationId xmlns:a16="http://schemas.microsoft.com/office/drawing/2014/main" id="{E7B18427-468A-416E-8D2A-CBEFD2229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266046" y="2182605"/>
                <a:ext cx="2093092" cy="2093092"/>
              </a:xfrm>
              <a:prstGeom prst="rect">
                <a:avLst/>
              </a:prstGeom>
            </p:spPr>
          </p:pic>
          <p:pic>
            <p:nvPicPr>
              <p:cNvPr id="14" name="Graphic 13" descr="Chat with solid fill">
                <a:extLst>
                  <a:ext uri="{FF2B5EF4-FFF2-40B4-BE49-F238E27FC236}">
                    <a16:creationId xmlns:a16="http://schemas.microsoft.com/office/drawing/2014/main" id="{30A7184D-F37C-443F-A761-76C6F921C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24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546746" y="2476332"/>
                <a:ext cx="2093092" cy="2093092"/>
              </a:xfrm>
              <a:prstGeom prst="rect">
                <a:avLst/>
              </a:prstGeom>
            </p:spPr>
          </p:pic>
          <p:pic>
            <p:nvPicPr>
              <p:cNvPr id="15" name="Graphic 14" descr="Chat with solid fill">
                <a:extLst>
                  <a:ext uri="{FF2B5EF4-FFF2-40B4-BE49-F238E27FC236}">
                    <a16:creationId xmlns:a16="http://schemas.microsoft.com/office/drawing/2014/main" id="{7DC5D562-348E-442B-8BF0-0B4C2A3A5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11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593929" y="-456220"/>
                <a:ext cx="2093092" cy="2093092"/>
              </a:xfrm>
              <a:prstGeom prst="rect">
                <a:avLst/>
              </a:prstGeom>
            </p:spPr>
          </p:pic>
          <p:pic>
            <p:nvPicPr>
              <p:cNvPr id="9" name="Picture 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244B445-E386-42DD-9115-8C26B3F48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alphaModFix amt="3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4521" y="4268234"/>
                <a:ext cx="1820936" cy="1496292"/>
              </a:xfrm>
              <a:prstGeom prst="rect">
                <a:avLst/>
              </a:prstGeom>
            </p:spPr>
          </p:pic>
          <p:pic>
            <p:nvPicPr>
              <p:cNvPr id="16" name="Picture 1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E0DE480-9282-4ACA-B0D9-B2985E770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1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1468" y="4164604"/>
                <a:ext cx="2237517" cy="2237517"/>
              </a:xfrm>
              <a:prstGeom prst="rect">
                <a:avLst/>
              </a:prstGeom>
            </p:spPr>
          </p:pic>
          <p:pic>
            <p:nvPicPr>
              <p:cNvPr id="17" name="Picture 1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C1A0F36-C7D7-46A5-9220-E03E346EA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5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6398" y="500130"/>
                <a:ext cx="1128154" cy="1128154"/>
              </a:xfrm>
              <a:prstGeom prst="rect">
                <a:avLst/>
              </a:prstGeom>
            </p:spPr>
          </p:pic>
          <p:pic>
            <p:nvPicPr>
              <p:cNvPr id="18" name="Picture 1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F754E83-663C-473A-86C2-7BD20187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9020" y="1066488"/>
                <a:ext cx="875017" cy="875017"/>
              </a:xfrm>
              <a:prstGeom prst="rect">
                <a:avLst/>
              </a:prstGeom>
            </p:spPr>
          </p:pic>
          <p:pic>
            <p:nvPicPr>
              <p:cNvPr id="19" name="Picture 1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929F34E7-1440-46FB-8763-0441CEE0D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4930" y="737505"/>
                <a:ext cx="819833" cy="819833"/>
              </a:xfrm>
              <a:prstGeom prst="rect">
                <a:avLst/>
              </a:prstGeom>
            </p:spPr>
          </p:pic>
          <p:pic>
            <p:nvPicPr>
              <p:cNvPr id="21" name="Picture 2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0785B6B-E15A-44E3-A3DE-F47C63783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alphaModFix amt="1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250" y="1662042"/>
                <a:ext cx="1496292" cy="1496292"/>
              </a:xfrm>
              <a:prstGeom prst="rect">
                <a:avLst/>
              </a:prstGeom>
            </p:spPr>
          </p:pic>
          <p:pic>
            <p:nvPicPr>
              <p:cNvPr id="23" name="Picture 2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E0F2F79-AD63-4513-A0B5-A53805184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 amt="1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131663" y="2934208"/>
                <a:ext cx="1044414" cy="989584"/>
              </a:xfrm>
              <a:prstGeom prst="rect">
                <a:avLst/>
              </a:prstGeom>
            </p:spPr>
          </p:pic>
          <p:pic>
            <p:nvPicPr>
              <p:cNvPr id="25" name="Picture 2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3E10468-7155-473D-BC25-56053A2E2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alphaModFix am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6178" y="3294222"/>
                <a:ext cx="1820935" cy="1820935"/>
              </a:xfrm>
              <a:prstGeom prst="rect">
                <a:avLst/>
              </a:prstGeom>
            </p:spPr>
          </p:pic>
          <p:pic>
            <p:nvPicPr>
              <p:cNvPr id="26" name="Picture 2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B3640A8-E48B-4DDF-88A5-BF23FF748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alphaModFix amt="1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1329" y="4188259"/>
                <a:ext cx="1166444" cy="1166444"/>
              </a:xfrm>
              <a:prstGeom prst="rect">
                <a:avLst/>
              </a:prstGeom>
            </p:spPr>
          </p:pic>
          <p:pic>
            <p:nvPicPr>
              <p:cNvPr id="28" name="Picture 2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02CD1B5-925F-4B09-A7A5-6624321FD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 am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7998" y="4672101"/>
                <a:ext cx="1312249" cy="1325564"/>
              </a:xfrm>
              <a:prstGeom prst="rect">
                <a:avLst/>
              </a:prstGeom>
            </p:spPr>
          </p:pic>
          <p:pic>
            <p:nvPicPr>
              <p:cNvPr id="29" name="Picture 2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05C52F2-4FA7-4843-930D-22AB903A2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72650">
                <a:off x="8390006" y="473119"/>
                <a:ext cx="919626" cy="776822"/>
              </a:xfrm>
              <a:prstGeom prst="rect">
                <a:avLst/>
              </a:prstGeom>
            </p:spPr>
          </p:pic>
          <p:pic>
            <p:nvPicPr>
              <p:cNvPr id="30" name="Picture 2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DCCFA97-6769-4BF8-B7AB-3A86EDD3C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2430" y="3261010"/>
                <a:ext cx="535110" cy="1325564"/>
              </a:xfrm>
              <a:prstGeom prst="rect">
                <a:avLst/>
              </a:prstGeom>
            </p:spPr>
          </p:pic>
          <p:pic>
            <p:nvPicPr>
              <p:cNvPr id="31" name="Picture 3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53D48C2-DF41-4D52-85CF-79516A387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alphaModFix amt="1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5024" y="5573534"/>
                <a:ext cx="830404" cy="828587"/>
              </a:xfrm>
              <a:prstGeom prst="rect">
                <a:avLst/>
              </a:prstGeom>
            </p:spPr>
          </p:pic>
          <p:pic>
            <p:nvPicPr>
              <p:cNvPr id="32" name="Picture 3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102FC87-A2BB-4A91-AF58-FF44E43C7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alphaModFix amt="1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2779" y="81944"/>
                <a:ext cx="919626" cy="776822"/>
              </a:xfrm>
              <a:prstGeom prst="rect">
                <a:avLst/>
              </a:prstGeom>
            </p:spPr>
          </p:pic>
          <p:pic>
            <p:nvPicPr>
              <p:cNvPr id="33" name="Picture 3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411F877-247F-45FD-B0F8-E70C10D34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 am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0363" y="1955861"/>
                <a:ext cx="1312249" cy="1325564"/>
              </a:xfrm>
              <a:prstGeom prst="rect">
                <a:avLst/>
              </a:prstGeom>
            </p:spPr>
          </p:pic>
          <p:pic>
            <p:nvPicPr>
              <p:cNvPr id="34" name="Picture 3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4C5E427-17F3-4A52-BCA9-AA6C98BFA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 am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60243" y="641416"/>
                <a:ext cx="1312249" cy="1325564"/>
              </a:xfrm>
              <a:prstGeom prst="rect">
                <a:avLst/>
              </a:prstGeom>
            </p:spPr>
          </p:pic>
          <p:pic>
            <p:nvPicPr>
              <p:cNvPr id="35" name="Picture 3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976BE0D-A914-47BD-B671-EB86ED5F1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alphaModFix am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25593" y="3395589"/>
                <a:ext cx="834654" cy="843123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9ED08F-BC8D-4D0C-BC9E-3709B5C871BB}"/>
                </a:ext>
              </a:extLst>
            </p:cNvPr>
            <p:cNvSpPr txBox="1"/>
            <p:nvPr/>
          </p:nvSpPr>
          <p:spPr>
            <a:xfrm>
              <a:off x="7844707" y="6219024"/>
              <a:ext cx="430398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0" dirty="0">
                  <a:effectLst/>
                </a:rPr>
                <a:t>Artwork by </a:t>
              </a:r>
              <a:r>
                <a:rPr lang="en-US" sz="1600" b="1" i="0" dirty="0">
                  <a:effectLst/>
                  <a:hlinkClick r:id="rId2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Hi Profile</a:t>
              </a:r>
              <a:r>
                <a:rPr lang="en-US" sz="1600" b="1" i="0" dirty="0">
                  <a:effectLst/>
                </a:rPr>
                <a:t> is licensed under </a:t>
              </a:r>
              <a:br>
                <a:rPr lang="en-US" sz="1600" b="1" i="0" dirty="0">
                  <a:effectLst/>
                </a:rPr>
              </a:br>
              <a:r>
                <a:rPr lang="en-US" sz="1600" b="1" i="0" dirty="0">
                  <a:effectLst/>
                </a:rPr>
                <a:t>a </a:t>
              </a:r>
              <a:r>
                <a:rPr lang="en-US" sz="1600" b="1" i="0" u="sng" strike="noStrike" dirty="0">
                  <a:effectLst/>
                  <a:hlinkClick r:id="rId2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CC BY-NC-SA 4.0 International License.</a:t>
              </a:r>
              <a:endParaRPr lang="en-CA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819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ree Crop woman showing paper cup Stock Photo">
            <a:extLst>
              <a:ext uri="{FF2B5EF4-FFF2-40B4-BE49-F238E27FC236}">
                <a16:creationId xmlns:a16="http://schemas.microsoft.com/office/drawing/2014/main" id="{0C5895C0-EAF8-4CFC-889A-530DA8CCA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4" b="26159"/>
          <a:stretch/>
        </p:blipFill>
        <p:spPr bwMode="auto">
          <a:xfrm>
            <a:off x="-30996" y="-40341"/>
            <a:ext cx="12211884" cy="691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02C2B9-7CED-4AA1-AFD5-7132F9704FCD}"/>
              </a:ext>
            </a:extLst>
          </p:cNvPr>
          <p:cNvSpPr/>
          <p:nvPr/>
        </p:nvSpPr>
        <p:spPr>
          <a:xfrm>
            <a:off x="-30996" y="2669580"/>
            <a:ext cx="12321154" cy="1499616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74BFBF-7A27-4202-85AA-60ED5B075BA8}"/>
              </a:ext>
            </a:extLst>
          </p:cNvPr>
          <p:cNvSpPr txBox="1">
            <a:spLocks/>
          </p:cNvSpPr>
          <p:nvPr/>
        </p:nvSpPr>
        <p:spPr>
          <a:xfrm>
            <a:off x="-528851" y="2671240"/>
            <a:ext cx="13249701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b="1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0" spc="300" dirty="0">
                <a:solidFill>
                  <a:schemeClr val="bg1"/>
                </a:solidFill>
                <a:latin typeface="Alégre Sans" panose="02060606060101040101" pitchFamily="18" charset="0"/>
              </a:rPr>
              <a:t>BREAK</a:t>
            </a:r>
          </a:p>
        </p:txBody>
      </p:sp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C64550A7-4747-478E-9CE7-59032645F3DE}"/>
              </a:ext>
            </a:extLst>
          </p:cNvPr>
          <p:cNvSpPr txBox="1"/>
          <p:nvPr/>
        </p:nvSpPr>
        <p:spPr>
          <a:xfrm>
            <a:off x="8047038" y="6296896"/>
            <a:ext cx="413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Photo by </a:t>
            </a:r>
            <a:r>
              <a:rPr lang="en-US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Angela Roma </a:t>
            </a:r>
            <a:r>
              <a:rPr lang="en-US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from </a:t>
            </a:r>
            <a:r>
              <a:rPr lang="en-US" b="1" i="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Pexels</a:t>
            </a:r>
            <a:r>
              <a:rPr lang="en-US" b="1" u="sng" dirty="0">
                <a:solidFill>
                  <a:schemeClr val="bg1"/>
                </a:solidFill>
                <a:latin typeface="Calibri" panose="020F0502020204030204" pitchFamily="34" charset="0"/>
              </a:rPr>
              <a:t>.com</a:t>
            </a:r>
            <a:endParaRPr lang="en-CA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0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A96DF40-1B38-4DCD-A1DA-5CBDC80F5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6187" y="239996"/>
            <a:ext cx="11444338" cy="1325563"/>
          </a:xfrm>
        </p:spPr>
        <p:txBody>
          <a:bodyPr>
            <a:noAutofit/>
          </a:bodyPr>
          <a:lstStyle/>
          <a:p>
            <a:r>
              <a:rPr lang="en-US" altLang="en-US" dirty="0"/>
              <a:t>Building an Effective LEARNING Climate 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070AE2D-AAE4-47B3-99AF-375FBDEC47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1475" y="1825625"/>
            <a:ext cx="6315075" cy="4351338"/>
          </a:xfrm>
        </p:spPr>
        <p:txBody>
          <a:bodyPr rtlCol="0">
            <a:normAutofit fontScale="92500" lnSpcReduction="10000"/>
          </a:bodyPr>
          <a:lstStyle/>
          <a:p>
            <a:pPr indent="-137160" fontAlgn="auto">
              <a:spcAft>
                <a:spcPts val="0"/>
              </a:spcAft>
              <a:defRPr/>
            </a:pPr>
            <a:r>
              <a:rPr lang="en-US" sz="2800" dirty="0"/>
              <a:t>Create a circle of learning – learn from each other</a:t>
            </a:r>
          </a:p>
          <a:p>
            <a:pPr indent="-137160" fontAlgn="auto">
              <a:spcAft>
                <a:spcPts val="0"/>
              </a:spcAft>
              <a:defRPr/>
            </a:pPr>
            <a:r>
              <a:rPr lang="en-US" sz="2800" dirty="0"/>
              <a:t>Draw on the expertise amongst the group</a:t>
            </a:r>
          </a:p>
          <a:p>
            <a:pPr indent="-137160" fontAlgn="auto">
              <a:spcAft>
                <a:spcPts val="0"/>
              </a:spcAft>
              <a:defRPr/>
            </a:pPr>
            <a:r>
              <a:rPr lang="en-US" sz="2800" dirty="0"/>
              <a:t>Build answers – each adds a piece to the puzzle</a:t>
            </a:r>
          </a:p>
          <a:p>
            <a:pPr indent="-137160" fontAlgn="auto">
              <a:spcAft>
                <a:spcPts val="0"/>
              </a:spcAft>
              <a:defRPr/>
            </a:pPr>
            <a:r>
              <a:rPr lang="en-US" sz="2800" dirty="0"/>
              <a:t>Requirement to make this work?... Prepare for class: read, take notes, review, do assignments, ask for what you need…</a:t>
            </a:r>
          </a:p>
          <a:p>
            <a:pPr indent="-137160" fontAlgn="auto">
              <a:spcAft>
                <a:spcPts val="0"/>
              </a:spcAft>
              <a:defRPr/>
            </a:pPr>
            <a:r>
              <a:rPr lang="en-US" sz="2800" dirty="0"/>
              <a:t>Daily Practice of observing your moment-to-moment thoughts, perceptions, assumptions, judgments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2A791E-E34C-436D-8F48-EF64DDC250AB}"/>
              </a:ext>
            </a:extLst>
          </p:cNvPr>
          <p:cNvGrpSpPr/>
          <p:nvPr/>
        </p:nvGrpSpPr>
        <p:grpSpPr>
          <a:xfrm>
            <a:off x="7410450" y="1565559"/>
            <a:ext cx="4105275" cy="5300662"/>
            <a:chOff x="7410450" y="1565559"/>
            <a:chExt cx="4105275" cy="5300662"/>
          </a:xfrm>
        </p:grpSpPr>
        <p:pic>
          <p:nvPicPr>
            <p:cNvPr id="4098" name="Picture 2" descr="People stacking hands together in the park Free Photo">
              <a:extLst>
                <a:ext uri="{FF2B5EF4-FFF2-40B4-BE49-F238E27FC236}">
                  <a16:creationId xmlns:a16="http://schemas.microsoft.com/office/drawing/2014/main" id="{DB313864-DD10-4D34-B52C-8CF2219D10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2" r="25137"/>
            <a:stretch/>
          </p:blipFill>
          <p:spPr bwMode="auto">
            <a:xfrm>
              <a:off x="7410450" y="1565559"/>
              <a:ext cx="4105275" cy="5300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hlinkClick r:id="rId4"/>
              <a:extLst>
                <a:ext uri="{FF2B5EF4-FFF2-40B4-BE49-F238E27FC236}">
                  <a16:creationId xmlns:a16="http://schemas.microsoft.com/office/drawing/2014/main" id="{E5023CBD-0009-4ACB-8AC2-A663B4D9FE47}"/>
                </a:ext>
              </a:extLst>
            </p:cNvPr>
            <p:cNvSpPr txBox="1"/>
            <p:nvPr/>
          </p:nvSpPr>
          <p:spPr>
            <a:xfrm>
              <a:off x="7699554" y="6433338"/>
              <a:ext cx="3709987" cy="369332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Photo by </a:t>
              </a:r>
              <a:r>
                <a:rPr lang="en-US" b="1" dirty="0" err="1">
                  <a:solidFill>
                    <a:schemeClr val="bg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rawpixel</a:t>
              </a:r>
              <a:r>
                <a:rPr lang="en-US" dirty="0">
                  <a:solidFill>
                    <a:schemeClr val="bg1"/>
                  </a:solidFill>
                </a:rPr>
                <a:t> from </a:t>
              </a:r>
              <a:r>
                <a:rPr lang="en-US" b="1" dirty="0">
                  <a:solidFill>
                    <a:schemeClr val="bg1"/>
                  </a:solidFill>
                </a:rPr>
                <a:t>freepik.com</a:t>
              </a:r>
              <a:endParaRPr lang="en-CA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ensive woman at table with papers Stock Photo">
            <a:extLst>
              <a:ext uri="{FF2B5EF4-FFF2-40B4-BE49-F238E27FC236}">
                <a16:creationId xmlns:a16="http://schemas.microsoft.com/office/drawing/2014/main" id="{170BEA01-6930-40F5-870A-074119D00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" t="11325" r="4296" b="20103"/>
          <a:stretch/>
        </p:blipFill>
        <p:spPr bwMode="auto">
          <a:xfrm>
            <a:off x="805653" y="1268413"/>
            <a:ext cx="4766582" cy="55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2F004B11-2977-48B5-A9C2-9FA5DC528F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07976"/>
            <a:ext cx="12180887" cy="76041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/>
              <a:t>What Do You Look for</a:t>
            </a:r>
            <a:r>
              <a:rPr lang="en-US" dirty="0">
                <a:latin typeface="Oswald" panose="02000303000000000000" pitchFamily="2" charset="0"/>
              </a:rPr>
              <a:t>/</a:t>
            </a:r>
            <a:r>
              <a:rPr lang="en-US" dirty="0"/>
              <a:t>Need in a Teacher? 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318E802-A0AA-4916-B57A-4735227AE5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63657" y="1557338"/>
            <a:ext cx="4766582" cy="4351338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Let’s Brainstorm!!! </a:t>
            </a:r>
          </a:p>
          <a:p>
            <a:r>
              <a:rPr lang="en-US" altLang="en-US" sz="2400" dirty="0"/>
              <a:t>(Large Group Brainstorm)</a:t>
            </a:r>
          </a:p>
          <a:p>
            <a:r>
              <a:rPr lang="en-US" altLang="en-US" sz="2400" dirty="0"/>
              <a:t>Ask people to clarify what they mean, if what they say could be taken several ways</a:t>
            </a:r>
          </a:p>
          <a:p>
            <a:pPr lvl="1"/>
            <a:r>
              <a:rPr lang="en-US" altLang="en-US" dirty="0"/>
              <a:t>Model paraphrasing and checking for understanding</a:t>
            </a: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4BBCCD79-1118-4518-81D0-4279F596C2FD}"/>
              </a:ext>
            </a:extLst>
          </p:cNvPr>
          <p:cNvSpPr txBox="1"/>
          <p:nvPr/>
        </p:nvSpPr>
        <p:spPr>
          <a:xfrm>
            <a:off x="1262130" y="6365358"/>
            <a:ext cx="3581387" cy="369332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Photo by </a:t>
            </a:r>
            <a:r>
              <a:rPr lang="en-CA" u="sng" dirty="0"/>
              <a:t>Monstera</a:t>
            </a:r>
            <a:r>
              <a:rPr lang="en-CA" dirty="0"/>
              <a:t> from </a:t>
            </a:r>
            <a:r>
              <a:rPr lang="en-CA" u="sng" dirty="0"/>
              <a:t>Pexels.com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E3695E1-3F54-4EFB-81D1-B08677874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9" t="39080" r="23343" b="9525"/>
          <a:stretch/>
        </p:blipFill>
        <p:spPr>
          <a:xfrm>
            <a:off x="2376337" y="0"/>
            <a:ext cx="7439326" cy="61825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3B9806-D8D2-4950-8B0A-692C59B6496E}"/>
              </a:ext>
            </a:extLst>
          </p:cNvPr>
          <p:cNvSpPr/>
          <p:nvPr/>
        </p:nvSpPr>
        <p:spPr>
          <a:xfrm>
            <a:off x="30996" y="0"/>
            <a:ext cx="12161004" cy="6858001"/>
          </a:xfrm>
          <a:prstGeom prst="rect">
            <a:avLst/>
          </a:prstGeom>
          <a:gradFill>
            <a:gsLst>
              <a:gs pos="82000">
                <a:schemeClr val="bg1"/>
              </a:gs>
              <a:gs pos="5000">
                <a:schemeClr val="bg1">
                  <a:alpha val="1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8F4E6-F7E6-494F-9A33-6D41BEB1AAEF}"/>
              </a:ext>
            </a:extLst>
          </p:cNvPr>
          <p:cNvSpPr txBox="1"/>
          <p:nvPr/>
        </p:nvSpPr>
        <p:spPr>
          <a:xfrm>
            <a:off x="30996" y="3026182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300" dirty="0">
                <a:latin typeface="Alégre Sans" panose="02060606060101040101" pitchFamily="18" charset="0"/>
              </a:rPr>
              <a:t>Acknowledgement</a:t>
            </a:r>
            <a:r>
              <a:rPr lang="en-US" sz="8000" b="1" spc="300" dirty="0">
                <a:solidFill>
                  <a:srgbClr val="C00000"/>
                </a:solidFill>
                <a:latin typeface="Alégre Sans" panose="02060606060101040101" pitchFamily="18" charset="0"/>
              </a:rPr>
              <a:t> </a:t>
            </a:r>
          </a:p>
          <a:p>
            <a:pPr algn="ctr"/>
            <a:r>
              <a:rPr lang="en-US" sz="8000" b="1" spc="300" dirty="0">
                <a:latin typeface="Alégre Sans" panose="02060606060101040101" pitchFamily="18" charset="0"/>
              </a:rPr>
              <a:t>Traditional Lands</a:t>
            </a:r>
          </a:p>
        </p:txBody>
      </p:sp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3A490E07-1167-4F1D-979C-CF970830B29D}"/>
              </a:ext>
            </a:extLst>
          </p:cNvPr>
          <p:cNvSpPr txBox="1"/>
          <p:nvPr/>
        </p:nvSpPr>
        <p:spPr>
          <a:xfrm>
            <a:off x="4757745" y="6457904"/>
            <a:ext cx="2686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/>
              <a:t>Canada Map Vectors by </a:t>
            </a:r>
            <a:r>
              <a:rPr lang="en-CA" sz="1400" b="1" dirty="0" err="1"/>
              <a:t>Vecteezy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561267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33B07A9-F0F0-4E55-ACB8-36661CB857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11396871" cy="865187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Class Environment 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E52EB05-A369-4E97-A4F2-B160EC6EA0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1475" y="1814512"/>
            <a:ext cx="5257800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What Creates a Safe/Unsafe Environment in a Classroom?</a:t>
            </a:r>
          </a:p>
          <a:p>
            <a:r>
              <a:rPr lang="en-US" altLang="en-US" sz="2400" dirty="0"/>
              <a:t>Brainstorm!! (Large Group Brainstorm)</a:t>
            </a:r>
          </a:p>
          <a:p>
            <a:r>
              <a:rPr lang="en-US" altLang="en-US" sz="2400" dirty="0"/>
              <a:t>Ask people to clarify what they mean, if what they say could be taken several ways</a:t>
            </a:r>
          </a:p>
          <a:p>
            <a:pPr lvl="1"/>
            <a:r>
              <a:rPr lang="en-US" altLang="en-US" dirty="0"/>
              <a:t>Model paraphrasing and checking for understanding</a:t>
            </a:r>
          </a:p>
        </p:txBody>
      </p:sp>
      <p:pic>
        <p:nvPicPr>
          <p:cNvPr id="9218" name="Picture 2" descr="Room Chair Lot">
            <a:extLst>
              <a:ext uri="{FF2B5EF4-FFF2-40B4-BE49-F238E27FC236}">
                <a16:creationId xmlns:a16="http://schemas.microsoft.com/office/drawing/2014/main" id="{92B8E915-9D5A-4490-85EB-E49BDA5C1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r="1093"/>
          <a:stretch/>
        </p:blipFill>
        <p:spPr bwMode="auto">
          <a:xfrm>
            <a:off x="6183084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BBEBD-4513-4093-90C1-DD94A7B8A874}"/>
              </a:ext>
            </a:extLst>
          </p:cNvPr>
          <p:cNvSpPr txBox="1"/>
          <p:nvPr/>
        </p:nvSpPr>
        <p:spPr>
          <a:xfrm>
            <a:off x="8696325" y="6324600"/>
            <a:ext cx="312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Photo by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r>
              <a:rPr lang="en-US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from </a:t>
            </a:r>
            <a:r>
              <a:rPr lang="en-US" b="1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B18E0A-F3A1-4B18-B1FC-14675DEE9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" t="15599" r="2239"/>
          <a:stretch/>
        </p:blipFill>
        <p:spPr>
          <a:xfrm>
            <a:off x="-16671" y="841"/>
            <a:ext cx="1220867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DF272FF-A49F-465B-AFF7-14513E5711DF}"/>
              </a:ext>
            </a:extLst>
          </p:cNvPr>
          <p:cNvGrpSpPr/>
          <p:nvPr/>
        </p:nvGrpSpPr>
        <p:grpSpPr>
          <a:xfrm>
            <a:off x="-3223" y="4666234"/>
            <a:ext cx="12192001" cy="1499616"/>
            <a:chOff x="-16670" y="4666234"/>
            <a:chExt cx="12192001" cy="14996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02C2B9-7CED-4AA1-AFD5-7132F9704FCD}"/>
                </a:ext>
              </a:extLst>
            </p:cNvPr>
            <p:cNvSpPr/>
            <p:nvPr/>
          </p:nvSpPr>
          <p:spPr>
            <a:xfrm>
              <a:off x="-5558" y="4666234"/>
              <a:ext cx="12180889" cy="1499616"/>
            </a:xfrm>
            <a:prstGeom prst="rect">
              <a:avLst/>
            </a:prstGeom>
            <a:solidFill>
              <a:schemeClr val="tx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F74BFBF-7A27-4202-85AA-60ED5B075BA8}"/>
                </a:ext>
              </a:extLst>
            </p:cNvPr>
            <p:cNvSpPr txBox="1">
              <a:spLocks/>
            </p:cNvSpPr>
            <p:nvPr/>
          </p:nvSpPr>
          <p:spPr>
            <a:xfrm>
              <a:off x="-16670" y="4666234"/>
              <a:ext cx="12180887" cy="14996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5000" b="1" kern="1200" cap="all" spc="1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9600" b="0" spc="300" dirty="0">
                  <a:solidFill>
                    <a:schemeClr val="bg1"/>
                  </a:solidFill>
                  <a:latin typeface="Alégre Sans" panose="02060606060101040101" pitchFamily="18" charset="0"/>
                </a:rPr>
                <a:t>BREAKOUT GROUPS</a:t>
              </a:r>
            </a:p>
          </p:txBody>
        </p:sp>
      </p:grp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F6E7E6DE-466F-449E-BB26-8581E2CF5514}"/>
              </a:ext>
            </a:extLst>
          </p:cNvPr>
          <p:cNvSpPr txBox="1"/>
          <p:nvPr/>
        </p:nvSpPr>
        <p:spPr>
          <a:xfrm>
            <a:off x="7812880" y="6340490"/>
            <a:ext cx="4351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Photo by </a:t>
            </a:r>
            <a:r>
              <a:rPr lang="en-US" b="1" dirty="0"/>
              <a:t>lookstudio</a:t>
            </a:r>
            <a:r>
              <a:rPr lang="en-US" dirty="0"/>
              <a:t> – from freepik.com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29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ook readers concept Free Vector">
            <a:extLst>
              <a:ext uri="{FF2B5EF4-FFF2-40B4-BE49-F238E27FC236}">
                <a16:creationId xmlns:a16="http://schemas.microsoft.com/office/drawing/2014/main" id="{D7B65C98-6C92-495D-98C8-08647674A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8" r="19890"/>
          <a:stretch/>
        </p:blipFill>
        <p:spPr bwMode="auto">
          <a:xfrm>
            <a:off x="7878803" y="1116128"/>
            <a:ext cx="4184632" cy="444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F2DA954C-E377-420F-ADDA-25EC2B70ED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6187" y="239996"/>
            <a:ext cx="12474840" cy="1325563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What makes for good work groups?</a:t>
            </a:r>
            <a:br>
              <a:rPr lang="en-US" dirty="0">
                <a:latin typeface="Oswald" panose="02000303000000000000" pitchFamily="2" charset="0"/>
              </a:rPr>
            </a:br>
            <a:r>
              <a:rPr lang="en-US" sz="2800" dirty="0"/>
              <a:t>(Large Group Brainstorm)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DA9A049-DF37-4669-910B-338D38A33D3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71475" y="1719147"/>
            <a:ext cx="3944936" cy="4443412"/>
          </a:xfrm>
        </p:spPr>
        <p:txBody>
          <a:bodyPr rtlCol="0">
            <a:normAutofit/>
          </a:bodyPr>
          <a:lstStyle/>
          <a:p>
            <a:pPr indent="-137160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400" b="1" dirty="0"/>
              <a:t>Examine your biases/prejudices, triggers and have:</a:t>
            </a:r>
          </a:p>
          <a:p>
            <a:pPr indent="-137160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400" b="1" dirty="0"/>
              <a:t>Openness to learn about &amp; accept differences: 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Learning styles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Differing abilities – ESL, physical disabilities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Gender differences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Cultural differences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Embracing diversity</a:t>
            </a:r>
          </a:p>
          <a:p>
            <a:pPr lvl="1" indent="-137160" fontAlgn="auto">
              <a:lnSpc>
                <a:spcPct val="80000"/>
              </a:lnSpc>
              <a:defRPr/>
            </a:pPr>
            <a:r>
              <a:rPr lang="en-US" sz="2400" dirty="0"/>
              <a:t>Racial differences</a:t>
            </a:r>
          </a:p>
          <a:p>
            <a:pPr lvl="1" indent="-137160" fontAlgn="auto">
              <a:lnSpc>
                <a:spcPct val="80000"/>
              </a:lnSpc>
              <a:defRPr/>
            </a:pPr>
            <a:endParaRPr lang="en-US" sz="1600" dirty="0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7F61E5D-D69E-4C2E-A601-4C24A662CA1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3911014" y="1690402"/>
            <a:ext cx="4105275" cy="4022725"/>
          </a:xfrm>
        </p:spPr>
        <p:txBody>
          <a:bodyPr rtlCol="0">
            <a:normAutofit/>
          </a:bodyPr>
          <a:lstStyle/>
          <a:p>
            <a:pPr indent="-137160" eaLnBrk="0" fontAlgn="auto" hangingPunct="0"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400" b="1" dirty="0"/>
              <a:t>Openness to learn about &amp; accept differences:</a:t>
            </a:r>
          </a:p>
          <a:p>
            <a:pPr lvl="1" indent="-137160" fontAlgn="auto">
              <a:defRPr/>
            </a:pPr>
            <a:r>
              <a:rPr lang="en-US" sz="2400" dirty="0"/>
              <a:t>Religious differences</a:t>
            </a:r>
          </a:p>
          <a:p>
            <a:pPr lvl="1" indent="-137160" fontAlgn="auto">
              <a:defRPr/>
            </a:pPr>
            <a:r>
              <a:rPr lang="en-US" sz="2400" dirty="0"/>
              <a:t>Differences in ability</a:t>
            </a:r>
          </a:p>
          <a:p>
            <a:pPr lvl="1" indent="-137160" fontAlgn="auto">
              <a:defRPr/>
            </a:pPr>
            <a:r>
              <a:rPr lang="en-US" sz="2400" dirty="0"/>
              <a:t>Sexual orientations One person speaks at a time.</a:t>
            </a:r>
          </a:p>
          <a:p>
            <a:pPr lvl="1" indent="-137160" fontAlgn="auto">
              <a:defRPr/>
            </a:pPr>
            <a:r>
              <a:rPr lang="en-US" sz="2400" dirty="0"/>
              <a:t>Practicing effective listening – define/model</a:t>
            </a:r>
          </a:p>
          <a:p>
            <a:pPr lvl="1" indent="-137160" fontAlgn="auto">
              <a:defRPr/>
            </a:pPr>
            <a:r>
              <a:rPr lang="en-US" sz="2400" dirty="0"/>
              <a:t>Mutual respect – define</a:t>
            </a:r>
          </a:p>
        </p:txBody>
      </p:sp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5C2E65DD-4E1D-4BEC-898F-E59415CAF2CB}"/>
              </a:ext>
            </a:extLst>
          </p:cNvPr>
          <p:cNvSpPr txBox="1"/>
          <p:nvPr/>
        </p:nvSpPr>
        <p:spPr>
          <a:xfrm>
            <a:off x="8615671" y="6316147"/>
            <a:ext cx="423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Graphic by </a:t>
            </a:r>
            <a:r>
              <a:rPr lang="en-CA" b="1" dirty="0" err="1"/>
              <a:t>pch.vector</a:t>
            </a:r>
            <a:r>
              <a:rPr lang="en-CA" b="1" dirty="0"/>
              <a:t> - freepik.com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uron Cells with Glowing in Human Brain vector">
            <a:extLst>
              <a:ext uri="{FF2B5EF4-FFF2-40B4-BE49-F238E27FC236}">
                <a16:creationId xmlns:a16="http://schemas.microsoft.com/office/drawing/2014/main" id="{6D2639C5-A620-4424-B38D-D7D970BA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3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4" y="239996"/>
            <a:ext cx="5724525" cy="1325563"/>
          </a:xfrm>
        </p:spPr>
        <p:txBody>
          <a:bodyPr>
            <a:normAutofit/>
          </a:bodyPr>
          <a:lstStyle/>
          <a:p>
            <a:r>
              <a:rPr lang="en-CA" sz="8900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825625"/>
            <a:ext cx="3171825" cy="1603376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altLang="en-US" dirty="0">
                <a:ea typeface="ＭＳ Ｐゴシック" panose="020B0600070205080204" pitchFamily="34" charset="-128"/>
              </a:rPr>
              <a:t>Questions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altLang="en-US" dirty="0">
                <a:ea typeface="ＭＳ Ｐゴシック" panose="020B0600070205080204" pitchFamily="34" charset="-128"/>
              </a:rPr>
              <a:t>Next Class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8CB7C-8CA2-4DC1-81BB-7CE5FBDC9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573" y="1128854"/>
            <a:ext cx="3422855" cy="460029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DD10ED9-7FCA-4393-B125-56EE7C454F49}"/>
              </a:ext>
            </a:extLst>
          </p:cNvPr>
          <p:cNvSpPr txBox="1"/>
          <p:nvPr/>
        </p:nvSpPr>
        <p:spPr>
          <a:xfrm>
            <a:off x="8650214" y="6444218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Brain Vector </a:t>
            </a:r>
            <a:r>
              <a:rPr lang="en-CA" dirty="0">
                <a:solidFill>
                  <a:schemeClr val="bg1"/>
                </a:solidFill>
              </a:rPr>
              <a:t>by </a:t>
            </a:r>
            <a:r>
              <a:rPr lang="en-CA" dirty="0" err="1">
                <a:solidFill>
                  <a:schemeClr val="bg1"/>
                </a:solidFill>
              </a:rPr>
              <a:t>Vecteezy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1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7" y="239996"/>
            <a:ext cx="11444338" cy="1325563"/>
          </a:xfrm>
        </p:spPr>
        <p:txBody>
          <a:bodyPr/>
          <a:lstStyle/>
          <a:p>
            <a:pPr algn="ctr"/>
            <a:r>
              <a:rPr lang="en-CA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0846" y="1594386"/>
            <a:ext cx="3433262" cy="5349590"/>
          </a:xfrm>
        </p:spPr>
        <p:txBody>
          <a:bodyPr>
            <a:noAutofit/>
          </a:bodyPr>
          <a:lstStyle/>
          <a:p>
            <a:r>
              <a:rPr lang="en-US" sz="1600" dirty="0"/>
              <a:t>Learning Outcomes</a:t>
            </a:r>
          </a:p>
          <a:p>
            <a:r>
              <a:rPr lang="en-US" sz="1600" dirty="0"/>
              <a:t>Introductions </a:t>
            </a:r>
          </a:p>
          <a:p>
            <a:r>
              <a:rPr lang="en-US" sz="1600" dirty="0"/>
              <a:t>Using </a:t>
            </a:r>
            <a:r>
              <a:rPr lang="en-US" sz="1600" dirty="0" err="1"/>
              <a:t>eCentennial</a:t>
            </a:r>
            <a:endParaRPr lang="en-US" sz="1600" dirty="0"/>
          </a:p>
          <a:p>
            <a:r>
              <a:rPr lang="en-US" sz="1600" dirty="0"/>
              <a:t>Expectations &amp; Responsibilities </a:t>
            </a:r>
          </a:p>
          <a:p>
            <a:r>
              <a:rPr lang="en-US" sz="1600" dirty="0"/>
              <a:t>Attendance</a:t>
            </a:r>
          </a:p>
          <a:p>
            <a:r>
              <a:rPr lang="en-US" sz="1600" dirty="0"/>
              <a:t>GNED Courses?</a:t>
            </a:r>
          </a:p>
          <a:p>
            <a:r>
              <a:rPr lang="en-US" sz="1600" dirty="0"/>
              <a:t>Course Outline</a:t>
            </a:r>
          </a:p>
          <a:p>
            <a:r>
              <a:rPr lang="en-US" sz="1600" dirty="0"/>
              <a:t>Weekly Topical</a:t>
            </a:r>
          </a:p>
          <a:p>
            <a:r>
              <a:rPr lang="en-US" sz="1600" dirty="0"/>
              <a:t>Evaluations</a:t>
            </a:r>
          </a:p>
          <a:p>
            <a:r>
              <a:rPr lang="en-US" sz="1600" dirty="0"/>
              <a:t>Course Policies</a:t>
            </a:r>
          </a:p>
          <a:p>
            <a:r>
              <a:rPr lang="en-US" sz="1600" dirty="0"/>
              <a:t>Academic Integrity &amp; Plagiarism</a:t>
            </a:r>
          </a:p>
          <a:p>
            <a:r>
              <a:rPr lang="en-US" sz="1600" dirty="0"/>
              <a:t>Learner Supports</a:t>
            </a:r>
          </a:p>
          <a:p>
            <a:r>
              <a:rPr lang="en-US" sz="1600" dirty="0"/>
              <a:t>FAQ’s</a:t>
            </a:r>
          </a:p>
          <a:p>
            <a:r>
              <a:rPr lang="en-US" sz="1600" dirty="0"/>
              <a:t>Learning Environment </a:t>
            </a:r>
          </a:p>
          <a:p>
            <a:r>
              <a:rPr lang="en-US" sz="1600" dirty="0"/>
              <a:t>Questions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7D99F3-A429-4C48-8650-155AAC96D1B5}"/>
              </a:ext>
            </a:extLst>
          </p:cNvPr>
          <p:cNvGrpSpPr/>
          <p:nvPr/>
        </p:nvGrpSpPr>
        <p:grpSpPr>
          <a:xfrm>
            <a:off x="1762933" y="1462361"/>
            <a:ext cx="4303986" cy="5314260"/>
            <a:chOff x="1762933" y="1462361"/>
            <a:chExt cx="4303986" cy="53142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1DE672-7EAB-4CF7-85B1-657AA6525BCA}"/>
                </a:ext>
              </a:extLst>
            </p:cNvPr>
            <p:cNvGrpSpPr/>
            <p:nvPr/>
          </p:nvGrpSpPr>
          <p:grpSpPr>
            <a:xfrm>
              <a:off x="1965171" y="1462361"/>
              <a:ext cx="3799491" cy="4888483"/>
              <a:chOff x="615343" y="1514467"/>
              <a:chExt cx="3799491" cy="488848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48667C2-F5BE-4A23-A2F1-B7C4B4782D50}"/>
                  </a:ext>
                </a:extLst>
              </p:cNvPr>
              <p:cNvGrpSpPr/>
              <p:nvPr/>
            </p:nvGrpSpPr>
            <p:grpSpPr>
              <a:xfrm>
                <a:off x="615343" y="1646492"/>
                <a:ext cx="3771900" cy="4538305"/>
                <a:chOff x="376190" y="1630692"/>
                <a:chExt cx="3386691" cy="407482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72B815A-EF57-4054-AAD2-AB7BF3F3BA17}"/>
                    </a:ext>
                  </a:extLst>
                </p:cNvPr>
                <p:cNvGrpSpPr/>
                <p:nvPr/>
              </p:nvGrpSpPr>
              <p:grpSpPr>
                <a:xfrm>
                  <a:off x="376190" y="1630692"/>
                  <a:ext cx="1338312" cy="4074826"/>
                  <a:chOff x="376190" y="1630692"/>
                  <a:chExt cx="1338312" cy="4074826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99302993-3188-4F2D-892F-356CD39F129D}"/>
                      </a:ext>
                    </a:extLst>
                  </p:cNvPr>
                  <p:cNvGrpSpPr/>
                  <p:nvPr/>
                </p:nvGrpSpPr>
                <p:grpSpPr>
                  <a:xfrm>
                    <a:off x="376190" y="2892461"/>
                    <a:ext cx="1338312" cy="1223547"/>
                    <a:chOff x="8627742" y="3165218"/>
                    <a:chExt cx="1858460" cy="1702047"/>
                  </a:xfrm>
                  <a:solidFill>
                    <a:srgbClr val="C00000"/>
                  </a:solidFill>
                </p:grpSpPr>
                <p:sp>
                  <p:nvSpPr>
                    <p:cNvPr id="10" name="Freeform: Shape 9">
                      <a:extLst>
                        <a:ext uri="{FF2B5EF4-FFF2-40B4-BE49-F238E27FC236}">
                          <a16:creationId xmlns:a16="http://schemas.microsoft.com/office/drawing/2014/main" id="{1E7A8AD0-AB54-41E6-9D17-649A6C8C5B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27742" y="3598542"/>
                      <a:ext cx="1268723" cy="1268723"/>
                    </a:xfrm>
                    <a:custGeom>
                      <a:avLst/>
                      <a:gdLst>
                        <a:gd name="connsiteX0" fmla="*/ 0 w 1268723"/>
                        <a:gd name="connsiteY0" fmla="*/ 0 h 1268723"/>
                        <a:gd name="connsiteX1" fmla="*/ 0 w 1268723"/>
                        <a:gd name="connsiteY1" fmla="*/ 1268723 h 1268723"/>
                        <a:gd name="connsiteX2" fmla="*/ 1268723 w 1268723"/>
                        <a:gd name="connsiteY2" fmla="*/ 1268723 h 1268723"/>
                        <a:gd name="connsiteX3" fmla="*/ 1268723 w 1268723"/>
                        <a:gd name="connsiteY3" fmla="*/ 0 h 1268723"/>
                        <a:gd name="connsiteX4" fmla="*/ 1127754 w 1268723"/>
                        <a:gd name="connsiteY4" fmla="*/ 1127754 h 1268723"/>
                        <a:gd name="connsiteX5" fmla="*/ 140969 w 1268723"/>
                        <a:gd name="connsiteY5" fmla="*/ 1127754 h 1268723"/>
                        <a:gd name="connsiteX6" fmla="*/ 140969 w 1268723"/>
                        <a:gd name="connsiteY6" fmla="*/ 140969 h 1268723"/>
                        <a:gd name="connsiteX7" fmla="*/ 1127754 w 1268723"/>
                        <a:gd name="connsiteY7" fmla="*/ 140969 h 1268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68723" h="1268723">
                          <a:moveTo>
                            <a:pt x="0" y="0"/>
                          </a:moveTo>
                          <a:lnTo>
                            <a:pt x="0" y="1268723"/>
                          </a:lnTo>
                          <a:lnTo>
                            <a:pt x="1268723" y="1268723"/>
                          </a:lnTo>
                          <a:lnTo>
                            <a:pt x="1268723" y="0"/>
                          </a:lnTo>
                          <a:close/>
                          <a:moveTo>
                            <a:pt x="1127754" y="1127754"/>
                          </a:moveTo>
                          <a:lnTo>
                            <a:pt x="140969" y="1127754"/>
                          </a:lnTo>
                          <a:lnTo>
                            <a:pt x="140969" y="140969"/>
                          </a:lnTo>
                          <a:lnTo>
                            <a:pt x="1127754" y="140969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234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CA"/>
                    </a:p>
                  </p:txBody>
                </p:sp>
                <p:sp>
                  <p:nvSpPr>
                    <p:cNvPr id="11" name="Freeform: Shape 10">
                      <a:extLst>
                        <a:ext uri="{FF2B5EF4-FFF2-40B4-BE49-F238E27FC236}">
                          <a16:creationId xmlns:a16="http://schemas.microsoft.com/office/drawing/2014/main" id="{B1388F8B-79EE-4FC5-80CA-C3EF231810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098" y="3165218"/>
                      <a:ext cx="1643104" cy="1493592"/>
                    </a:xfrm>
                    <a:custGeom>
                      <a:avLst/>
                      <a:gdLst>
                        <a:gd name="connsiteX0" fmla="*/ 829040 w 829040"/>
                        <a:gd name="connsiteY0" fmla="*/ 100676 h 631941"/>
                        <a:gd name="connsiteX1" fmla="*/ 730362 w 829040"/>
                        <a:gd name="connsiteY1" fmla="*/ 0 h 631941"/>
                        <a:gd name="connsiteX2" fmla="*/ 287883 w 829040"/>
                        <a:gd name="connsiteY2" fmla="*/ 433598 h 631941"/>
                        <a:gd name="connsiteX3" fmla="*/ 99689 w 829040"/>
                        <a:gd name="connsiteY3" fmla="*/ 245404 h 631941"/>
                        <a:gd name="connsiteX4" fmla="*/ 0 w 829040"/>
                        <a:gd name="connsiteY4" fmla="*/ 345069 h 631941"/>
                        <a:gd name="connsiteX5" fmla="*/ 286872 w 829040"/>
                        <a:gd name="connsiteY5" fmla="*/ 631942 h 631941"/>
                        <a:gd name="connsiteX6" fmla="*/ 829040 w 829040"/>
                        <a:gd name="connsiteY6" fmla="*/ 100676 h 631941"/>
                        <a:gd name="connsiteX0" fmla="*/ 829040 w 829040"/>
                        <a:gd name="connsiteY0" fmla="*/ 0 h 531266"/>
                        <a:gd name="connsiteX1" fmla="*/ 287883 w 829040"/>
                        <a:gd name="connsiteY1" fmla="*/ 332922 h 531266"/>
                        <a:gd name="connsiteX2" fmla="*/ 99689 w 829040"/>
                        <a:gd name="connsiteY2" fmla="*/ 144728 h 531266"/>
                        <a:gd name="connsiteX3" fmla="*/ 0 w 829040"/>
                        <a:gd name="connsiteY3" fmla="*/ 244393 h 531266"/>
                        <a:gd name="connsiteX4" fmla="*/ 286872 w 829040"/>
                        <a:gd name="connsiteY4" fmla="*/ 531266 h 531266"/>
                        <a:gd name="connsiteX5" fmla="*/ 829040 w 829040"/>
                        <a:gd name="connsiteY5" fmla="*/ 0 h 531266"/>
                        <a:gd name="connsiteX0" fmla="*/ 975292 w 975292"/>
                        <a:gd name="connsiteY0" fmla="*/ 0 h 657403"/>
                        <a:gd name="connsiteX1" fmla="*/ 287883 w 975292"/>
                        <a:gd name="connsiteY1" fmla="*/ 459059 h 657403"/>
                        <a:gd name="connsiteX2" fmla="*/ 99689 w 975292"/>
                        <a:gd name="connsiteY2" fmla="*/ 270865 h 657403"/>
                        <a:gd name="connsiteX3" fmla="*/ 0 w 975292"/>
                        <a:gd name="connsiteY3" fmla="*/ 370530 h 657403"/>
                        <a:gd name="connsiteX4" fmla="*/ 286872 w 975292"/>
                        <a:gd name="connsiteY4" fmla="*/ 657403 h 657403"/>
                        <a:gd name="connsiteX5" fmla="*/ 975292 w 975292"/>
                        <a:gd name="connsiteY5" fmla="*/ 0 h 657403"/>
                        <a:gd name="connsiteX0" fmla="*/ 975292 w 975292"/>
                        <a:gd name="connsiteY0" fmla="*/ 0 h 657403"/>
                        <a:gd name="connsiteX1" fmla="*/ 287883 w 975292"/>
                        <a:gd name="connsiteY1" fmla="*/ 459059 h 657403"/>
                        <a:gd name="connsiteX2" fmla="*/ 50403 w 975292"/>
                        <a:gd name="connsiteY2" fmla="*/ 300416 h 657403"/>
                        <a:gd name="connsiteX3" fmla="*/ 0 w 975292"/>
                        <a:gd name="connsiteY3" fmla="*/ 370530 h 657403"/>
                        <a:gd name="connsiteX4" fmla="*/ 286872 w 975292"/>
                        <a:gd name="connsiteY4" fmla="*/ 657403 h 657403"/>
                        <a:gd name="connsiteX5" fmla="*/ 975292 w 975292"/>
                        <a:gd name="connsiteY5" fmla="*/ 0 h 657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75292" h="657403">
                          <a:moveTo>
                            <a:pt x="975292" y="0"/>
                          </a:moveTo>
                          <a:lnTo>
                            <a:pt x="287883" y="459059"/>
                          </a:lnTo>
                          <a:lnTo>
                            <a:pt x="50403" y="300416"/>
                          </a:lnTo>
                          <a:lnTo>
                            <a:pt x="0" y="370530"/>
                          </a:lnTo>
                          <a:lnTo>
                            <a:pt x="286872" y="657403"/>
                          </a:lnTo>
                          <a:lnTo>
                            <a:pt x="975292" y="0"/>
                          </a:lnTo>
                          <a:close/>
                        </a:path>
                      </a:pathLst>
                    </a:custGeom>
                    <a:grpFill/>
                    <a:ln w="38100" cap="flat">
                      <a:solidFill>
                        <a:schemeClr val="bg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CA"/>
                    </a:p>
                  </p:txBody>
                </p:sp>
              </p:grp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6F4D1058-548F-421C-AD83-FBE4EF88E47C}"/>
                      </a:ext>
                    </a:extLst>
                  </p:cNvPr>
                  <p:cNvSpPr/>
                  <p:nvPr/>
                </p:nvSpPr>
                <p:spPr>
                  <a:xfrm>
                    <a:off x="508220" y="2433650"/>
                    <a:ext cx="649565" cy="648438"/>
                  </a:xfrm>
                  <a:custGeom>
                    <a:avLst/>
                    <a:gdLst>
                      <a:gd name="connsiteX0" fmla="*/ 0 w 1268723"/>
                      <a:gd name="connsiteY0" fmla="*/ 0 h 1268723"/>
                      <a:gd name="connsiteX1" fmla="*/ 0 w 1268723"/>
                      <a:gd name="connsiteY1" fmla="*/ 1268723 h 1268723"/>
                      <a:gd name="connsiteX2" fmla="*/ 1268723 w 1268723"/>
                      <a:gd name="connsiteY2" fmla="*/ 1268723 h 1268723"/>
                      <a:gd name="connsiteX3" fmla="*/ 1268723 w 1268723"/>
                      <a:gd name="connsiteY3" fmla="*/ 0 h 1268723"/>
                      <a:gd name="connsiteX4" fmla="*/ 1127754 w 1268723"/>
                      <a:gd name="connsiteY4" fmla="*/ 1127754 h 1268723"/>
                      <a:gd name="connsiteX5" fmla="*/ 140969 w 1268723"/>
                      <a:gd name="connsiteY5" fmla="*/ 1127754 h 1268723"/>
                      <a:gd name="connsiteX6" fmla="*/ 140969 w 1268723"/>
                      <a:gd name="connsiteY6" fmla="*/ 140969 h 1268723"/>
                      <a:gd name="connsiteX7" fmla="*/ 1127754 w 1268723"/>
                      <a:gd name="connsiteY7" fmla="*/ 140969 h 1268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8723" h="1268723">
                        <a:moveTo>
                          <a:pt x="0" y="0"/>
                        </a:moveTo>
                        <a:lnTo>
                          <a:pt x="0" y="1268723"/>
                        </a:lnTo>
                        <a:lnTo>
                          <a:pt x="1268723" y="1268723"/>
                        </a:lnTo>
                        <a:lnTo>
                          <a:pt x="1268723" y="0"/>
                        </a:lnTo>
                        <a:close/>
                        <a:moveTo>
                          <a:pt x="1127754" y="1127754"/>
                        </a:moveTo>
                        <a:lnTo>
                          <a:pt x="140969" y="1127754"/>
                        </a:lnTo>
                        <a:lnTo>
                          <a:pt x="140969" y="140969"/>
                        </a:lnTo>
                        <a:lnTo>
                          <a:pt x="1127754" y="140969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234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F3A642FE-70A0-42BF-BB24-4FFE3B053066}"/>
                      </a:ext>
                    </a:extLst>
                  </p:cNvPr>
                  <p:cNvSpPr/>
                  <p:nvPr/>
                </p:nvSpPr>
                <p:spPr>
                  <a:xfrm>
                    <a:off x="508220" y="1630692"/>
                    <a:ext cx="649565" cy="648438"/>
                  </a:xfrm>
                  <a:custGeom>
                    <a:avLst/>
                    <a:gdLst>
                      <a:gd name="connsiteX0" fmla="*/ 0 w 1268723"/>
                      <a:gd name="connsiteY0" fmla="*/ 0 h 1268723"/>
                      <a:gd name="connsiteX1" fmla="*/ 0 w 1268723"/>
                      <a:gd name="connsiteY1" fmla="*/ 1268723 h 1268723"/>
                      <a:gd name="connsiteX2" fmla="*/ 1268723 w 1268723"/>
                      <a:gd name="connsiteY2" fmla="*/ 1268723 h 1268723"/>
                      <a:gd name="connsiteX3" fmla="*/ 1268723 w 1268723"/>
                      <a:gd name="connsiteY3" fmla="*/ 0 h 1268723"/>
                      <a:gd name="connsiteX4" fmla="*/ 1127754 w 1268723"/>
                      <a:gd name="connsiteY4" fmla="*/ 1127754 h 1268723"/>
                      <a:gd name="connsiteX5" fmla="*/ 140969 w 1268723"/>
                      <a:gd name="connsiteY5" fmla="*/ 1127754 h 1268723"/>
                      <a:gd name="connsiteX6" fmla="*/ 140969 w 1268723"/>
                      <a:gd name="connsiteY6" fmla="*/ 140969 h 1268723"/>
                      <a:gd name="connsiteX7" fmla="*/ 1127754 w 1268723"/>
                      <a:gd name="connsiteY7" fmla="*/ 140969 h 1268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8723" h="1268723">
                        <a:moveTo>
                          <a:pt x="0" y="0"/>
                        </a:moveTo>
                        <a:lnTo>
                          <a:pt x="0" y="1268723"/>
                        </a:lnTo>
                        <a:lnTo>
                          <a:pt x="1268723" y="1268723"/>
                        </a:lnTo>
                        <a:lnTo>
                          <a:pt x="1268723" y="0"/>
                        </a:lnTo>
                        <a:close/>
                        <a:moveTo>
                          <a:pt x="1127754" y="1127754"/>
                        </a:moveTo>
                        <a:lnTo>
                          <a:pt x="140969" y="1127754"/>
                        </a:lnTo>
                        <a:lnTo>
                          <a:pt x="140969" y="140969"/>
                        </a:lnTo>
                        <a:lnTo>
                          <a:pt x="1127754" y="140969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234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69CE0E0C-C47E-4C39-9E32-5B8BB2BC01EC}"/>
                      </a:ext>
                    </a:extLst>
                  </p:cNvPr>
                  <p:cNvSpPr/>
                  <p:nvPr/>
                </p:nvSpPr>
                <p:spPr>
                  <a:xfrm>
                    <a:off x="508220" y="5057080"/>
                    <a:ext cx="649565" cy="648438"/>
                  </a:xfrm>
                  <a:custGeom>
                    <a:avLst/>
                    <a:gdLst>
                      <a:gd name="connsiteX0" fmla="*/ 0 w 1268723"/>
                      <a:gd name="connsiteY0" fmla="*/ 0 h 1268723"/>
                      <a:gd name="connsiteX1" fmla="*/ 0 w 1268723"/>
                      <a:gd name="connsiteY1" fmla="*/ 1268723 h 1268723"/>
                      <a:gd name="connsiteX2" fmla="*/ 1268723 w 1268723"/>
                      <a:gd name="connsiteY2" fmla="*/ 1268723 h 1268723"/>
                      <a:gd name="connsiteX3" fmla="*/ 1268723 w 1268723"/>
                      <a:gd name="connsiteY3" fmla="*/ 0 h 1268723"/>
                      <a:gd name="connsiteX4" fmla="*/ 1127754 w 1268723"/>
                      <a:gd name="connsiteY4" fmla="*/ 1127754 h 1268723"/>
                      <a:gd name="connsiteX5" fmla="*/ 140969 w 1268723"/>
                      <a:gd name="connsiteY5" fmla="*/ 1127754 h 1268723"/>
                      <a:gd name="connsiteX6" fmla="*/ 140969 w 1268723"/>
                      <a:gd name="connsiteY6" fmla="*/ 140969 h 1268723"/>
                      <a:gd name="connsiteX7" fmla="*/ 1127754 w 1268723"/>
                      <a:gd name="connsiteY7" fmla="*/ 140969 h 1268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8723" h="1268723">
                        <a:moveTo>
                          <a:pt x="0" y="0"/>
                        </a:moveTo>
                        <a:lnTo>
                          <a:pt x="0" y="1268723"/>
                        </a:lnTo>
                        <a:lnTo>
                          <a:pt x="1268723" y="1268723"/>
                        </a:lnTo>
                        <a:lnTo>
                          <a:pt x="1268723" y="0"/>
                        </a:lnTo>
                        <a:close/>
                        <a:moveTo>
                          <a:pt x="1127754" y="1127754"/>
                        </a:moveTo>
                        <a:lnTo>
                          <a:pt x="140969" y="1127754"/>
                        </a:lnTo>
                        <a:lnTo>
                          <a:pt x="140969" y="140969"/>
                        </a:lnTo>
                        <a:lnTo>
                          <a:pt x="1127754" y="140969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234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722CA4CF-EFE0-46BD-97DB-3930BF338B65}"/>
                      </a:ext>
                    </a:extLst>
                  </p:cNvPr>
                  <p:cNvSpPr/>
                  <p:nvPr/>
                </p:nvSpPr>
                <p:spPr>
                  <a:xfrm>
                    <a:off x="508220" y="4254122"/>
                    <a:ext cx="649565" cy="648438"/>
                  </a:xfrm>
                  <a:custGeom>
                    <a:avLst/>
                    <a:gdLst>
                      <a:gd name="connsiteX0" fmla="*/ 0 w 1268723"/>
                      <a:gd name="connsiteY0" fmla="*/ 0 h 1268723"/>
                      <a:gd name="connsiteX1" fmla="*/ 0 w 1268723"/>
                      <a:gd name="connsiteY1" fmla="*/ 1268723 h 1268723"/>
                      <a:gd name="connsiteX2" fmla="*/ 1268723 w 1268723"/>
                      <a:gd name="connsiteY2" fmla="*/ 1268723 h 1268723"/>
                      <a:gd name="connsiteX3" fmla="*/ 1268723 w 1268723"/>
                      <a:gd name="connsiteY3" fmla="*/ 0 h 1268723"/>
                      <a:gd name="connsiteX4" fmla="*/ 1127754 w 1268723"/>
                      <a:gd name="connsiteY4" fmla="*/ 1127754 h 1268723"/>
                      <a:gd name="connsiteX5" fmla="*/ 140969 w 1268723"/>
                      <a:gd name="connsiteY5" fmla="*/ 1127754 h 1268723"/>
                      <a:gd name="connsiteX6" fmla="*/ 140969 w 1268723"/>
                      <a:gd name="connsiteY6" fmla="*/ 140969 h 1268723"/>
                      <a:gd name="connsiteX7" fmla="*/ 1127754 w 1268723"/>
                      <a:gd name="connsiteY7" fmla="*/ 140969 h 1268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8723" h="1268723">
                        <a:moveTo>
                          <a:pt x="0" y="0"/>
                        </a:moveTo>
                        <a:lnTo>
                          <a:pt x="0" y="1268723"/>
                        </a:lnTo>
                        <a:lnTo>
                          <a:pt x="1268723" y="1268723"/>
                        </a:lnTo>
                        <a:lnTo>
                          <a:pt x="1268723" y="0"/>
                        </a:lnTo>
                        <a:close/>
                        <a:moveTo>
                          <a:pt x="1127754" y="1127754"/>
                        </a:moveTo>
                        <a:lnTo>
                          <a:pt x="140969" y="1127754"/>
                        </a:lnTo>
                        <a:lnTo>
                          <a:pt x="140969" y="140969"/>
                        </a:lnTo>
                        <a:lnTo>
                          <a:pt x="1127754" y="140969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234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935F706-B086-4EFA-AAFF-214E5BB72C94}"/>
                    </a:ext>
                  </a:extLst>
                </p:cNvPr>
                <p:cNvGrpSpPr/>
                <p:nvPr/>
              </p:nvGrpSpPr>
              <p:grpSpPr>
                <a:xfrm>
                  <a:off x="1405495" y="1763667"/>
                  <a:ext cx="2357386" cy="3756899"/>
                  <a:chOff x="1405495" y="1763667"/>
                  <a:chExt cx="2357386" cy="3756899"/>
                </a:xfrm>
              </p:grpSpPr>
              <p:sp>
                <p:nvSpPr>
                  <p:cNvPr id="20" name="Rectangle: Rounded Corners 19">
                    <a:extLst>
                      <a:ext uri="{FF2B5EF4-FFF2-40B4-BE49-F238E27FC236}">
                        <a16:creationId xmlns:a16="http://schemas.microsoft.com/office/drawing/2014/main" id="{B53B68CE-565B-4C61-9AA2-08BB5041B863}"/>
                      </a:ext>
                    </a:extLst>
                  </p:cNvPr>
                  <p:cNvSpPr/>
                  <p:nvPr/>
                </p:nvSpPr>
                <p:spPr>
                  <a:xfrm>
                    <a:off x="1405495" y="1763667"/>
                    <a:ext cx="2357386" cy="382714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1" name="Rectangle: Rounded Corners 20">
                    <a:extLst>
                      <a:ext uri="{FF2B5EF4-FFF2-40B4-BE49-F238E27FC236}">
                        <a16:creationId xmlns:a16="http://schemas.microsoft.com/office/drawing/2014/main" id="{95A4BB42-E40C-408C-AF38-53D0426F0A31}"/>
                      </a:ext>
                    </a:extLst>
                  </p:cNvPr>
                  <p:cNvSpPr/>
                  <p:nvPr/>
                </p:nvSpPr>
                <p:spPr>
                  <a:xfrm>
                    <a:off x="1405495" y="2607213"/>
                    <a:ext cx="2357386" cy="382714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D01CDC7D-B161-403E-ABE1-79365EECE64C}"/>
                      </a:ext>
                    </a:extLst>
                  </p:cNvPr>
                  <p:cNvSpPr/>
                  <p:nvPr/>
                </p:nvSpPr>
                <p:spPr>
                  <a:xfrm>
                    <a:off x="1405495" y="3450759"/>
                    <a:ext cx="2357386" cy="382714"/>
                  </a:xfrm>
                  <a:prstGeom prst="round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9A62EFA5-3085-431E-9E95-ED0EA709FA07}"/>
                      </a:ext>
                    </a:extLst>
                  </p:cNvPr>
                  <p:cNvSpPr/>
                  <p:nvPr/>
                </p:nvSpPr>
                <p:spPr>
                  <a:xfrm>
                    <a:off x="1405495" y="4294305"/>
                    <a:ext cx="2357386" cy="382714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FF5FC924-54BF-4FB6-AD20-D3B3860FCD32}"/>
                      </a:ext>
                    </a:extLst>
                  </p:cNvPr>
                  <p:cNvSpPr/>
                  <p:nvPr/>
                </p:nvSpPr>
                <p:spPr>
                  <a:xfrm>
                    <a:off x="1405495" y="5137852"/>
                    <a:ext cx="2357386" cy="382714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CECAC00-8F72-484A-A505-D1F82B6A243E}"/>
                  </a:ext>
                </a:extLst>
              </p:cNvPr>
              <p:cNvSpPr/>
              <p:nvPr/>
            </p:nvSpPr>
            <p:spPr>
              <a:xfrm>
                <a:off x="648086" y="4598644"/>
                <a:ext cx="3766748" cy="1804306"/>
              </a:xfrm>
              <a:prstGeom prst="rect">
                <a:avLst/>
              </a:prstGeom>
              <a:gradFill>
                <a:gsLst>
                  <a:gs pos="82000">
                    <a:schemeClr val="bg1"/>
                  </a:gs>
                  <a:gs pos="5000">
                    <a:schemeClr val="bg1">
                      <a:alpha val="19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555FD96-C842-4FE0-BF17-9B4BB29E0B50}"/>
                  </a:ext>
                </a:extLst>
              </p:cNvPr>
              <p:cNvSpPr/>
              <p:nvPr/>
            </p:nvSpPr>
            <p:spPr>
              <a:xfrm flipV="1">
                <a:off x="728664" y="1514467"/>
                <a:ext cx="3672868" cy="1705637"/>
              </a:xfrm>
              <a:prstGeom prst="rect">
                <a:avLst/>
              </a:prstGeom>
              <a:gradFill>
                <a:gsLst>
                  <a:gs pos="82000">
                    <a:schemeClr val="bg1"/>
                  </a:gs>
                  <a:gs pos="5000">
                    <a:schemeClr val="bg1">
                      <a:alpha val="19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271233-9936-4D11-AF28-DCD12AE5C15E}"/>
                </a:ext>
              </a:extLst>
            </p:cNvPr>
            <p:cNvSpPr txBox="1"/>
            <p:nvPr/>
          </p:nvSpPr>
          <p:spPr>
            <a:xfrm>
              <a:off x="1762933" y="6191846"/>
              <a:ext cx="430398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0" dirty="0">
                  <a:effectLst/>
                </a:rPr>
                <a:t>Artwork by </a:t>
              </a:r>
              <a:r>
                <a:rPr lang="en-US" sz="1600" b="1" i="0" dirty="0">
                  <a:effectLst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Hi Profile</a:t>
              </a:r>
              <a:r>
                <a:rPr lang="en-US" sz="1600" b="1" i="0" dirty="0">
                  <a:effectLst/>
                </a:rPr>
                <a:t> is licensed under </a:t>
              </a:r>
              <a:br>
                <a:rPr lang="en-US" sz="1600" b="1" i="0" dirty="0">
                  <a:effectLst/>
                </a:rPr>
              </a:br>
              <a:r>
                <a:rPr lang="en-US" sz="1600" b="1" i="0" dirty="0">
                  <a:effectLst/>
                </a:rPr>
                <a:t>a </a:t>
              </a:r>
              <a:r>
                <a:rPr lang="en-US" sz="1600" b="1" i="0" u="sng" strike="noStrike" dirty="0">
                  <a:effectLst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CC BY-NC-SA 4.0 International License.</a:t>
              </a:r>
              <a:endParaRPr lang="en-CA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1607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3974" y="239996"/>
            <a:ext cx="5976551" cy="1325563"/>
          </a:xfrm>
        </p:spPr>
        <p:txBody>
          <a:bodyPr>
            <a:normAutofit/>
          </a:bodyPr>
          <a:lstStyle/>
          <a:p>
            <a:r>
              <a:rPr lang="en-CA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785648"/>
            <a:ext cx="5724525" cy="43802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i="0" dirty="0">
                <a:solidFill>
                  <a:srgbClr val="252327"/>
                </a:solidFill>
                <a:effectLst/>
              </a:rPr>
              <a:t>At the end of this session, you will be able to:</a:t>
            </a:r>
            <a:endParaRPr lang="en-US" sz="1800" b="1" dirty="0">
              <a:effectLst/>
            </a:endParaRP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Understand the structure and organization of eCentennial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Understand your responsibilities as a student 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Know what you can expect from your professor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Understand the evaluation scheme for the course 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Understand and analyze what it takes to be a good student and a be a part of a positive learning environment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Identify the college and course policies</a:t>
            </a:r>
            <a:endParaRPr lang="en-US" sz="1800" b="0" i="0" u="none" strike="noStrike" baseline="0" dirty="0">
              <a:latin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94E164-79B2-4A08-9E52-B5A889239867}"/>
              </a:ext>
            </a:extLst>
          </p:cNvPr>
          <p:cNvGrpSpPr/>
          <p:nvPr/>
        </p:nvGrpSpPr>
        <p:grpSpPr>
          <a:xfrm>
            <a:off x="371475" y="895350"/>
            <a:ext cx="5724524" cy="5859921"/>
            <a:chOff x="371475" y="895350"/>
            <a:chExt cx="5724524" cy="5859921"/>
          </a:xfrm>
        </p:grpSpPr>
        <p:sp>
          <p:nvSpPr>
            <p:cNvPr id="5" name="TextBox 4">
              <a:hlinkClick r:id="rId3"/>
              <a:extLst>
                <a:ext uri="{FF2B5EF4-FFF2-40B4-BE49-F238E27FC236}">
                  <a16:creationId xmlns:a16="http://schemas.microsoft.com/office/drawing/2014/main" id="{B04DEB2C-95C3-4B8B-8B90-A96FF9932A78}"/>
                </a:ext>
              </a:extLst>
            </p:cNvPr>
            <p:cNvSpPr txBox="1"/>
            <p:nvPr/>
          </p:nvSpPr>
          <p:spPr>
            <a:xfrm>
              <a:off x="371475" y="6385939"/>
              <a:ext cx="57245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Image created by </a:t>
              </a:r>
              <a:r>
                <a:rPr lang="en-US" b="1" dirty="0" err="1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macrovector</a:t>
              </a:r>
              <a:r>
                <a:rPr lang="en-US" b="1" dirty="0"/>
                <a:t> - freepik.com</a:t>
              </a:r>
              <a:endParaRPr lang="en-CA" b="1" dirty="0"/>
            </a:p>
          </p:txBody>
        </p:sp>
        <p:pic>
          <p:nvPicPr>
            <p:cNvPr id="5122" name="Picture 2" descr="Isometric education illustration with books Free Vector">
              <a:extLst>
                <a:ext uri="{FF2B5EF4-FFF2-40B4-BE49-F238E27FC236}">
                  <a16:creationId xmlns:a16="http://schemas.microsoft.com/office/drawing/2014/main" id="{55E66F7F-F543-4A89-933A-62FFF299DC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7" t="7294" r="11803" b="14747"/>
            <a:stretch/>
          </p:blipFill>
          <p:spPr bwMode="auto">
            <a:xfrm>
              <a:off x="371475" y="895350"/>
              <a:ext cx="5178604" cy="527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143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187" y="1557338"/>
            <a:ext cx="5719813" cy="506066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Lorem ipsum dolor sit </a:t>
            </a:r>
            <a:r>
              <a:rPr lang="en-CA" sz="1800" dirty="0" err="1"/>
              <a:t>amet</a:t>
            </a:r>
            <a:r>
              <a:rPr lang="en-CA" sz="1800" dirty="0"/>
              <a:t>, </a:t>
            </a:r>
            <a:r>
              <a:rPr lang="en-CA" sz="1800" dirty="0" err="1"/>
              <a:t>consectetur</a:t>
            </a:r>
            <a:r>
              <a:rPr lang="en-CA" sz="1800" dirty="0"/>
              <a:t> </a:t>
            </a:r>
            <a:r>
              <a:rPr lang="en-CA" sz="1800" dirty="0" err="1"/>
              <a:t>adipiscing</a:t>
            </a:r>
            <a:r>
              <a:rPr lang="en-CA" sz="1800" dirty="0"/>
              <a:t> </a:t>
            </a:r>
            <a:r>
              <a:rPr lang="en-CA" sz="1800" dirty="0" err="1"/>
              <a:t>elit</a:t>
            </a:r>
            <a:r>
              <a:rPr lang="en-CA" sz="1800" dirty="0"/>
              <a:t>. </a:t>
            </a:r>
            <a:r>
              <a:rPr lang="en-CA" sz="1800" dirty="0" err="1"/>
              <a:t>Suspendisse</a:t>
            </a:r>
            <a:r>
              <a:rPr lang="en-CA" sz="1800" dirty="0"/>
              <a:t> maximus eros magna, in </a:t>
            </a:r>
            <a:r>
              <a:rPr lang="en-CA" sz="1800" dirty="0" err="1"/>
              <a:t>rhoncus</a:t>
            </a:r>
            <a:r>
              <a:rPr lang="en-CA" sz="1800" dirty="0"/>
              <a:t> dolor </a:t>
            </a:r>
            <a:r>
              <a:rPr lang="en-CA" sz="1800" dirty="0" err="1"/>
              <a:t>finibus</a:t>
            </a:r>
            <a:r>
              <a:rPr lang="en-CA" sz="1800" dirty="0"/>
              <a:t> 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Aenean at </a:t>
            </a:r>
            <a:r>
              <a:rPr lang="en-CA" sz="1800" dirty="0" err="1"/>
              <a:t>mattis</a:t>
            </a:r>
            <a:r>
              <a:rPr lang="en-CA" sz="1800" dirty="0"/>
              <a:t> libero, et </a:t>
            </a:r>
            <a:r>
              <a:rPr lang="en-CA" sz="1800" dirty="0" err="1"/>
              <a:t>facilisis</a:t>
            </a:r>
            <a:r>
              <a:rPr lang="en-CA" sz="1800" dirty="0"/>
              <a:t> </a:t>
            </a:r>
            <a:r>
              <a:rPr lang="en-CA" sz="1800" dirty="0" err="1"/>
              <a:t>tellus</a:t>
            </a:r>
            <a:r>
              <a:rPr lang="en-CA" sz="1800" dirty="0"/>
              <a:t>. </a:t>
            </a:r>
            <a:r>
              <a:rPr lang="en-CA" sz="1800" dirty="0" err="1"/>
              <a:t>Nulla</a:t>
            </a:r>
            <a:r>
              <a:rPr lang="en-CA" sz="1800" dirty="0"/>
              <a:t> </a:t>
            </a:r>
            <a:r>
              <a:rPr lang="en-CA" sz="1800" dirty="0" err="1"/>
              <a:t>ultricies</a:t>
            </a:r>
            <a:r>
              <a:rPr lang="en-CA" sz="1800" dirty="0"/>
              <a:t> ex id dictum </a:t>
            </a:r>
            <a:r>
              <a:rPr lang="en-CA" sz="1800" dirty="0" err="1"/>
              <a:t>efficitur</a:t>
            </a:r>
            <a:r>
              <a:rPr lang="en-CA" sz="1800" dirty="0"/>
              <a:t>. </a:t>
            </a:r>
            <a:r>
              <a:rPr lang="en-CA" sz="1800" dirty="0" err="1"/>
              <a:t>Fusce</a:t>
            </a:r>
            <a:r>
              <a:rPr lang="en-CA" sz="1800" dirty="0"/>
              <a:t> </a:t>
            </a:r>
            <a:r>
              <a:rPr lang="en-CA" sz="1800" dirty="0" err="1"/>
              <a:t>augue</a:t>
            </a:r>
            <a:r>
              <a:rPr lang="en-CA" sz="1800" dirty="0"/>
              <a:t> </a:t>
            </a:r>
            <a:r>
              <a:rPr lang="en-CA" sz="1800" dirty="0" err="1"/>
              <a:t>turpis</a:t>
            </a:r>
            <a:r>
              <a:rPr lang="en-CA" sz="1800" dirty="0"/>
              <a:t>, auctor in lorem sit </a:t>
            </a:r>
            <a:r>
              <a:rPr lang="en-CA" sz="1800" dirty="0" err="1"/>
              <a:t>amet</a:t>
            </a:r>
            <a:r>
              <a:rPr lang="en-CA" sz="1800" dirty="0"/>
              <a:t>, </a:t>
            </a:r>
            <a:r>
              <a:rPr lang="en-CA" sz="1800" dirty="0" err="1"/>
              <a:t>ullamcorper</a:t>
            </a:r>
            <a:r>
              <a:rPr lang="en-CA" sz="1800" dirty="0"/>
              <a:t> </a:t>
            </a:r>
            <a:r>
              <a:rPr lang="en-CA" sz="1800" dirty="0" err="1"/>
              <a:t>hendrerit</a:t>
            </a:r>
            <a:r>
              <a:rPr lang="en-CA" sz="1800" dirty="0"/>
              <a:t> </a:t>
            </a:r>
            <a:r>
              <a:rPr lang="en-CA" sz="1800" dirty="0" err="1"/>
              <a:t>turpis</a:t>
            </a:r>
            <a:r>
              <a:rPr lang="en-CA" sz="1800" dirty="0"/>
              <a:t>. </a:t>
            </a:r>
            <a:r>
              <a:rPr lang="en-CA" sz="1800" dirty="0" err="1"/>
              <a:t>Nulla</a:t>
            </a:r>
            <a:r>
              <a:rPr lang="en-CA" sz="1800" dirty="0"/>
              <a:t> </a:t>
            </a:r>
            <a:r>
              <a:rPr lang="en-CA" sz="1800" dirty="0" err="1"/>
              <a:t>pellentesque</a:t>
            </a:r>
            <a:r>
              <a:rPr lang="en-CA" sz="1800" dirty="0"/>
              <a:t> ante at </a:t>
            </a:r>
            <a:r>
              <a:rPr lang="en-CA" sz="1800" dirty="0" err="1"/>
              <a:t>turpis</a:t>
            </a:r>
            <a:r>
              <a:rPr lang="en-CA" sz="1800" dirty="0"/>
              <a:t> </a:t>
            </a:r>
            <a:r>
              <a:rPr lang="en-CA" sz="1800" dirty="0" err="1"/>
              <a:t>volutpat</a:t>
            </a:r>
            <a:r>
              <a:rPr lang="en-CA" sz="1800" dirty="0"/>
              <a:t> </a:t>
            </a:r>
            <a:r>
              <a:rPr lang="en-CA" sz="1800" dirty="0" err="1"/>
              <a:t>laoreet</a:t>
            </a:r>
            <a:r>
              <a:rPr lang="en-CA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Nam gravida </a:t>
            </a:r>
            <a:r>
              <a:rPr lang="en-CA" sz="1800" dirty="0" err="1"/>
              <a:t>eu</a:t>
            </a:r>
            <a:r>
              <a:rPr lang="en-CA" sz="1800" dirty="0"/>
              <a:t> </a:t>
            </a:r>
            <a:r>
              <a:rPr lang="en-CA" sz="1800" dirty="0" err="1"/>
              <a:t>tortor</a:t>
            </a:r>
            <a:r>
              <a:rPr lang="en-CA" sz="1800" dirty="0"/>
              <a:t> id </a:t>
            </a:r>
            <a:r>
              <a:rPr lang="en-CA" sz="1800" dirty="0" err="1"/>
              <a:t>feugiat</a:t>
            </a:r>
            <a:r>
              <a:rPr lang="en-CA" sz="1800" dirty="0"/>
              <a:t>. Cras </a:t>
            </a:r>
            <a:r>
              <a:rPr lang="en-CA" sz="1800" dirty="0" err="1"/>
              <a:t>lobortis</a:t>
            </a:r>
            <a:r>
              <a:rPr lang="en-CA" sz="1800" dirty="0"/>
              <a:t> </a:t>
            </a:r>
            <a:r>
              <a:rPr lang="en-CA" sz="1800" dirty="0" err="1"/>
              <a:t>est</a:t>
            </a:r>
            <a:r>
              <a:rPr lang="en-CA" sz="1800" dirty="0"/>
              <a:t> </a:t>
            </a:r>
            <a:r>
              <a:rPr lang="en-CA" sz="1800" dirty="0" err="1"/>
              <a:t>eget</a:t>
            </a:r>
            <a:r>
              <a:rPr lang="en-CA" sz="1800" dirty="0"/>
              <a:t> </a:t>
            </a:r>
            <a:r>
              <a:rPr lang="en-CA" sz="1800" dirty="0" err="1"/>
              <a:t>metus</a:t>
            </a:r>
            <a:r>
              <a:rPr lang="en-CA" sz="1800" dirty="0"/>
              <a:t> </a:t>
            </a:r>
            <a:r>
              <a:rPr lang="en-CA" sz="1800" dirty="0" err="1"/>
              <a:t>ultrices</a:t>
            </a:r>
            <a:r>
              <a:rPr lang="en-CA" sz="1800" dirty="0"/>
              <a:t> </a:t>
            </a:r>
            <a:r>
              <a:rPr lang="en-CA" sz="1800" dirty="0" err="1"/>
              <a:t>hendrerit</a:t>
            </a:r>
            <a:r>
              <a:rPr lang="en-CA" sz="1800" dirty="0"/>
              <a:t> at </a:t>
            </a:r>
            <a:r>
              <a:rPr lang="en-CA" sz="1800" dirty="0" err="1"/>
              <a:t>eleifend</a:t>
            </a:r>
            <a:r>
              <a:rPr lang="en-CA" sz="1800" dirty="0"/>
              <a:t> </a:t>
            </a:r>
            <a:r>
              <a:rPr lang="en-CA" sz="1800" dirty="0" err="1"/>
              <a:t>massa</a:t>
            </a:r>
            <a:r>
              <a:rPr lang="en-CA" sz="1800" dirty="0"/>
              <a:t>. </a:t>
            </a:r>
            <a:r>
              <a:rPr lang="en-CA" sz="1800" dirty="0" err="1"/>
              <a:t>Quisque</a:t>
            </a:r>
            <a:r>
              <a:rPr lang="en-CA" sz="1800" dirty="0"/>
              <a:t> maximus pulvinar </a:t>
            </a:r>
            <a:r>
              <a:rPr lang="en-CA" sz="1800" dirty="0" err="1"/>
              <a:t>tempor</a:t>
            </a:r>
            <a:r>
              <a:rPr lang="en-CA" sz="1800" dirty="0"/>
              <a:t>. </a:t>
            </a:r>
          </a:p>
          <a:p>
            <a:r>
              <a:rPr lang="en-CA" sz="1800" dirty="0"/>
              <a:t>Lorem ipsum dolor sit </a:t>
            </a:r>
            <a:r>
              <a:rPr lang="en-CA" sz="1800" dirty="0" err="1"/>
              <a:t>amet</a:t>
            </a:r>
            <a:r>
              <a:rPr lang="en-CA" sz="1800" dirty="0"/>
              <a:t>, </a:t>
            </a:r>
            <a:r>
              <a:rPr lang="en-CA" sz="1800" dirty="0" err="1"/>
              <a:t>consectetur</a:t>
            </a:r>
            <a:r>
              <a:rPr lang="en-CA" sz="1800" dirty="0"/>
              <a:t> </a:t>
            </a:r>
            <a:r>
              <a:rPr lang="en-CA" sz="1800" dirty="0" err="1"/>
              <a:t>adipiscing</a:t>
            </a:r>
            <a:r>
              <a:rPr lang="en-CA" sz="1800" dirty="0"/>
              <a:t> </a:t>
            </a:r>
            <a:r>
              <a:rPr lang="en-CA" sz="1800" dirty="0" err="1"/>
              <a:t>elit</a:t>
            </a:r>
            <a:r>
              <a:rPr lang="en-CA" sz="1800" dirty="0"/>
              <a:t>. </a:t>
            </a:r>
            <a:r>
              <a:rPr lang="en-CA" sz="1800" dirty="0" err="1"/>
              <a:t>Suspendisse</a:t>
            </a:r>
            <a:r>
              <a:rPr lang="en-CA" sz="1800" dirty="0"/>
              <a:t> maximus eros magna, in </a:t>
            </a:r>
            <a:r>
              <a:rPr lang="en-CA" sz="1800" dirty="0" err="1"/>
              <a:t>rhoncus</a:t>
            </a:r>
            <a:r>
              <a:rPr lang="en-CA" sz="1800" dirty="0"/>
              <a:t> dolor </a:t>
            </a:r>
            <a:r>
              <a:rPr lang="en-CA" sz="1800" dirty="0" err="1"/>
              <a:t>finibus</a:t>
            </a:r>
            <a:r>
              <a:rPr lang="en-CA" sz="1800" dirty="0"/>
              <a:t> a. Aenean at </a:t>
            </a:r>
            <a:r>
              <a:rPr lang="en-CA" sz="1800" dirty="0" err="1"/>
              <a:t>mattis</a:t>
            </a:r>
            <a:r>
              <a:rPr lang="en-CA" sz="1800" dirty="0"/>
              <a:t> libero, et </a:t>
            </a:r>
            <a:r>
              <a:rPr lang="en-CA" sz="1800" dirty="0" err="1"/>
              <a:t>facilisis</a:t>
            </a:r>
            <a:r>
              <a:rPr lang="en-CA" sz="1800" dirty="0"/>
              <a:t> </a:t>
            </a:r>
            <a:r>
              <a:rPr lang="en-CA" sz="1800" dirty="0" err="1"/>
              <a:t>tellus</a:t>
            </a:r>
            <a:r>
              <a:rPr lang="en-CA" sz="1800" dirty="0"/>
              <a:t>. </a:t>
            </a:r>
            <a:endParaRPr lang="en-CA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CA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F50F9-A6FC-44DE-89A6-3F48DE36FB8E}"/>
              </a:ext>
            </a:extLst>
          </p:cNvPr>
          <p:cNvSpPr txBox="1">
            <a:spLocks/>
          </p:cNvSpPr>
          <p:nvPr/>
        </p:nvSpPr>
        <p:spPr>
          <a:xfrm>
            <a:off x="6096000" y="3614808"/>
            <a:ext cx="5719813" cy="3243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Lorem ipsum dolor sit </a:t>
            </a:r>
            <a:r>
              <a:rPr lang="en-CA" sz="1800" dirty="0" err="1"/>
              <a:t>amet</a:t>
            </a:r>
            <a:r>
              <a:rPr lang="en-CA" sz="1800" dirty="0"/>
              <a:t>, </a:t>
            </a:r>
            <a:r>
              <a:rPr lang="en-CA" sz="1800" dirty="0" err="1"/>
              <a:t>consectetur</a:t>
            </a:r>
            <a:r>
              <a:rPr lang="en-CA" sz="1800" dirty="0"/>
              <a:t> </a:t>
            </a:r>
            <a:r>
              <a:rPr lang="en-CA" sz="1800" dirty="0" err="1"/>
              <a:t>adipiscing</a:t>
            </a:r>
            <a:r>
              <a:rPr lang="en-CA" sz="1800" dirty="0"/>
              <a:t> </a:t>
            </a:r>
            <a:r>
              <a:rPr lang="en-CA" sz="1800" dirty="0" err="1"/>
              <a:t>elit</a:t>
            </a:r>
            <a:r>
              <a:rPr lang="en-CA" sz="1800" dirty="0"/>
              <a:t>. </a:t>
            </a:r>
            <a:r>
              <a:rPr lang="en-CA" sz="1800" dirty="0" err="1"/>
              <a:t>Suspendisse</a:t>
            </a:r>
            <a:r>
              <a:rPr lang="en-CA" sz="1800" dirty="0"/>
              <a:t> maximus eros magna, in </a:t>
            </a:r>
            <a:r>
              <a:rPr lang="en-CA" sz="1800" dirty="0" err="1"/>
              <a:t>rhoncus</a:t>
            </a:r>
            <a:r>
              <a:rPr lang="en-CA" sz="1800" dirty="0"/>
              <a:t> dolor </a:t>
            </a:r>
            <a:r>
              <a:rPr lang="en-CA" sz="1800" dirty="0" err="1"/>
              <a:t>finibus</a:t>
            </a:r>
            <a:r>
              <a:rPr lang="en-CA" sz="1800" dirty="0"/>
              <a:t> a. Aenean at </a:t>
            </a:r>
            <a:r>
              <a:rPr lang="en-CA" sz="1800" dirty="0" err="1"/>
              <a:t>mattis</a:t>
            </a:r>
            <a:r>
              <a:rPr lang="en-CA" sz="1800" dirty="0"/>
              <a:t> libero, et </a:t>
            </a:r>
            <a:r>
              <a:rPr lang="en-CA" sz="1800" dirty="0" err="1"/>
              <a:t>facilisis</a:t>
            </a:r>
            <a:r>
              <a:rPr lang="en-CA" sz="1800" dirty="0"/>
              <a:t> </a:t>
            </a:r>
            <a:r>
              <a:rPr lang="en-CA" sz="1800" dirty="0" err="1"/>
              <a:t>tellus</a:t>
            </a:r>
            <a:r>
              <a:rPr lang="en-CA" sz="1800" dirty="0"/>
              <a:t>. </a:t>
            </a:r>
            <a:r>
              <a:rPr lang="en-CA" sz="1800" dirty="0" err="1"/>
              <a:t>Nulla</a:t>
            </a:r>
            <a:r>
              <a:rPr lang="en-CA" sz="1800" dirty="0"/>
              <a:t> </a:t>
            </a:r>
            <a:r>
              <a:rPr lang="en-CA" sz="1800" dirty="0" err="1"/>
              <a:t>ultricies</a:t>
            </a:r>
            <a:r>
              <a:rPr lang="en-CA" sz="1800" dirty="0"/>
              <a:t> ex id dictum </a:t>
            </a:r>
            <a:r>
              <a:rPr lang="en-CA" sz="1800" dirty="0" err="1"/>
              <a:t>efficitur</a:t>
            </a:r>
            <a:r>
              <a:rPr lang="en-CA" sz="1800" dirty="0"/>
              <a:t>. </a:t>
            </a:r>
            <a:r>
              <a:rPr lang="en-CA" sz="1800" dirty="0" err="1"/>
              <a:t>Fusce</a:t>
            </a:r>
            <a:r>
              <a:rPr lang="en-CA" sz="1800" dirty="0"/>
              <a:t> </a:t>
            </a:r>
            <a:r>
              <a:rPr lang="en-CA" sz="1800" dirty="0" err="1"/>
              <a:t>augue</a:t>
            </a:r>
            <a:r>
              <a:rPr lang="en-CA" sz="1800" dirty="0"/>
              <a:t> </a:t>
            </a:r>
            <a:r>
              <a:rPr lang="en-CA" sz="1800" dirty="0" err="1"/>
              <a:t>turpis</a:t>
            </a:r>
            <a:r>
              <a:rPr lang="en-CA" sz="1800" dirty="0"/>
              <a:t>, auctor in lorem sit </a:t>
            </a:r>
            <a:r>
              <a:rPr lang="en-CA" sz="1800" dirty="0" err="1"/>
              <a:t>amet</a:t>
            </a:r>
            <a:r>
              <a:rPr lang="en-CA" sz="1800" dirty="0"/>
              <a:t>, </a:t>
            </a:r>
            <a:r>
              <a:rPr lang="en-CA" sz="1800" dirty="0" err="1"/>
              <a:t>ullamcorper</a:t>
            </a:r>
            <a:r>
              <a:rPr lang="en-CA" sz="1800" dirty="0"/>
              <a:t> </a:t>
            </a:r>
            <a:r>
              <a:rPr lang="en-CA" sz="1800" dirty="0" err="1"/>
              <a:t>hendrerit</a:t>
            </a:r>
            <a:r>
              <a:rPr lang="en-CA" sz="1800" dirty="0"/>
              <a:t> </a:t>
            </a:r>
            <a:r>
              <a:rPr lang="en-CA" sz="1800" dirty="0" err="1"/>
              <a:t>turpis</a:t>
            </a:r>
            <a:r>
              <a:rPr lang="en-CA" sz="1800" dirty="0"/>
              <a:t>. </a:t>
            </a:r>
            <a:r>
              <a:rPr lang="en-CA" sz="1800" dirty="0" err="1"/>
              <a:t>Nulla</a:t>
            </a:r>
            <a:r>
              <a:rPr lang="en-CA" sz="1800" dirty="0"/>
              <a:t> </a:t>
            </a:r>
            <a:r>
              <a:rPr lang="en-CA" sz="1800" dirty="0" err="1"/>
              <a:t>pellentesque</a:t>
            </a:r>
            <a:r>
              <a:rPr lang="en-CA" sz="1800" dirty="0"/>
              <a:t> ante at </a:t>
            </a:r>
            <a:r>
              <a:rPr lang="en-CA" sz="1800" dirty="0" err="1"/>
              <a:t>turpis</a:t>
            </a:r>
            <a:r>
              <a:rPr lang="en-CA" sz="1800" dirty="0"/>
              <a:t> </a:t>
            </a:r>
            <a:r>
              <a:rPr lang="en-CA" sz="1800" dirty="0" err="1"/>
              <a:t>volutpat</a:t>
            </a:r>
            <a:r>
              <a:rPr lang="en-CA" sz="1800" dirty="0"/>
              <a:t> </a:t>
            </a:r>
            <a:r>
              <a:rPr lang="en-CA" sz="1800" dirty="0" err="1"/>
              <a:t>laoreet</a:t>
            </a:r>
            <a:r>
              <a:rPr lang="en-CA" sz="1800" dirty="0"/>
              <a:t>. Nam gravida </a:t>
            </a:r>
            <a:r>
              <a:rPr lang="en-CA" sz="1800" dirty="0" err="1"/>
              <a:t>eu</a:t>
            </a:r>
            <a:r>
              <a:rPr lang="en-CA" sz="1800" dirty="0"/>
              <a:t> </a:t>
            </a:r>
            <a:r>
              <a:rPr lang="en-CA" sz="1800" dirty="0" err="1"/>
              <a:t>tortor</a:t>
            </a:r>
            <a:r>
              <a:rPr lang="en-CA" sz="1800" dirty="0"/>
              <a:t> id </a:t>
            </a:r>
            <a:r>
              <a:rPr lang="en-CA" sz="1800" dirty="0" err="1"/>
              <a:t>feugiat</a:t>
            </a:r>
            <a:r>
              <a:rPr lang="en-CA" sz="1800" dirty="0"/>
              <a:t>. Cras </a:t>
            </a:r>
            <a:r>
              <a:rPr lang="en-CA" sz="1800" dirty="0" err="1"/>
              <a:t>lobortis</a:t>
            </a:r>
            <a:r>
              <a:rPr lang="en-CA" sz="1800" dirty="0"/>
              <a:t> </a:t>
            </a:r>
            <a:r>
              <a:rPr lang="en-CA" sz="1800" dirty="0" err="1"/>
              <a:t>est</a:t>
            </a:r>
            <a:r>
              <a:rPr lang="en-CA" sz="1800" dirty="0"/>
              <a:t> </a:t>
            </a:r>
            <a:r>
              <a:rPr lang="en-CA" sz="1800" dirty="0" err="1"/>
              <a:t>eget</a:t>
            </a:r>
            <a:r>
              <a:rPr lang="en-CA" sz="1800" dirty="0"/>
              <a:t> </a:t>
            </a:r>
            <a:r>
              <a:rPr lang="en-CA" sz="1800" dirty="0" err="1"/>
              <a:t>metus</a:t>
            </a:r>
            <a:r>
              <a:rPr lang="en-CA" sz="1800" dirty="0"/>
              <a:t> </a:t>
            </a:r>
            <a:r>
              <a:rPr lang="en-CA" sz="1800" dirty="0" err="1"/>
              <a:t>ultrices</a:t>
            </a:r>
            <a:r>
              <a:rPr lang="en-CA" sz="1800" dirty="0"/>
              <a:t> </a:t>
            </a:r>
            <a:r>
              <a:rPr lang="en-CA" sz="1800" dirty="0" err="1"/>
              <a:t>hendrerit</a:t>
            </a:r>
            <a:r>
              <a:rPr lang="en-CA" sz="1800" dirty="0"/>
              <a:t> at </a:t>
            </a:r>
            <a:r>
              <a:rPr lang="en-CA" sz="1800" dirty="0" err="1"/>
              <a:t>eleifend</a:t>
            </a:r>
            <a:r>
              <a:rPr lang="en-CA" sz="1800" dirty="0"/>
              <a:t> </a:t>
            </a:r>
            <a:r>
              <a:rPr lang="en-CA" sz="1800" dirty="0" err="1"/>
              <a:t>massa</a:t>
            </a:r>
            <a:r>
              <a:rPr lang="en-CA" sz="1800" dirty="0"/>
              <a:t>. </a:t>
            </a:r>
            <a:r>
              <a:rPr lang="en-CA" sz="1800" dirty="0" err="1"/>
              <a:t>Quisque</a:t>
            </a:r>
            <a:r>
              <a:rPr lang="en-CA" sz="1800" dirty="0"/>
              <a:t> maximus pulvinar </a:t>
            </a:r>
            <a:r>
              <a:rPr lang="en-CA" sz="1800" dirty="0" err="1"/>
              <a:t>tempor</a:t>
            </a:r>
            <a:r>
              <a:rPr lang="en-CA" sz="1800" dirty="0"/>
              <a:t>. </a:t>
            </a:r>
            <a:endParaRPr lang="en-CA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LINKEDIN  - </a:t>
            </a:r>
            <a:r>
              <a:rPr lang="en-US" sz="1800" dirty="0">
                <a:hlinkClick r:id="rId3"/>
              </a:rPr>
              <a:t>ca.linkedin.com</a:t>
            </a:r>
            <a:endParaRPr lang="en-US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5BFCA1F-0E36-4B76-8A1A-1DF6C9DF92BD}"/>
              </a:ext>
            </a:extLst>
          </p:cNvPr>
          <p:cNvSpPr txBox="1">
            <a:spLocks/>
          </p:cNvSpPr>
          <p:nvPr/>
        </p:nvSpPr>
        <p:spPr>
          <a:xfrm>
            <a:off x="4795787" y="239996"/>
            <a:ext cx="45022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Alégre Sans" panose="02060606060101040101" pitchFamily="18" charset="0"/>
                <a:ea typeface="+mj-ea"/>
                <a:cs typeface="+mj-cs"/>
              </a:defRPr>
            </a:lvl1pPr>
          </a:lstStyle>
          <a:p>
            <a:r>
              <a:rPr lang="en-CA" sz="4800" dirty="0">
                <a:solidFill>
                  <a:schemeClr val="bg1">
                    <a:lumMod val="50000"/>
                  </a:schemeClr>
                </a:solidFill>
              </a:rPr>
              <a:t>MEET YOUR PROFESSOR!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3A93F4-A6B5-470A-907B-9D253137556C}"/>
              </a:ext>
            </a:extLst>
          </p:cNvPr>
          <p:cNvGrpSpPr/>
          <p:nvPr/>
        </p:nvGrpSpPr>
        <p:grpSpPr>
          <a:xfrm>
            <a:off x="8965071" y="225425"/>
            <a:ext cx="3362396" cy="3667548"/>
            <a:chOff x="8965071" y="225425"/>
            <a:chExt cx="3362396" cy="36675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6965E7-A5B5-4A83-A965-6B77E8A5D8B1}"/>
                </a:ext>
              </a:extLst>
            </p:cNvPr>
            <p:cNvSpPr/>
            <p:nvPr/>
          </p:nvSpPr>
          <p:spPr>
            <a:xfrm>
              <a:off x="9495967" y="225425"/>
              <a:ext cx="2298931" cy="3203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Graphic 5" descr="User with solid fill">
              <a:extLst>
                <a:ext uri="{FF2B5EF4-FFF2-40B4-BE49-F238E27FC236}">
                  <a16:creationId xmlns:a16="http://schemas.microsoft.com/office/drawing/2014/main" id="{E0F2D20C-C2A9-42A4-A83C-985106611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65071" y="530577"/>
              <a:ext cx="3362396" cy="3362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2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7" y="239996"/>
            <a:ext cx="11444338" cy="1325563"/>
          </a:xfrm>
        </p:spPr>
        <p:txBody>
          <a:bodyPr/>
          <a:lstStyle/>
          <a:p>
            <a:pPr algn="ctr"/>
            <a:r>
              <a:rPr lang="en-CA" dirty="0"/>
              <a:t>USING </a:t>
            </a:r>
            <a:r>
              <a:rPr lang="en-CA" dirty="0" err="1"/>
              <a:t>eCENTENNIAL</a:t>
            </a: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71D1F4-7C55-4683-8205-CA93B44913DA}"/>
              </a:ext>
            </a:extLst>
          </p:cNvPr>
          <p:cNvGrpSpPr/>
          <p:nvPr/>
        </p:nvGrpSpPr>
        <p:grpSpPr>
          <a:xfrm>
            <a:off x="0" y="1689099"/>
            <a:ext cx="12192000" cy="5160963"/>
            <a:chOff x="0" y="1689099"/>
            <a:chExt cx="12192000" cy="51609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D6C3C9-40AA-4225-B224-A6B19DF59F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01" b="22945"/>
            <a:stretch/>
          </p:blipFill>
          <p:spPr>
            <a:xfrm>
              <a:off x="0" y="1689099"/>
              <a:ext cx="12192000" cy="5160963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6AB902-C061-4AA3-993F-DC103100F190}"/>
                </a:ext>
              </a:extLst>
            </p:cNvPr>
            <p:cNvSpPr/>
            <p:nvPr/>
          </p:nvSpPr>
          <p:spPr>
            <a:xfrm>
              <a:off x="5705475" y="1743075"/>
              <a:ext cx="1076325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81FCA3-D5D9-46E3-B041-AE80248F1635}"/>
                </a:ext>
              </a:extLst>
            </p:cNvPr>
            <p:cNvSpPr/>
            <p:nvPr/>
          </p:nvSpPr>
          <p:spPr>
            <a:xfrm>
              <a:off x="8496300" y="1743075"/>
              <a:ext cx="990599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95297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STUDENT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565559"/>
            <a:ext cx="5724525" cy="4770154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a student, there are certain behaviours your professor and peers expect you to follow. The following list covers the most important expectations:</a:t>
            </a:r>
          </a:p>
          <a:p>
            <a:pPr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 into the class regularly 1-2/wk.</a:t>
            </a:r>
          </a:p>
          <a:p>
            <a:pPr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Complete all of the work listed in the weekly checklists.</a:t>
            </a:r>
          </a:p>
          <a:p>
            <a:pPr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 part in the discussion forums.</a:t>
            </a:r>
          </a:p>
          <a:p>
            <a:pPr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Communicate with your peers and professor in a professional manner and adhere to the </a:t>
            </a:r>
            <a:r>
              <a:rPr lang="en-US" sz="1800" b="0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general rules of netiquette</a:t>
            </a: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Contact your professor whenever you experience difficulties with the course.</a:t>
            </a:r>
          </a:p>
          <a:p>
            <a:pPr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Follow </a:t>
            </a:r>
            <a:r>
              <a:rPr lang="en-US" sz="1800" b="0" i="0" dirty="0">
                <a:solidFill>
                  <a:srgbClr val="0037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Centennial College's Student Code of Conduct</a:t>
            </a:r>
            <a:endParaRPr lang="en-US" sz="18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695BDA-9A17-4C25-A783-95DE9E59676D}"/>
              </a:ext>
            </a:extLst>
          </p:cNvPr>
          <p:cNvSpPr txBox="1">
            <a:spLocks/>
          </p:cNvSpPr>
          <p:nvPr/>
        </p:nvSpPr>
        <p:spPr>
          <a:xfrm>
            <a:off x="6091288" y="1565559"/>
            <a:ext cx="5724525" cy="4770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7"/>
            </a:pP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self-disciplined and manage your time appropriately. 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assessments on time: students are not allowed to retake a missed quiz, without documentation as outlined in the College policy.  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assignments are to be submitted via the Assignment tool (under the Assessments dropdown).  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Quizzes are to be completed alone, but students are otherwise free to use whatever resources are available so long as they do not fall into academic dishonesty.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the </a:t>
            </a:r>
            <a:r>
              <a:rPr lang="en-US" sz="1800" dirty="0">
                <a:solidFill>
                  <a:srgbClr val="00379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Plagiarism and Academic Honesty Policy</a:t>
            </a: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students who violate the policy will face disciplinary action.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Participate in the </a:t>
            </a:r>
            <a:r>
              <a:rPr lang="en-US" sz="1800" dirty="0">
                <a:solidFill>
                  <a:srgbClr val="00379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Academic Integrity Module</a:t>
            </a:r>
            <a:r>
              <a:rPr lang="en-US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EE1A6-9448-49FF-88E0-58371D0A852D}"/>
              </a:ext>
            </a:extLst>
          </p:cNvPr>
          <p:cNvSpPr/>
          <p:nvPr/>
        </p:nvSpPr>
        <p:spPr>
          <a:xfrm>
            <a:off x="0" y="-7938"/>
            <a:ext cx="12161004" cy="6858001"/>
          </a:xfrm>
          <a:prstGeom prst="rect">
            <a:avLst/>
          </a:prstGeom>
          <a:blipFill dpi="0" rotWithShape="1">
            <a:blip r:embed="rId7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534" t="-3888" r="-3193" b="-126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hlinkClick r:id="rId8"/>
            <a:extLst>
              <a:ext uri="{FF2B5EF4-FFF2-40B4-BE49-F238E27FC236}">
                <a16:creationId xmlns:a16="http://schemas.microsoft.com/office/drawing/2014/main" id="{30DCF24D-2894-445C-9419-FE94285F6DD1}"/>
              </a:ext>
            </a:extLst>
          </p:cNvPr>
          <p:cNvSpPr txBox="1"/>
          <p:nvPr/>
        </p:nvSpPr>
        <p:spPr>
          <a:xfrm>
            <a:off x="376187" y="6488668"/>
            <a:ext cx="4767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Photo from </a:t>
            </a: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freepik.com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722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TEACHER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565559"/>
            <a:ext cx="5650953" cy="4770154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Just as there are expectations placed on students, you can expect me to fulfill my duties in a timely manner. Here is a list of what to expect from me: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will treat all students with respect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will respond to e-mails within 48-72 hours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Every assignment will have written feedback and/or a filled out rubric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Assignments and quizzes will be marked </a:t>
            </a:r>
            <a:b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around two weeks of the due date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19191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Please note that the best way to get in touch with me is by email. If you have an urgent matter, please email me directly at pmarti34@my.centennialcollege.ca.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5ADD14-2F05-481E-BAC5-27A6B69B124D}"/>
              </a:ext>
            </a:extLst>
          </p:cNvPr>
          <p:cNvGrpSpPr/>
          <p:nvPr/>
        </p:nvGrpSpPr>
        <p:grpSpPr>
          <a:xfrm>
            <a:off x="6529803" y="2231425"/>
            <a:ext cx="2791353" cy="2792090"/>
            <a:chOff x="6603127" y="2121307"/>
            <a:chExt cx="2791353" cy="2792090"/>
          </a:xfrm>
        </p:grpSpPr>
        <p:sp>
          <p:nvSpPr>
            <p:cNvPr id="4210" name="Freeform: Shape 4209">
              <a:extLst>
                <a:ext uri="{FF2B5EF4-FFF2-40B4-BE49-F238E27FC236}">
                  <a16:creationId xmlns:a16="http://schemas.microsoft.com/office/drawing/2014/main" id="{682CE483-DD43-4481-B7B4-B3CEAB00B3F0}"/>
                </a:ext>
              </a:extLst>
            </p:cNvPr>
            <p:cNvSpPr/>
            <p:nvPr/>
          </p:nvSpPr>
          <p:spPr>
            <a:xfrm>
              <a:off x="8413175" y="2121308"/>
              <a:ext cx="9822" cy="8037"/>
            </a:xfrm>
            <a:custGeom>
              <a:avLst/>
              <a:gdLst/>
              <a:ahLst/>
              <a:cxnLst/>
              <a:rect l="l" t="t" r="r" b="b"/>
              <a:pathLst>
                <a:path w="9822" h="8037">
                  <a:moveTo>
                    <a:pt x="0" y="0"/>
                  </a:moveTo>
                  <a:lnTo>
                    <a:pt x="9822" y="0"/>
                  </a:lnTo>
                  <a:lnTo>
                    <a:pt x="9822" y="8037"/>
                  </a:lnTo>
                  <a:lnTo>
                    <a:pt x="1785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209" name="Freeform: Shape 4208">
              <a:extLst>
                <a:ext uri="{FF2B5EF4-FFF2-40B4-BE49-F238E27FC236}">
                  <a16:creationId xmlns:a16="http://schemas.microsoft.com/office/drawing/2014/main" id="{28FA98F7-4877-40BD-8E4A-FD5603D6788E}"/>
                </a:ext>
              </a:extLst>
            </p:cNvPr>
            <p:cNvSpPr/>
            <p:nvPr/>
          </p:nvSpPr>
          <p:spPr>
            <a:xfrm>
              <a:off x="8453358" y="2121308"/>
              <a:ext cx="23217" cy="8037"/>
            </a:xfrm>
            <a:custGeom>
              <a:avLst/>
              <a:gdLst/>
              <a:ahLst/>
              <a:cxnLst/>
              <a:rect l="l" t="t" r="r" b="b"/>
              <a:pathLst>
                <a:path w="23217" h="8037">
                  <a:moveTo>
                    <a:pt x="3572" y="0"/>
                  </a:moveTo>
                  <a:lnTo>
                    <a:pt x="16966" y="0"/>
                  </a:lnTo>
                  <a:lnTo>
                    <a:pt x="19646" y="893"/>
                  </a:lnTo>
                  <a:cubicBezTo>
                    <a:pt x="21282" y="2828"/>
                    <a:pt x="22473" y="5209"/>
                    <a:pt x="23217" y="8037"/>
                  </a:cubicBezTo>
                  <a:lnTo>
                    <a:pt x="0" y="8037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208" name="Freeform: Shape 4207">
              <a:extLst>
                <a:ext uri="{FF2B5EF4-FFF2-40B4-BE49-F238E27FC236}">
                  <a16:creationId xmlns:a16="http://schemas.microsoft.com/office/drawing/2014/main" id="{7C98DD81-26AE-4B88-BB34-B8FCEFC39FC3}"/>
                </a:ext>
              </a:extLst>
            </p:cNvPr>
            <p:cNvSpPr/>
            <p:nvPr/>
          </p:nvSpPr>
          <p:spPr>
            <a:xfrm>
              <a:off x="8492649" y="2121308"/>
              <a:ext cx="35719" cy="9823"/>
            </a:xfrm>
            <a:custGeom>
              <a:avLst/>
              <a:gdLst/>
              <a:ahLst/>
              <a:cxnLst/>
              <a:rect l="l" t="t" r="r" b="b"/>
              <a:pathLst>
                <a:path w="35719" h="9823">
                  <a:moveTo>
                    <a:pt x="6251" y="0"/>
                  </a:moveTo>
                  <a:cubicBezTo>
                    <a:pt x="12204" y="149"/>
                    <a:pt x="18752" y="1042"/>
                    <a:pt x="25896" y="2679"/>
                  </a:cubicBezTo>
                  <a:cubicBezTo>
                    <a:pt x="29914" y="2828"/>
                    <a:pt x="33189" y="4614"/>
                    <a:pt x="35719" y="8037"/>
                  </a:cubicBezTo>
                  <a:lnTo>
                    <a:pt x="28575" y="8930"/>
                  </a:lnTo>
                  <a:lnTo>
                    <a:pt x="13394" y="8930"/>
                  </a:lnTo>
                  <a:lnTo>
                    <a:pt x="9823" y="9823"/>
                  </a:lnTo>
                  <a:lnTo>
                    <a:pt x="7143" y="8930"/>
                  </a:lnTo>
                  <a:cubicBezTo>
                    <a:pt x="4465" y="7590"/>
                    <a:pt x="2083" y="5506"/>
                    <a:pt x="0" y="2679"/>
                  </a:cubicBezTo>
                  <a:lnTo>
                    <a:pt x="625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207" name="Freeform: Shape 4206">
              <a:extLst>
                <a:ext uri="{FF2B5EF4-FFF2-40B4-BE49-F238E27FC236}">
                  <a16:creationId xmlns:a16="http://schemas.microsoft.com/office/drawing/2014/main" id="{08AF1159-A682-43EA-A11D-008F24C90992}"/>
                </a:ext>
              </a:extLst>
            </p:cNvPr>
            <p:cNvSpPr/>
            <p:nvPr/>
          </p:nvSpPr>
          <p:spPr>
            <a:xfrm>
              <a:off x="8538190" y="2121307"/>
              <a:ext cx="16966" cy="11608"/>
            </a:xfrm>
            <a:custGeom>
              <a:avLst/>
              <a:gdLst/>
              <a:ahLst/>
              <a:cxnLst/>
              <a:rect l="l" t="t" r="r" b="b"/>
              <a:pathLst>
                <a:path w="16966" h="11608">
                  <a:moveTo>
                    <a:pt x="893" y="0"/>
                  </a:moveTo>
                  <a:lnTo>
                    <a:pt x="12502" y="0"/>
                  </a:lnTo>
                  <a:lnTo>
                    <a:pt x="15180" y="893"/>
                  </a:lnTo>
                  <a:lnTo>
                    <a:pt x="16966" y="8930"/>
                  </a:lnTo>
                  <a:lnTo>
                    <a:pt x="14288" y="11608"/>
                  </a:lnTo>
                  <a:lnTo>
                    <a:pt x="4465" y="9823"/>
                  </a:lnTo>
                  <a:lnTo>
                    <a:pt x="0" y="803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206" name="Freeform: Shape 4205">
              <a:extLst>
                <a:ext uri="{FF2B5EF4-FFF2-40B4-BE49-F238E27FC236}">
                  <a16:creationId xmlns:a16="http://schemas.microsoft.com/office/drawing/2014/main" id="{DEA51217-03A5-4CB6-AF3C-B046F9A64FF1}"/>
                </a:ext>
              </a:extLst>
            </p:cNvPr>
            <p:cNvSpPr/>
            <p:nvPr/>
          </p:nvSpPr>
          <p:spPr>
            <a:xfrm>
              <a:off x="8438178" y="2123986"/>
              <a:ext cx="8930" cy="5358"/>
            </a:xfrm>
            <a:custGeom>
              <a:avLst/>
              <a:gdLst/>
              <a:ahLst/>
              <a:cxnLst/>
              <a:rect l="l" t="t" r="r" b="b"/>
              <a:pathLst>
                <a:path w="8930" h="5358">
                  <a:moveTo>
                    <a:pt x="1786" y="0"/>
                  </a:moveTo>
                  <a:cubicBezTo>
                    <a:pt x="4316" y="446"/>
                    <a:pt x="6697" y="1637"/>
                    <a:pt x="8930" y="3572"/>
                  </a:cubicBezTo>
                  <a:lnTo>
                    <a:pt x="5358" y="3572"/>
                  </a:ln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205" name="Freeform: Shape 4204">
              <a:extLst>
                <a:ext uri="{FF2B5EF4-FFF2-40B4-BE49-F238E27FC236}">
                  <a16:creationId xmlns:a16="http://schemas.microsoft.com/office/drawing/2014/main" id="{E28B8B2A-1954-4087-AFE9-4CE1D0A1DA96}"/>
                </a:ext>
              </a:extLst>
            </p:cNvPr>
            <p:cNvSpPr/>
            <p:nvPr/>
          </p:nvSpPr>
          <p:spPr>
            <a:xfrm>
              <a:off x="8339058" y="2126665"/>
              <a:ext cx="8037" cy="8036"/>
            </a:xfrm>
            <a:custGeom>
              <a:avLst/>
              <a:gdLst/>
              <a:ahLst/>
              <a:cxnLst/>
              <a:rect l="l" t="t" r="r" b="b"/>
              <a:pathLst>
                <a:path w="8037" h="8036">
                  <a:moveTo>
                    <a:pt x="0" y="0"/>
                  </a:moveTo>
                  <a:lnTo>
                    <a:pt x="8037" y="0"/>
                  </a:lnTo>
                  <a:lnTo>
                    <a:pt x="6251" y="6250"/>
                  </a:lnTo>
                  <a:lnTo>
                    <a:pt x="0" y="8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204" name="Freeform: Shape 4203">
              <a:extLst>
                <a:ext uri="{FF2B5EF4-FFF2-40B4-BE49-F238E27FC236}">
                  <a16:creationId xmlns:a16="http://schemas.microsoft.com/office/drawing/2014/main" id="{2FFBA6BE-184C-4A55-A1BC-2966629F23D4}"/>
                </a:ext>
              </a:extLst>
            </p:cNvPr>
            <p:cNvSpPr/>
            <p:nvPr/>
          </p:nvSpPr>
          <p:spPr>
            <a:xfrm>
              <a:off x="8172966" y="2129344"/>
              <a:ext cx="515243" cy="697408"/>
            </a:xfrm>
            <a:custGeom>
              <a:avLst/>
              <a:gdLst/>
              <a:ahLst/>
              <a:cxnLst/>
              <a:rect l="l" t="t" r="r" b="b"/>
              <a:pathLst>
                <a:path w="515243" h="697408">
                  <a:moveTo>
                    <a:pt x="212527" y="0"/>
                  </a:moveTo>
                  <a:lnTo>
                    <a:pt x="223242" y="1786"/>
                  </a:lnTo>
                  <a:cubicBezTo>
                    <a:pt x="223094" y="3571"/>
                    <a:pt x="222498" y="5357"/>
                    <a:pt x="221456" y="7143"/>
                  </a:cubicBezTo>
                  <a:lnTo>
                    <a:pt x="208955" y="12501"/>
                  </a:lnTo>
                  <a:cubicBezTo>
                    <a:pt x="212676" y="14734"/>
                    <a:pt x="217140" y="15924"/>
                    <a:pt x="222349" y="16073"/>
                  </a:cubicBezTo>
                  <a:lnTo>
                    <a:pt x="233065" y="16073"/>
                  </a:lnTo>
                  <a:lnTo>
                    <a:pt x="232172" y="10715"/>
                  </a:lnTo>
                  <a:cubicBezTo>
                    <a:pt x="235148" y="8780"/>
                    <a:pt x="238720" y="7590"/>
                    <a:pt x="242888" y="7143"/>
                  </a:cubicBezTo>
                  <a:lnTo>
                    <a:pt x="247352" y="7143"/>
                  </a:lnTo>
                  <a:lnTo>
                    <a:pt x="243780" y="16966"/>
                  </a:lnTo>
                  <a:cubicBezTo>
                    <a:pt x="246013" y="16371"/>
                    <a:pt x="248096" y="15180"/>
                    <a:pt x="250031" y="13394"/>
                  </a:cubicBezTo>
                  <a:lnTo>
                    <a:pt x="250924" y="4464"/>
                  </a:lnTo>
                  <a:lnTo>
                    <a:pt x="258961" y="5357"/>
                  </a:lnTo>
                  <a:cubicBezTo>
                    <a:pt x="262830" y="7292"/>
                    <a:pt x="266700" y="9673"/>
                    <a:pt x="270570" y="12501"/>
                  </a:cubicBezTo>
                  <a:lnTo>
                    <a:pt x="281285" y="19645"/>
                  </a:lnTo>
                  <a:cubicBezTo>
                    <a:pt x="281880" y="15329"/>
                    <a:pt x="283369" y="10864"/>
                    <a:pt x="285750" y="6250"/>
                  </a:cubicBezTo>
                  <a:lnTo>
                    <a:pt x="302716" y="5357"/>
                  </a:lnTo>
                  <a:cubicBezTo>
                    <a:pt x="307628" y="5655"/>
                    <a:pt x="312986" y="6548"/>
                    <a:pt x="318790" y="8036"/>
                  </a:cubicBezTo>
                  <a:lnTo>
                    <a:pt x="330398" y="13394"/>
                  </a:lnTo>
                  <a:lnTo>
                    <a:pt x="342007" y="7143"/>
                  </a:lnTo>
                  <a:lnTo>
                    <a:pt x="358973" y="8036"/>
                  </a:lnTo>
                  <a:lnTo>
                    <a:pt x="374154" y="11608"/>
                  </a:lnTo>
                  <a:lnTo>
                    <a:pt x="385762" y="17859"/>
                  </a:lnTo>
                  <a:cubicBezTo>
                    <a:pt x="387251" y="20687"/>
                    <a:pt x="388441" y="23961"/>
                    <a:pt x="389334" y="27682"/>
                  </a:cubicBezTo>
                  <a:lnTo>
                    <a:pt x="384870" y="28575"/>
                  </a:lnTo>
                  <a:lnTo>
                    <a:pt x="383976" y="37504"/>
                  </a:lnTo>
                  <a:lnTo>
                    <a:pt x="388441" y="41076"/>
                  </a:lnTo>
                  <a:lnTo>
                    <a:pt x="393799" y="53578"/>
                  </a:lnTo>
                  <a:lnTo>
                    <a:pt x="396478" y="68758"/>
                  </a:lnTo>
                  <a:lnTo>
                    <a:pt x="396478" y="82153"/>
                  </a:lnTo>
                  <a:lnTo>
                    <a:pt x="399157" y="83939"/>
                  </a:lnTo>
                  <a:lnTo>
                    <a:pt x="403622" y="97333"/>
                  </a:lnTo>
                  <a:lnTo>
                    <a:pt x="405408" y="114300"/>
                  </a:lnTo>
                  <a:cubicBezTo>
                    <a:pt x="406747" y="118169"/>
                    <a:pt x="408533" y="122039"/>
                    <a:pt x="410766" y="125908"/>
                  </a:cubicBezTo>
                  <a:cubicBezTo>
                    <a:pt x="412552" y="130075"/>
                    <a:pt x="413742" y="134838"/>
                    <a:pt x="414338" y="140196"/>
                  </a:cubicBezTo>
                  <a:cubicBezTo>
                    <a:pt x="416123" y="144363"/>
                    <a:pt x="417314" y="149423"/>
                    <a:pt x="417909" y="155376"/>
                  </a:cubicBezTo>
                  <a:cubicBezTo>
                    <a:pt x="414784" y="156567"/>
                    <a:pt x="411212" y="157460"/>
                    <a:pt x="407194" y="158055"/>
                  </a:cubicBezTo>
                  <a:lnTo>
                    <a:pt x="407194" y="152697"/>
                  </a:lnTo>
                  <a:cubicBezTo>
                    <a:pt x="407194" y="148084"/>
                    <a:pt x="406301" y="143023"/>
                    <a:pt x="404515" y="137517"/>
                  </a:cubicBezTo>
                  <a:lnTo>
                    <a:pt x="399157" y="125015"/>
                  </a:lnTo>
                  <a:lnTo>
                    <a:pt x="396478" y="109835"/>
                  </a:lnTo>
                  <a:lnTo>
                    <a:pt x="396478" y="99119"/>
                  </a:lnTo>
                  <a:lnTo>
                    <a:pt x="392013" y="96440"/>
                  </a:lnTo>
                  <a:lnTo>
                    <a:pt x="386656" y="95547"/>
                  </a:lnTo>
                  <a:lnTo>
                    <a:pt x="385762" y="106263"/>
                  </a:lnTo>
                  <a:lnTo>
                    <a:pt x="382190" y="113407"/>
                  </a:lnTo>
                  <a:lnTo>
                    <a:pt x="387548" y="115193"/>
                  </a:lnTo>
                  <a:lnTo>
                    <a:pt x="388441" y="128587"/>
                  </a:lnTo>
                  <a:lnTo>
                    <a:pt x="387548" y="131266"/>
                  </a:lnTo>
                  <a:cubicBezTo>
                    <a:pt x="391120" y="133201"/>
                    <a:pt x="393799" y="136177"/>
                    <a:pt x="395585" y="140196"/>
                  </a:cubicBezTo>
                  <a:cubicBezTo>
                    <a:pt x="396329" y="144958"/>
                    <a:pt x="397520" y="149721"/>
                    <a:pt x="399157" y="154483"/>
                  </a:cubicBezTo>
                  <a:cubicBezTo>
                    <a:pt x="402134" y="157311"/>
                    <a:pt x="404812" y="160585"/>
                    <a:pt x="407194" y="164306"/>
                  </a:cubicBezTo>
                  <a:lnTo>
                    <a:pt x="420588" y="168771"/>
                  </a:lnTo>
                  <a:lnTo>
                    <a:pt x="430411" y="208954"/>
                  </a:lnTo>
                  <a:lnTo>
                    <a:pt x="426839" y="208061"/>
                  </a:lnTo>
                  <a:lnTo>
                    <a:pt x="412552" y="207168"/>
                  </a:lnTo>
                  <a:lnTo>
                    <a:pt x="412552" y="203596"/>
                  </a:lnTo>
                  <a:cubicBezTo>
                    <a:pt x="414635" y="199876"/>
                    <a:pt x="416123" y="195411"/>
                    <a:pt x="417016" y="190202"/>
                  </a:cubicBezTo>
                  <a:cubicBezTo>
                    <a:pt x="416868" y="185886"/>
                    <a:pt x="415379" y="181421"/>
                    <a:pt x="412552" y="176807"/>
                  </a:cubicBezTo>
                  <a:cubicBezTo>
                    <a:pt x="410766" y="173533"/>
                    <a:pt x="408087" y="170557"/>
                    <a:pt x="404515" y="167878"/>
                  </a:cubicBezTo>
                  <a:cubicBezTo>
                    <a:pt x="402729" y="171896"/>
                    <a:pt x="400348" y="175766"/>
                    <a:pt x="397371" y="179486"/>
                  </a:cubicBezTo>
                  <a:cubicBezTo>
                    <a:pt x="393055" y="180082"/>
                    <a:pt x="388292" y="181272"/>
                    <a:pt x="383084" y="183058"/>
                  </a:cubicBezTo>
                  <a:cubicBezTo>
                    <a:pt x="380404" y="184695"/>
                    <a:pt x="378321" y="187077"/>
                    <a:pt x="376833" y="190202"/>
                  </a:cubicBezTo>
                  <a:lnTo>
                    <a:pt x="380404" y="190202"/>
                  </a:lnTo>
                  <a:lnTo>
                    <a:pt x="406301" y="187523"/>
                  </a:lnTo>
                  <a:lnTo>
                    <a:pt x="409872" y="188416"/>
                  </a:lnTo>
                  <a:lnTo>
                    <a:pt x="410766" y="191095"/>
                  </a:lnTo>
                  <a:cubicBezTo>
                    <a:pt x="409128" y="194071"/>
                    <a:pt x="407938" y="197048"/>
                    <a:pt x="407194" y="200025"/>
                  </a:cubicBezTo>
                  <a:cubicBezTo>
                    <a:pt x="409724" y="204192"/>
                    <a:pt x="411212" y="208954"/>
                    <a:pt x="411658" y="214312"/>
                  </a:cubicBezTo>
                  <a:lnTo>
                    <a:pt x="415230" y="217884"/>
                  </a:lnTo>
                  <a:lnTo>
                    <a:pt x="421481" y="218777"/>
                  </a:lnTo>
                  <a:lnTo>
                    <a:pt x="423267" y="217884"/>
                  </a:lnTo>
                  <a:lnTo>
                    <a:pt x="432197" y="216991"/>
                  </a:lnTo>
                  <a:lnTo>
                    <a:pt x="430411" y="224135"/>
                  </a:lnTo>
                  <a:cubicBezTo>
                    <a:pt x="426541" y="226665"/>
                    <a:pt x="421779" y="228153"/>
                    <a:pt x="416123" y="228600"/>
                  </a:cubicBezTo>
                  <a:cubicBezTo>
                    <a:pt x="415379" y="228897"/>
                    <a:pt x="414784" y="229493"/>
                    <a:pt x="414338" y="230386"/>
                  </a:cubicBezTo>
                  <a:lnTo>
                    <a:pt x="416123" y="235743"/>
                  </a:lnTo>
                  <a:lnTo>
                    <a:pt x="420588" y="237529"/>
                  </a:lnTo>
                  <a:lnTo>
                    <a:pt x="432197" y="238422"/>
                  </a:lnTo>
                  <a:lnTo>
                    <a:pt x="431304" y="242887"/>
                  </a:lnTo>
                  <a:cubicBezTo>
                    <a:pt x="429816" y="246608"/>
                    <a:pt x="428625" y="250775"/>
                    <a:pt x="427732" y="255389"/>
                  </a:cubicBezTo>
                  <a:cubicBezTo>
                    <a:pt x="430560" y="258365"/>
                    <a:pt x="433834" y="261044"/>
                    <a:pt x="437554" y="263425"/>
                  </a:cubicBezTo>
                  <a:lnTo>
                    <a:pt x="441126" y="273248"/>
                  </a:lnTo>
                  <a:lnTo>
                    <a:pt x="436662" y="272355"/>
                  </a:lnTo>
                  <a:lnTo>
                    <a:pt x="431304" y="273248"/>
                  </a:lnTo>
                  <a:cubicBezTo>
                    <a:pt x="431602" y="276373"/>
                    <a:pt x="432494" y="279350"/>
                    <a:pt x="433983" y="282178"/>
                  </a:cubicBezTo>
                  <a:cubicBezTo>
                    <a:pt x="437406" y="284112"/>
                    <a:pt x="440382" y="287089"/>
                    <a:pt x="442912" y="291107"/>
                  </a:cubicBezTo>
                  <a:lnTo>
                    <a:pt x="438448" y="304502"/>
                  </a:lnTo>
                  <a:lnTo>
                    <a:pt x="445591" y="333970"/>
                  </a:lnTo>
                  <a:cubicBezTo>
                    <a:pt x="446931" y="337839"/>
                    <a:pt x="449610" y="341114"/>
                    <a:pt x="453628" y="343793"/>
                  </a:cubicBezTo>
                  <a:lnTo>
                    <a:pt x="458986" y="346471"/>
                  </a:lnTo>
                  <a:cubicBezTo>
                    <a:pt x="458688" y="349299"/>
                    <a:pt x="457795" y="351978"/>
                    <a:pt x="456307" y="354508"/>
                  </a:cubicBezTo>
                  <a:cubicBezTo>
                    <a:pt x="457646" y="358527"/>
                    <a:pt x="458539" y="362694"/>
                    <a:pt x="458986" y="367010"/>
                  </a:cubicBezTo>
                  <a:cubicBezTo>
                    <a:pt x="457646" y="372219"/>
                    <a:pt x="454074" y="374898"/>
                    <a:pt x="448270" y="375046"/>
                  </a:cubicBezTo>
                  <a:lnTo>
                    <a:pt x="452735" y="378618"/>
                  </a:lnTo>
                  <a:lnTo>
                    <a:pt x="460772" y="378618"/>
                  </a:lnTo>
                  <a:lnTo>
                    <a:pt x="460772" y="388441"/>
                  </a:lnTo>
                  <a:cubicBezTo>
                    <a:pt x="461516" y="392906"/>
                    <a:pt x="463302" y="397371"/>
                    <a:pt x="466130" y="401836"/>
                  </a:cubicBezTo>
                  <a:lnTo>
                    <a:pt x="472380" y="413444"/>
                  </a:lnTo>
                  <a:lnTo>
                    <a:pt x="486668" y="471487"/>
                  </a:lnTo>
                  <a:cubicBezTo>
                    <a:pt x="487114" y="476101"/>
                    <a:pt x="488007" y="481161"/>
                    <a:pt x="489347" y="486668"/>
                  </a:cubicBezTo>
                  <a:cubicBezTo>
                    <a:pt x="489496" y="491132"/>
                    <a:pt x="490388" y="496193"/>
                    <a:pt x="492026" y="501848"/>
                  </a:cubicBezTo>
                  <a:lnTo>
                    <a:pt x="493812" y="517921"/>
                  </a:lnTo>
                  <a:cubicBezTo>
                    <a:pt x="495151" y="522089"/>
                    <a:pt x="496342" y="527149"/>
                    <a:pt x="497384" y="533102"/>
                  </a:cubicBezTo>
                  <a:lnTo>
                    <a:pt x="501848" y="546496"/>
                  </a:lnTo>
                  <a:cubicBezTo>
                    <a:pt x="503188" y="550515"/>
                    <a:pt x="504378" y="555277"/>
                    <a:pt x="505420" y="560784"/>
                  </a:cubicBezTo>
                  <a:lnTo>
                    <a:pt x="511671" y="590252"/>
                  </a:lnTo>
                  <a:cubicBezTo>
                    <a:pt x="512118" y="594866"/>
                    <a:pt x="513010" y="599926"/>
                    <a:pt x="514350" y="605432"/>
                  </a:cubicBezTo>
                  <a:lnTo>
                    <a:pt x="515243" y="623292"/>
                  </a:lnTo>
                  <a:cubicBezTo>
                    <a:pt x="514796" y="627608"/>
                    <a:pt x="513308" y="632073"/>
                    <a:pt x="510778" y="636686"/>
                  </a:cubicBezTo>
                  <a:cubicBezTo>
                    <a:pt x="506908" y="638621"/>
                    <a:pt x="502444" y="640109"/>
                    <a:pt x="497384" y="641151"/>
                  </a:cubicBezTo>
                  <a:lnTo>
                    <a:pt x="492026" y="640258"/>
                  </a:lnTo>
                  <a:lnTo>
                    <a:pt x="490240" y="650081"/>
                  </a:lnTo>
                  <a:lnTo>
                    <a:pt x="491133" y="659011"/>
                  </a:lnTo>
                  <a:lnTo>
                    <a:pt x="505420" y="654546"/>
                  </a:lnTo>
                  <a:lnTo>
                    <a:pt x="510778" y="674191"/>
                  </a:lnTo>
                  <a:lnTo>
                    <a:pt x="510778" y="684907"/>
                  </a:lnTo>
                  <a:lnTo>
                    <a:pt x="509885" y="692050"/>
                  </a:lnTo>
                  <a:cubicBezTo>
                    <a:pt x="506164" y="694283"/>
                    <a:pt x="501700" y="695771"/>
                    <a:pt x="496490" y="696515"/>
                  </a:cubicBezTo>
                  <a:lnTo>
                    <a:pt x="479524" y="695622"/>
                  </a:lnTo>
                  <a:cubicBezTo>
                    <a:pt x="475357" y="694432"/>
                    <a:pt x="470892" y="692646"/>
                    <a:pt x="466130" y="690264"/>
                  </a:cubicBezTo>
                  <a:lnTo>
                    <a:pt x="465237" y="695622"/>
                  </a:lnTo>
                  <a:lnTo>
                    <a:pt x="466130" y="697408"/>
                  </a:lnTo>
                  <a:lnTo>
                    <a:pt x="448270" y="697408"/>
                  </a:lnTo>
                  <a:lnTo>
                    <a:pt x="445591" y="690264"/>
                  </a:lnTo>
                  <a:lnTo>
                    <a:pt x="436662" y="689371"/>
                  </a:lnTo>
                  <a:lnTo>
                    <a:pt x="435769" y="693836"/>
                  </a:lnTo>
                  <a:cubicBezTo>
                    <a:pt x="431750" y="696218"/>
                    <a:pt x="426988" y="697408"/>
                    <a:pt x="421481" y="697408"/>
                  </a:cubicBezTo>
                  <a:lnTo>
                    <a:pt x="384870" y="697408"/>
                  </a:lnTo>
                  <a:cubicBezTo>
                    <a:pt x="382339" y="696366"/>
                    <a:pt x="379363" y="695473"/>
                    <a:pt x="375940" y="694729"/>
                  </a:cubicBezTo>
                  <a:lnTo>
                    <a:pt x="372368" y="695622"/>
                  </a:lnTo>
                  <a:lnTo>
                    <a:pt x="354508" y="695622"/>
                  </a:lnTo>
                  <a:cubicBezTo>
                    <a:pt x="349895" y="695325"/>
                    <a:pt x="344835" y="694134"/>
                    <a:pt x="339328" y="692050"/>
                  </a:cubicBezTo>
                  <a:lnTo>
                    <a:pt x="336649" y="666154"/>
                  </a:lnTo>
                  <a:lnTo>
                    <a:pt x="342007" y="664368"/>
                  </a:lnTo>
                  <a:lnTo>
                    <a:pt x="352722" y="656332"/>
                  </a:lnTo>
                  <a:lnTo>
                    <a:pt x="352722" y="644723"/>
                  </a:lnTo>
                  <a:lnTo>
                    <a:pt x="348258" y="643830"/>
                  </a:lnTo>
                  <a:lnTo>
                    <a:pt x="342007" y="655439"/>
                  </a:lnTo>
                  <a:lnTo>
                    <a:pt x="333077" y="654546"/>
                  </a:lnTo>
                  <a:lnTo>
                    <a:pt x="325934" y="592038"/>
                  </a:lnTo>
                  <a:cubicBezTo>
                    <a:pt x="327570" y="590698"/>
                    <a:pt x="329059" y="588912"/>
                    <a:pt x="330398" y="586680"/>
                  </a:cubicBezTo>
                  <a:lnTo>
                    <a:pt x="324148" y="576857"/>
                  </a:lnTo>
                  <a:lnTo>
                    <a:pt x="318790" y="564356"/>
                  </a:lnTo>
                  <a:lnTo>
                    <a:pt x="313432" y="533995"/>
                  </a:lnTo>
                  <a:lnTo>
                    <a:pt x="261640" y="533995"/>
                  </a:lnTo>
                  <a:cubicBezTo>
                    <a:pt x="257919" y="531614"/>
                    <a:pt x="255240" y="528042"/>
                    <a:pt x="253603" y="523279"/>
                  </a:cubicBezTo>
                  <a:lnTo>
                    <a:pt x="247352" y="475952"/>
                  </a:lnTo>
                  <a:lnTo>
                    <a:pt x="247352" y="470594"/>
                  </a:lnTo>
                  <a:lnTo>
                    <a:pt x="260747" y="470594"/>
                  </a:lnTo>
                  <a:lnTo>
                    <a:pt x="259854" y="461664"/>
                  </a:lnTo>
                  <a:lnTo>
                    <a:pt x="255389" y="461664"/>
                  </a:lnTo>
                  <a:lnTo>
                    <a:pt x="251817" y="467915"/>
                  </a:lnTo>
                  <a:cubicBezTo>
                    <a:pt x="249436" y="467618"/>
                    <a:pt x="247055" y="466427"/>
                    <a:pt x="244674" y="464343"/>
                  </a:cubicBezTo>
                  <a:lnTo>
                    <a:pt x="241994" y="460771"/>
                  </a:lnTo>
                  <a:lnTo>
                    <a:pt x="239316" y="469701"/>
                  </a:lnTo>
                  <a:lnTo>
                    <a:pt x="244674" y="533102"/>
                  </a:lnTo>
                  <a:lnTo>
                    <a:pt x="227707" y="532209"/>
                  </a:lnTo>
                  <a:lnTo>
                    <a:pt x="225028" y="533102"/>
                  </a:lnTo>
                  <a:lnTo>
                    <a:pt x="212527" y="533995"/>
                  </a:lnTo>
                  <a:lnTo>
                    <a:pt x="209848" y="535781"/>
                  </a:lnTo>
                  <a:lnTo>
                    <a:pt x="197346" y="613469"/>
                  </a:lnTo>
                  <a:cubicBezTo>
                    <a:pt x="197197" y="618678"/>
                    <a:pt x="194519" y="622250"/>
                    <a:pt x="189310" y="624185"/>
                  </a:cubicBezTo>
                  <a:lnTo>
                    <a:pt x="174129" y="621506"/>
                  </a:lnTo>
                  <a:cubicBezTo>
                    <a:pt x="169962" y="622399"/>
                    <a:pt x="166390" y="624780"/>
                    <a:pt x="163413" y="628650"/>
                  </a:cubicBezTo>
                  <a:lnTo>
                    <a:pt x="152698" y="635793"/>
                  </a:lnTo>
                  <a:lnTo>
                    <a:pt x="139303" y="641151"/>
                  </a:lnTo>
                  <a:cubicBezTo>
                    <a:pt x="138410" y="643532"/>
                    <a:pt x="137517" y="646211"/>
                    <a:pt x="136624" y="649188"/>
                  </a:cubicBezTo>
                  <a:lnTo>
                    <a:pt x="142875" y="649188"/>
                  </a:lnTo>
                  <a:cubicBezTo>
                    <a:pt x="147042" y="650230"/>
                    <a:pt x="150614" y="652611"/>
                    <a:pt x="153591" y="656332"/>
                  </a:cubicBezTo>
                  <a:lnTo>
                    <a:pt x="152698" y="666154"/>
                  </a:lnTo>
                  <a:lnTo>
                    <a:pt x="150912" y="668833"/>
                  </a:lnTo>
                  <a:lnTo>
                    <a:pt x="152698" y="669726"/>
                  </a:lnTo>
                  <a:cubicBezTo>
                    <a:pt x="150614" y="671661"/>
                    <a:pt x="148233" y="673149"/>
                    <a:pt x="145554" y="674191"/>
                  </a:cubicBezTo>
                  <a:lnTo>
                    <a:pt x="116979" y="676870"/>
                  </a:lnTo>
                  <a:lnTo>
                    <a:pt x="112514" y="676870"/>
                  </a:lnTo>
                  <a:cubicBezTo>
                    <a:pt x="109835" y="674340"/>
                    <a:pt x="107752" y="670768"/>
                    <a:pt x="106263" y="666154"/>
                  </a:cubicBezTo>
                  <a:cubicBezTo>
                    <a:pt x="104329" y="662285"/>
                    <a:pt x="102840" y="657820"/>
                    <a:pt x="101799" y="652760"/>
                  </a:cubicBezTo>
                  <a:lnTo>
                    <a:pt x="97334" y="596503"/>
                  </a:lnTo>
                  <a:lnTo>
                    <a:pt x="91976" y="599182"/>
                  </a:lnTo>
                  <a:lnTo>
                    <a:pt x="90190" y="597396"/>
                  </a:lnTo>
                  <a:lnTo>
                    <a:pt x="83046" y="586680"/>
                  </a:lnTo>
                  <a:lnTo>
                    <a:pt x="73224" y="560784"/>
                  </a:lnTo>
                  <a:lnTo>
                    <a:pt x="70545" y="544711"/>
                  </a:lnTo>
                  <a:lnTo>
                    <a:pt x="65187" y="542032"/>
                  </a:lnTo>
                  <a:lnTo>
                    <a:pt x="65187" y="550961"/>
                  </a:lnTo>
                  <a:lnTo>
                    <a:pt x="66973" y="566142"/>
                  </a:lnTo>
                  <a:cubicBezTo>
                    <a:pt x="68015" y="570458"/>
                    <a:pt x="69503" y="575220"/>
                    <a:pt x="71438" y="580429"/>
                  </a:cubicBezTo>
                  <a:cubicBezTo>
                    <a:pt x="73075" y="584299"/>
                    <a:pt x="75158" y="588168"/>
                    <a:pt x="77688" y="592038"/>
                  </a:cubicBezTo>
                  <a:lnTo>
                    <a:pt x="75903" y="599182"/>
                  </a:lnTo>
                  <a:lnTo>
                    <a:pt x="83939" y="618827"/>
                  </a:lnTo>
                  <a:lnTo>
                    <a:pt x="87511" y="632221"/>
                  </a:lnTo>
                  <a:cubicBezTo>
                    <a:pt x="88851" y="636389"/>
                    <a:pt x="90041" y="641449"/>
                    <a:pt x="91083" y="647402"/>
                  </a:cubicBezTo>
                  <a:lnTo>
                    <a:pt x="91976" y="660796"/>
                  </a:lnTo>
                  <a:lnTo>
                    <a:pt x="91083" y="663475"/>
                  </a:lnTo>
                  <a:cubicBezTo>
                    <a:pt x="89446" y="667494"/>
                    <a:pt x="87065" y="671363"/>
                    <a:pt x="83939" y="675084"/>
                  </a:cubicBezTo>
                  <a:lnTo>
                    <a:pt x="74117" y="676870"/>
                  </a:lnTo>
                  <a:lnTo>
                    <a:pt x="67866" y="625078"/>
                  </a:lnTo>
                  <a:lnTo>
                    <a:pt x="66973" y="623292"/>
                  </a:lnTo>
                  <a:cubicBezTo>
                    <a:pt x="66675" y="618529"/>
                    <a:pt x="65782" y="613469"/>
                    <a:pt x="64294" y="608111"/>
                  </a:cubicBezTo>
                  <a:cubicBezTo>
                    <a:pt x="63401" y="604539"/>
                    <a:pt x="61020" y="602456"/>
                    <a:pt x="57150" y="601861"/>
                  </a:cubicBezTo>
                  <a:lnTo>
                    <a:pt x="58043" y="605432"/>
                  </a:lnTo>
                  <a:lnTo>
                    <a:pt x="59829" y="639365"/>
                  </a:lnTo>
                  <a:cubicBezTo>
                    <a:pt x="60424" y="643681"/>
                    <a:pt x="61615" y="648444"/>
                    <a:pt x="63401" y="653653"/>
                  </a:cubicBezTo>
                  <a:lnTo>
                    <a:pt x="66973" y="661689"/>
                  </a:lnTo>
                  <a:lnTo>
                    <a:pt x="66080" y="667047"/>
                  </a:lnTo>
                  <a:cubicBezTo>
                    <a:pt x="64443" y="671066"/>
                    <a:pt x="62062" y="674935"/>
                    <a:pt x="58936" y="678656"/>
                  </a:cubicBezTo>
                  <a:lnTo>
                    <a:pt x="47328" y="677763"/>
                  </a:lnTo>
                  <a:lnTo>
                    <a:pt x="46435" y="673298"/>
                  </a:lnTo>
                  <a:lnTo>
                    <a:pt x="46435" y="655439"/>
                  </a:lnTo>
                  <a:cubicBezTo>
                    <a:pt x="46286" y="650974"/>
                    <a:pt x="44202" y="647104"/>
                    <a:pt x="40184" y="643830"/>
                  </a:cubicBezTo>
                  <a:lnTo>
                    <a:pt x="39291" y="678656"/>
                  </a:lnTo>
                  <a:lnTo>
                    <a:pt x="36612" y="680442"/>
                  </a:lnTo>
                  <a:lnTo>
                    <a:pt x="25896" y="677763"/>
                  </a:lnTo>
                  <a:lnTo>
                    <a:pt x="12502" y="672405"/>
                  </a:lnTo>
                  <a:lnTo>
                    <a:pt x="8930" y="673298"/>
                  </a:lnTo>
                  <a:lnTo>
                    <a:pt x="11609" y="679549"/>
                  </a:lnTo>
                  <a:cubicBezTo>
                    <a:pt x="8483" y="680442"/>
                    <a:pt x="4912" y="681037"/>
                    <a:pt x="893" y="681335"/>
                  </a:cubicBezTo>
                  <a:lnTo>
                    <a:pt x="0" y="675084"/>
                  </a:lnTo>
                  <a:lnTo>
                    <a:pt x="0" y="657225"/>
                  </a:lnTo>
                  <a:lnTo>
                    <a:pt x="2679" y="642044"/>
                  </a:lnTo>
                  <a:lnTo>
                    <a:pt x="8930" y="629543"/>
                  </a:lnTo>
                  <a:lnTo>
                    <a:pt x="8930" y="622399"/>
                  </a:lnTo>
                  <a:lnTo>
                    <a:pt x="11609" y="615255"/>
                  </a:lnTo>
                  <a:cubicBezTo>
                    <a:pt x="12055" y="610790"/>
                    <a:pt x="14139" y="606623"/>
                    <a:pt x="17860" y="602754"/>
                  </a:cubicBezTo>
                  <a:lnTo>
                    <a:pt x="22324" y="616148"/>
                  </a:lnTo>
                  <a:lnTo>
                    <a:pt x="23217" y="612576"/>
                  </a:lnTo>
                  <a:lnTo>
                    <a:pt x="21431" y="586680"/>
                  </a:lnTo>
                  <a:lnTo>
                    <a:pt x="22324" y="584001"/>
                  </a:lnTo>
                  <a:lnTo>
                    <a:pt x="22324" y="571500"/>
                  </a:lnTo>
                  <a:lnTo>
                    <a:pt x="44649" y="461664"/>
                  </a:lnTo>
                  <a:cubicBezTo>
                    <a:pt x="45095" y="457497"/>
                    <a:pt x="46286" y="452735"/>
                    <a:pt x="48221" y="447377"/>
                  </a:cubicBezTo>
                  <a:lnTo>
                    <a:pt x="55364" y="447377"/>
                  </a:lnTo>
                  <a:lnTo>
                    <a:pt x="56257" y="437554"/>
                  </a:lnTo>
                  <a:lnTo>
                    <a:pt x="56257" y="425053"/>
                  </a:lnTo>
                  <a:lnTo>
                    <a:pt x="57150" y="420588"/>
                  </a:lnTo>
                  <a:lnTo>
                    <a:pt x="58043" y="403621"/>
                  </a:lnTo>
                  <a:cubicBezTo>
                    <a:pt x="60722" y="406598"/>
                    <a:pt x="63103" y="409872"/>
                    <a:pt x="65187" y="413444"/>
                  </a:cubicBezTo>
                  <a:cubicBezTo>
                    <a:pt x="66378" y="417462"/>
                    <a:pt x="67568" y="422523"/>
                    <a:pt x="68759" y="428625"/>
                  </a:cubicBezTo>
                  <a:cubicBezTo>
                    <a:pt x="69354" y="432941"/>
                    <a:pt x="70545" y="437703"/>
                    <a:pt x="72331" y="442912"/>
                  </a:cubicBezTo>
                  <a:cubicBezTo>
                    <a:pt x="72777" y="444252"/>
                    <a:pt x="73670" y="445442"/>
                    <a:pt x="75010" y="446484"/>
                  </a:cubicBezTo>
                  <a:cubicBezTo>
                    <a:pt x="76647" y="444400"/>
                    <a:pt x="77837" y="442019"/>
                    <a:pt x="78581" y="439340"/>
                  </a:cubicBezTo>
                  <a:lnTo>
                    <a:pt x="84832" y="435768"/>
                  </a:lnTo>
                  <a:lnTo>
                    <a:pt x="81260" y="431303"/>
                  </a:lnTo>
                  <a:lnTo>
                    <a:pt x="75010" y="419695"/>
                  </a:lnTo>
                  <a:cubicBezTo>
                    <a:pt x="73670" y="415677"/>
                    <a:pt x="72479" y="410914"/>
                    <a:pt x="71438" y="405407"/>
                  </a:cubicBezTo>
                  <a:lnTo>
                    <a:pt x="69652" y="371475"/>
                  </a:lnTo>
                  <a:cubicBezTo>
                    <a:pt x="72628" y="368498"/>
                    <a:pt x="75307" y="364926"/>
                    <a:pt x="77688" y="360759"/>
                  </a:cubicBezTo>
                  <a:lnTo>
                    <a:pt x="77688" y="342900"/>
                  </a:lnTo>
                  <a:lnTo>
                    <a:pt x="74117" y="342007"/>
                  </a:lnTo>
                  <a:lnTo>
                    <a:pt x="95548" y="216991"/>
                  </a:lnTo>
                  <a:lnTo>
                    <a:pt x="105371" y="218777"/>
                  </a:lnTo>
                  <a:lnTo>
                    <a:pt x="114300" y="217884"/>
                  </a:lnTo>
                  <a:lnTo>
                    <a:pt x="115193" y="213419"/>
                  </a:lnTo>
                  <a:lnTo>
                    <a:pt x="114300" y="211633"/>
                  </a:lnTo>
                  <a:cubicBezTo>
                    <a:pt x="112365" y="208954"/>
                    <a:pt x="110877" y="205680"/>
                    <a:pt x="109835" y="201811"/>
                  </a:cubicBezTo>
                  <a:lnTo>
                    <a:pt x="113407" y="200918"/>
                  </a:lnTo>
                  <a:cubicBezTo>
                    <a:pt x="115937" y="197494"/>
                    <a:pt x="117426" y="193327"/>
                    <a:pt x="117872" y="188416"/>
                  </a:cubicBezTo>
                  <a:lnTo>
                    <a:pt x="134838" y="97333"/>
                  </a:lnTo>
                  <a:lnTo>
                    <a:pt x="134838" y="79474"/>
                  </a:lnTo>
                  <a:lnTo>
                    <a:pt x="133053" y="66079"/>
                  </a:lnTo>
                  <a:lnTo>
                    <a:pt x="141982" y="35718"/>
                  </a:lnTo>
                  <a:lnTo>
                    <a:pt x="150912" y="25896"/>
                  </a:lnTo>
                  <a:cubicBezTo>
                    <a:pt x="153888" y="28277"/>
                    <a:pt x="157460" y="30063"/>
                    <a:pt x="161628" y="31253"/>
                  </a:cubicBezTo>
                  <a:lnTo>
                    <a:pt x="179487" y="31253"/>
                  </a:lnTo>
                  <a:cubicBezTo>
                    <a:pt x="180826" y="26937"/>
                    <a:pt x="183803" y="23961"/>
                    <a:pt x="188417" y="22324"/>
                  </a:cubicBezTo>
                  <a:lnTo>
                    <a:pt x="193774" y="20538"/>
                  </a:lnTo>
                  <a:lnTo>
                    <a:pt x="189310" y="15180"/>
                  </a:lnTo>
                  <a:lnTo>
                    <a:pt x="182166" y="16073"/>
                  </a:lnTo>
                  <a:cubicBezTo>
                    <a:pt x="182761" y="13841"/>
                    <a:pt x="183952" y="11459"/>
                    <a:pt x="185738" y="8929"/>
                  </a:cubicBezTo>
                  <a:lnTo>
                    <a:pt x="198239" y="8036"/>
                  </a:lnTo>
                  <a:lnTo>
                    <a:pt x="200918" y="6250"/>
                  </a:lnTo>
                  <a:cubicBezTo>
                    <a:pt x="205085" y="5804"/>
                    <a:pt x="208955" y="3720"/>
                    <a:pt x="212527" y="0"/>
                  </a:cubicBezTo>
                  <a:close/>
                  <a:moveTo>
                    <a:pt x="258068" y="22324"/>
                  </a:moveTo>
                  <a:cubicBezTo>
                    <a:pt x="258514" y="25300"/>
                    <a:pt x="259705" y="27979"/>
                    <a:pt x="261640" y="30361"/>
                  </a:cubicBezTo>
                  <a:lnTo>
                    <a:pt x="264319" y="31253"/>
                  </a:lnTo>
                  <a:lnTo>
                    <a:pt x="271462" y="30361"/>
                  </a:lnTo>
                  <a:cubicBezTo>
                    <a:pt x="271462" y="27979"/>
                    <a:pt x="270867" y="25598"/>
                    <a:pt x="269677" y="23217"/>
                  </a:cubicBezTo>
                  <a:lnTo>
                    <a:pt x="258068" y="22324"/>
                  </a:lnTo>
                  <a:close/>
                  <a:moveTo>
                    <a:pt x="216992" y="29468"/>
                  </a:moveTo>
                  <a:cubicBezTo>
                    <a:pt x="218628" y="33188"/>
                    <a:pt x="221010" y="36760"/>
                    <a:pt x="224135" y="40183"/>
                  </a:cubicBezTo>
                  <a:cubicBezTo>
                    <a:pt x="228154" y="41523"/>
                    <a:pt x="232321" y="42416"/>
                    <a:pt x="236637" y="42862"/>
                  </a:cubicBezTo>
                  <a:cubicBezTo>
                    <a:pt x="235744" y="39290"/>
                    <a:pt x="233958" y="35718"/>
                    <a:pt x="231279" y="32146"/>
                  </a:cubicBezTo>
                  <a:cubicBezTo>
                    <a:pt x="227260" y="30807"/>
                    <a:pt x="222498" y="29914"/>
                    <a:pt x="216992" y="29468"/>
                  </a:cubicBezTo>
                  <a:close/>
                  <a:moveTo>
                    <a:pt x="246460" y="44648"/>
                  </a:moveTo>
                  <a:lnTo>
                    <a:pt x="246460" y="49113"/>
                  </a:lnTo>
                  <a:lnTo>
                    <a:pt x="255389" y="48220"/>
                  </a:lnTo>
                  <a:cubicBezTo>
                    <a:pt x="252562" y="46732"/>
                    <a:pt x="249585" y="45541"/>
                    <a:pt x="246460" y="44648"/>
                  </a:cubicBezTo>
                  <a:close/>
                  <a:moveTo>
                    <a:pt x="283071" y="56257"/>
                  </a:moveTo>
                  <a:cubicBezTo>
                    <a:pt x="283220" y="59084"/>
                    <a:pt x="284410" y="61466"/>
                    <a:pt x="286643" y="63400"/>
                  </a:cubicBezTo>
                  <a:lnTo>
                    <a:pt x="287536" y="56257"/>
                  </a:lnTo>
                  <a:lnTo>
                    <a:pt x="283071" y="56257"/>
                  </a:lnTo>
                  <a:close/>
                  <a:moveTo>
                    <a:pt x="300038" y="63400"/>
                  </a:moveTo>
                  <a:lnTo>
                    <a:pt x="298252" y="70544"/>
                  </a:lnTo>
                  <a:lnTo>
                    <a:pt x="303609" y="69651"/>
                  </a:lnTo>
                  <a:lnTo>
                    <a:pt x="305395" y="63400"/>
                  </a:lnTo>
                  <a:lnTo>
                    <a:pt x="300038" y="63400"/>
                  </a:lnTo>
                  <a:close/>
                  <a:moveTo>
                    <a:pt x="186631" y="71437"/>
                  </a:moveTo>
                  <a:lnTo>
                    <a:pt x="189310" y="84832"/>
                  </a:lnTo>
                  <a:cubicBezTo>
                    <a:pt x="190798" y="87362"/>
                    <a:pt x="192881" y="89445"/>
                    <a:pt x="195560" y="91082"/>
                  </a:cubicBezTo>
                  <a:lnTo>
                    <a:pt x="196453" y="75902"/>
                  </a:lnTo>
                  <a:lnTo>
                    <a:pt x="196453" y="71437"/>
                  </a:lnTo>
                  <a:lnTo>
                    <a:pt x="186631" y="71437"/>
                  </a:lnTo>
                  <a:close/>
                  <a:moveTo>
                    <a:pt x="337542" y="77688"/>
                  </a:moveTo>
                  <a:cubicBezTo>
                    <a:pt x="339179" y="82897"/>
                    <a:pt x="342751" y="85873"/>
                    <a:pt x="348258" y="86618"/>
                  </a:cubicBezTo>
                  <a:lnTo>
                    <a:pt x="349151" y="83939"/>
                  </a:lnTo>
                  <a:lnTo>
                    <a:pt x="347365" y="77688"/>
                  </a:lnTo>
                  <a:lnTo>
                    <a:pt x="337542" y="77688"/>
                  </a:lnTo>
                  <a:close/>
                  <a:moveTo>
                    <a:pt x="360759" y="81260"/>
                  </a:moveTo>
                  <a:cubicBezTo>
                    <a:pt x="358676" y="82302"/>
                    <a:pt x="356890" y="84087"/>
                    <a:pt x="355402" y="86618"/>
                  </a:cubicBezTo>
                  <a:lnTo>
                    <a:pt x="362545" y="91082"/>
                  </a:lnTo>
                  <a:lnTo>
                    <a:pt x="368796" y="97333"/>
                  </a:lnTo>
                  <a:lnTo>
                    <a:pt x="377726" y="96440"/>
                  </a:lnTo>
                  <a:cubicBezTo>
                    <a:pt x="378768" y="94059"/>
                    <a:pt x="379363" y="91380"/>
                    <a:pt x="379512" y="88403"/>
                  </a:cubicBezTo>
                  <a:lnTo>
                    <a:pt x="378619" y="83939"/>
                  </a:lnTo>
                  <a:lnTo>
                    <a:pt x="375047" y="86618"/>
                  </a:lnTo>
                  <a:cubicBezTo>
                    <a:pt x="372814" y="86618"/>
                    <a:pt x="370731" y="85725"/>
                    <a:pt x="368796" y="83939"/>
                  </a:cubicBezTo>
                  <a:cubicBezTo>
                    <a:pt x="366415" y="82748"/>
                    <a:pt x="363736" y="81855"/>
                    <a:pt x="360759" y="81260"/>
                  </a:cubicBezTo>
                  <a:close/>
                  <a:moveTo>
                    <a:pt x="190203" y="108942"/>
                  </a:moveTo>
                  <a:cubicBezTo>
                    <a:pt x="190500" y="112960"/>
                    <a:pt x="192881" y="115341"/>
                    <a:pt x="197346" y="116086"/>
                  </a:cubicBezTo>
                  <a:lnTo>
                    <a:pt x="199132" y="109835"/>
                  </a:lnTo>
                  <a:lnTo>
                    <a:pt x="190203" y="108942"/>
                  </a:lnTo>
                  <a:close/>
                  <a:moveTo>
                    <a:pt x="348258" y="121443"/>
                  </a:moveTo>
                  <a:cubicBezTo>
                    <a:pt x="348556" y="125164"/>
                    <a:pt x="349151" y="128736"/>
                    <a:pt x="350044" y="132159"/>
                  </a:cubicBezTo>
                  <a:lnTo>
                    <a:pt x="358080" y="130373"/>
                  </a:lnTo>
                  <a:lnTo>
                    <a:pt x="358973" y="127694"/>
                  </a:lnTo>
                  <a:lnTo>
                    <a:pt x="358080" y="121443"/>
                  </a:lnTo>
                  <a:lnTo>
                    <a:pt x="348258" y="121443"/>
                  </a:lnTo>
                  <a:close/>
                  <a:moveTo>
                    <a:pt x="171450" y="136624"/>
                  </a:moveTo>
                  <a:lnTo>
                    <a:pt x="166092" y="137517"/>
                  </a:lnTo>
                  <a:lnTo>
                    <a:pt x="166985" y="151804"/>
                  </a:lnTo>
                  <a:lnTo>
                    <a:pt x="164306" y="160734"/>
                  </a:lnTo>
                  <a:cubicBezTo>
                    <a:pt x="162372" y="159990"/>
                    <a:pt x="160288" y="158799"/>
                    <a:pt x="158056" y="157162"/>
                  </a:cubicBezTo>
                  <a:cubicBezTo>
                    <a:pt x="156419" y="155823"/>
                    <a:pt x="154633" y="154037"/>
                    <a:pt x="152698" y="151804"/>
                  </a:cubicBezTo>
                  <a:lnTo>
                    <a:pt x="144661" y="153590"/>
                  </a:lnTo>
                  <a:lnTo>
                    <a:pt x="152698" y="165199"/>
                  </a:lnTo>
                  <a:cubicBezTo>
                    <a:pt x="156419" y="168622"/>
                    <a:pt x="161181" y="170705"/>
                    <a:pt x="166985" y="171450"/>
                  </a:cubicBezTo>
                  <a:cubicBezTo>
                    <a:pt x="167432" y="166241"/>
                    <a:pt x="169813" y="161776"/>
                    <a:pt x="174129" y="158055"/>
                  </a:cubicBezTo>
                  <a:lnTo>
                    <a:pt x="182166" y="157162"/>
                  </a:lnTo>
                  <a:lnTo>
                    <a:pt x="180380" y="147339"/>
                  </a:lnTo>
                  <a:cubicBezTo>
                    <a:pt x="178743" y="142875"/>
                    <a:pt x="175766" y="139303"/>
                    <a:pt x="171450" y="136624"/>
                  </a:cubicBezTo>
                  <a:close/>
                  <a:moveTo>
                    <a:pt x="258961" y="143768"/>
                  </a:moveTo>
                  <a:lnTo>
                    <a:pt x="233065" y="375939"/>
                  </a:lnTo>
                  <a:lnTo>
                    <a:pt x="233065" y="389334"/>
                  </a:lnTo>
                  <a:cubicBezTo>
                    <a:pt x="234404" y="391864"/>
                    <a:pt x="236190" y="394245"/>
                    <a:pt x="238423" y="396478"/>
                  </a:cubicBezTo>
                  <a:lnTo>
                    <a:pt x="241102" y="419695"/>
                  </a:lnTo>
                  <a:cubicBezTo>
                    <a:pt x="243185" y="421630"/>
                    <a:pt x="245566" y="422820"/>
                    <a:pt x="248246" y="423267"/>
                  </a:cubicBezTo>
                  <a:lnTo>
                    <a:pt x="256282" y="418802"/>
                  </a:lnTo>
                  <a:cubicBezTo>
                    <a:pt x="258366" y="417760"/>
                    <a:pt x="260152" y="415974"/>
                    <a:pt x="261640" y="413444"/>
                  </a:cubicBezTo>
                  <a:lnTo>
                    <a:pt x="253603" y="408979"/>
                  </a:lnTo>
                  <a:cubicBezTo>
                    <a:pt x="250924" y="407640"/>
                    <a:pt x="248543" y="405556"/>
                    <a:pt x="246460" y="402728"/>
                  </a:cubicBezTo>
                  <a:cubicBezTo>
                    <a:pt x="247948" y="400050"/>
                    <a:pt x="250031" y="397668"/>
                    <a:pt x="252710" y="395585"/>
                  </a:cubicBezTo>
                  <a:cubicBezTo>
                    <a:pt x="255984" y="395585"/>
                    <a:pt x="259259" y="396180"/>
                    <a:pt x="262533" y="397371"/>
                  </a:cubicBezTo>
                  <a:cubicBezTo>
                    <a:pt x="263426" y="400050"/>
                    <a:pt x="265212" y="402431"/>
                    <a:pt x="267891" y="404514"/>
                  </a:cubicBezTo>
                  <a:cubicBezTo>
                    <a:pt x="271016" y="405407"/>
                    <a:pt x="274588" y="406003"/>
                    <a:pt x="278606" y="406300"/>
                  </a:cubicBezTo>
                  <a:lnTo>
                    <a:pt x="283071" y="397371"/>
                  </a:lnTo>
                  <a:lnTo>
                    <a:pt x="302716" y="391120"/>
                  </a:lnTo>
                  <a:cubicBezTo>
                    <a:pt x="304502" y="389483"/>
                    <a:pt x="306884" y="388292"/>
                    <a:pt x="309860" y="387548"/>
                  </a:cubicBezTo>
                  <a:cubicBezTo>
                    <a:pt x="312539" y="389334"/>
                    <a:pt x="315516" y="390822"/>
                    <a:pt x="318790" y="392013"/>
                  </a:cubicBezTo>
                  <a:cubicBezTo>
                    <a:pt x="322213" y="391120"/>
                    <a:pt x="323999" y="388739"/>
                    <a:pt x="324148" y="384869"/>
                  </a:cubicBezTo>
                  <a:lnTo>
                    <a:pt x="308074" y="375939"/>
                  </a:lnTo>
                  <a:lnTo>
                    <a:pt x="297358" y="365224"/>
                  </a:lnTo>
                  <a:lnTo>
                    <a:pt x="296466" y="368796"/>
                  </a:lnTo>
                  <a:lnTo>
                    <a:pt x="296466" y="372368"/>
                  </a:lnTo>
                  <a:cubicBezTo>
                    <a:pt x="294233" y="371772"/>
                    <a:pt x="292150" y="370582"/>
                    <a:pt x="290215" y="368796"/>
                  </a:cubicBezTo>
                  <a:lnTo>
                    <a:pt x="266105" y="149125"/>
                  </a:lnTo>
                  <a:cubicBezTo>
                    <a:pt x="265212" y="146000"/>
                    <a:pt x="262830" y="144214"/>
                    <a:pt x="258961" y="143768"/>
                  </a:cubicBezTo>
                  <a:close/>
                  <a:moveTo>
                    <a:pt x="328612" y="200025"/>
                  </a:moveTo>
                  <a:lnTo>
                    <a:pt x="329506" y="208954"/>
                  </a:lnTo>
                  <a:lnTo>
                    <a:pt x="336649" y="208061"/>
                  </a:lnTo>
                  <a:cubicBezTo>
                    <a:pt x="334714" y="205085"/>
                    <a:pt x="332036" y="202406"/>
                    <a:pt x="328612" y="200025"/>
                  </a:cubicBezTo>
                  <a:close/>
                  <a:moveTo>
                    <a:pt x="378619" y="202703"/>
                  </a:moveTo>
                  <a:lnTo>
                    <a:pt x="367903" y="206275"/>
                  </a:lnTo>
                  <a:lnTo>
                    <a:pt x="350937" y="217884"/>
                  </a:lnTo>
                  <a:cubicBezTo>
                    <a:pt x="351830" y="219223"/>
                    <a:pt x="353020" y="220116"/>
                    <a:pt x="354508" y="220563"/>
                  </a:cubicBezTo>
                  <a:lnTo>
                    <a:pt x="384870" y="209847"/>
                  </a:lnTo>
                  <a:lnTo>
                    <a:pt x="384870" y="202703"/>
                  </a:lnTo>
                  <a:lnTo>
                    <a:pt x="378619" y="202703"/>
                  </a:lnTo>
                  <a:close/>
                  <a:moveTo>
                    <a:pt x="342900" y="221456"/>
                  </a:moveTo>
                  <a:lnTo>
                    <a:pt x="330398" y="225028"/>
                  </a:lnTo>
                  <a:cubicBezTo>
                    <a:pt x="328761" y="226962"/>
                    <a:pt x="327570" y="229344"/>
                    <a:pt x="326826" y="232171"/>
                  </a:cubicBezTo>
                  <a:lnTo>
                    <a:pt x="330398" y="232171"/>
                  </a:lnTo>
                  <a:cubicBezTo>
                    <a:pt x="333226" y="232320"/>
                    <a:pt x="335905" y="232916"/>
                    <a:pt x="338435" y="233957"/>
                  </a:cubicBezTo>
                  <a:lnTo>
                    <a:pt x="341114" y="231278"/>
                  </a:lnTo>
                  <a:cubicBezTo>
                    <a:pt x="342007" y="228451"/>
                    <a:pt x="342602" y="225177"/>
                    <a:pt x="342900" y="221456"/>
                  </a:cubicBezTo>
                  <a:close/>
                  <a:moveTo>
                    <a:pt x="317004" y="233957"/>
                  </a:moveTo>
                  <a:cubicBezTo>
                    <a:pt x="313581" y="234553"/>
                    <a:pt x="311200" y="236636"/>
                    <a:pt x="309860" y="240208"/>
                  </a:cubicBezTo>
                  <a:lnTo>
                    <a:pt x="313432" y="239315"/>
                  </a:lnTo>
                  <a:cubicBezTo>
                    <a:pt x="316111" y="238273"/>
                    <a:pt x="318492" y="236487"/>
                    <a:pt x="320576" y="233957"/>
                  </a:cubicBezTo>
                  <a:lnTo>
                    <a:pt x="317004" y="233957"/>
                  </a:lnTo>
                  <a:close/>
                  <a:moveTo>
                    <a:pt x="339328" y="266997"/>
                  </a:moveTo>
                  <a:cubicBezTo>
                    <a:pt x="339477" y="269825"/>
                    <a:pt x="340072" y="272802"/>
                    <a:pt x="341114" y="275927"/>
                  </a:cubicBezTo>
                  <a:lnTo>
                    <a:pt x="341114" y="268783"/>
                  </a:lnTo>
                  <a:cubicBezTo>
                    <a:pt x="340965" y="268039"/>
                    <a:pt x="340370" y="267444"/>
                    <a:pt x="339328" y="266997"/>
                  </a:cubicBezTo>
                  <a:close/>
                  <a:moveTo>
                    <a:pt x="353616" y="286643"/>
                  </a:moveTo>
                  <a:lnTo>
                    <a:pt x="350937" y="296465"/>
                  </a:lnTo>
                  <a:lnTo>
                    <a:pt x="342007" y="299144"/>
                  </a:lnTo>
                  <a:cubicBezTo>
                    <a:pt x="340221" y="301079"/>
                    <a:pt x="338733" y="303460"/>
                    <a:pt x="337542" y="306288"/>
                  </a:cubicBezTo>
                  <a:lnTo>
                    <a:pt x="335756" y="316111"/>
                  </a:lnTo>
                  <a:cubicBezTo>
                    <a:pt x="336947" y="317301"/>
                    <a:pt x="338435" y="317896"/>
                    <a:pt x="340221" y="317896"/>
                  </a:cubicBezTo>
                  <a:lnTo>
                    <a:pt x="350937" y="317003"/>
                  </a:lnTo>
                  <a:lnTo>
                    <a:pt x="355402" y="325040"/>
                  </a:lnTo>
                  <a:cubicBezTo>
                    <a:pt x="356443" y="327124"/>
                    <a:pt x="358229" y="328910"/>
                    <a:pt x="360759" y="330398"/>
                  </a:cubicBezTo>
                  <a:lnTo>
                    <a:pt x="365224" y="329505"/>
                  </a:lnTo>
                  <a:lnTo>
                    <a:pt x="363438" y="325040"/>
                  </a:lnTo>
                  <a:cubicBezTo>
                    <a:pt x="361354" y="323254"/>
                    <a:pt x="359569" y="320873"/>
                    <a:pt x="358080" y="317896"/>
                  </a:cubicBezTo>
                  <a:lnTo>
                    <a:pt x="363438" y="311646"/>
                  </a:lnTo>
                  <a:lnTo>
                    <a:pt x="357188" y="306288"/>
                  </a:lnTo>
                  <a:lnTo>
                    <a:pt x="355402" y="300037"/>
                  </a:lnTo>
                  <a:lnTo>
                    <a:pt x="358973" y="299144"/>
                  </a:lnTo>
                  <a:lnTo>
                    <a:pt x="367010" y="295572"/>
                  </a:lnTo>
                  <a:lnTo>
                    <a:pt x="361652" y="289321"/>
                  </a:lnTo>
                  <a:lnTo>
                    <a:pt x="353616" y="286643"/>
                  </a:lnTo>
                  <a:close/>
                  <a:moveTo>
                    <a:pt x="377726" y="352722"/>
                  </a:moveTo>
                  <a:lnTo>
                    <a:pt x="376833" y="358080"/>
                  </a:lnTo>
                  <a:cubicBezTo>
                    <a:pt x="377577" y="359271"/>
                    <a:pt x="378768" y="359866"/>
                    <a:pt x="380404" y="359866"/>
                  </a:cubicBezTo>
                  <a:cubicBezTo>
                    <a:pt x="380404" y="357336"/>
                    <a:pt x="379512" y="354955"/>
                    <a:pt x="377726" y="352722"/>
                  </a:cubicBezTo>
                  <a:close/>
                  <a:moveTo>
                    <a:pt x="311646" y="359866"/>
                  </a:moveTo>
                  <a:cubicBezTo>
                    <a:pt x="311944" y="364480"/>
                    <a:pt x="314325" y="368349"/>
                    <a:pt x="318790" y="371475"/>
                  </a:cubicBezTo>
                  <a:lnTo>
                    <a:pt x="331291" y="376832"/>
                  </a:lnTo>
                  <a:cubicBezTo>
                    <a:pt x="330845" y="371326"/>
                    <a:pt x="327570" y="368349"/>
                    <a:pt x="321469" y="367903"/>
                  </a:cubicBezTo>
                  <a:cubicBezTo>
                    <a:pt x="319088" y="364777"/>
                    <a:pt x="315813" y="362098"/>
                    <a:pt x="311646" y="359866"/>
                  </a:cubicBezTo>
                  <a:close/>
                  <a:moveTo>
                    <a:pt x="342007" y="375939"/>
                  </a:moveTo>
                  <a:lnTo>
                    <a:pt x="335756" y="377725"/>
                  </a:lnTo>
                  <a:lnTo>
                    <a:pt x="336649" y="388441"/>
                  </a:lnTo>
                  <a:lnTo>
                    <a:pt x="340221" y="405407"/>
                  </a:lnTo>
                  <a:lnTo>
                    <a:pt x="344686" y="406300"/>
                  </a:lnTo>
                  <a:lnTo>
                    <a:pt x="344686" y="392013"/>
                  </a:lnTo>
                  <a:lnTo>
                    <a:pt x="342007" y="375939"/>
                  </a:lnTo>
                  <a:close/>
                  <a:moveTo>
                    <a:pt x="347365" y="403621"/>
                  </a:moveTo>
                  <a:lnTo>
                    <a:pt x="349151" y="410765"/>
                  </a:lnTo>
                  <a:lnTo>
                    <a:pt x="357188" y="409872"/>
                  </a:lnTo>
                  <a:cubicBezTo>
                    <a:pt x="355402" y="406152"/>
                    <a:pt x="352127" y="404068"/>
                    <a:pt x="347365" y="403621"/>
                  </a:cubicBezTo>
                  <a:close/>
                  <a:moveTo>
                    <a:pt x="307181" y="397371"/>
                  </a:moveTo>
                  <a:lnTo>
                    <a:pt x="309860" y="406300"/>
                  </a:lnTo>
                  <a:cubicBezTo>
                    <a:pt x="312092" y="407937"/>
                    <a:pt x="314772" y="408830"/>
                    <a:pt x="317897" y="408979"/>
                  </a:cubicBezTo>
                  <a:cubicBezTo>
                    <a:pt x="317748" y="405854"/>
                    <a:pt x="317153" y="402580"/>
                    <a:pt x="316111" y="399157"/>
                  </a:cubicBezTo>
                  <a:lnTo>
                    <a:pt x="307181" y="397371"/>
                  </a:lnTo>
                  <a:close/>
                  <a:moveTo>
                    <a:pt x="328612" y="401836"/>
                  </a:moveTo>
                  <a:lnTo>
                    <a:pt x="327720" y="408086"/>
                  </a:lnTo>
                  <a:cubicBezTo>
                    <a:pt x="328166" y="408979"/>
                    <a:pt x="329059" y="409575"/>
                    <a:pt x="330398" y="409872"/>
                  </a:cubicBezTo>
                  <a:cubicBezTo>
                    <a:pt x="330398" y="407193"/>
                    <a:pt x="329803" y="404514"/>
                    <a:pt x="328612" y="401836"/>
                  </a:cubicBezTo>
                  <a:close/>
                  <a:moveTo>
                    <a:pt x="299144" y="412551"/>
                  </a:moveTo>
                  <a:cubicBezTo>
                    <a:pt x="297954" y="416123"/>
                    <a:pt x="297061" y="419993"/>
                    <a:pt x="296466" y="424160"/>
                  </a:cubicBezTo>
                  <a:lnTo>
                    <a:pt x="300930" y="423267"/>
                  </a:lnTo>
                  <a:cubicBezTo>
                    <a:pt x="302270" y="420588"/>
                    <a:pt x="303163" y="417611"/>
                    <a:pt x="303609" y="414337"/>
                  </a:cubicBezTo>
                  <a:lnTo>
                    <a:pt x="299144" y="412551"/>
                  </a:lnTo>
                  <a:close/>
                  <a:moveTo>
                    <a:pt x="334863" y="414337"/>
                  </a:moveTo>
                  <a:lnTo>
                    <a:pt x="337542" y="427732"/>
                  </a:lnTo>
                  <a:cubicBezTo>
                    <a:pt x="338138" y="431155"/>
                    <a:pt x="340221" y="433238"/>
                    <a:pt x="343793" y="433982"/>
                  </a:cubicBezTo>
                  <a:lnTo>
                    <a:pt x="344686" y="424160"/>
                  </a:lnTo>
                  <a:lnTo>
                    <a:pt x="342900" y="420588"/>
                  </a:lnTo>
                  <a:cubicBezTo>
                    <a:pt x="340816" y="418058"/>
                    <a:pt x="338138" y="415974"/>
                    <a:pt x="334863" y="414337"/>
                  </a:cubicBezTo>
                  <a:close/>
                  <a:moveTo>
                    <a:pt x="419695" y="423267"/>
                  </a:moveTo>
                  <a:lnTo>
                    <a:pt x="419695" y="427732"/>
                  </a:lnTo>
                  <a:cubicBezTo>
                    <a:pt x="421779" y="426987"/>
                    <a:pt x="423565" y="425797"/>
                    <a:pt x="425053" y="424160"/>
                  </a:cubicBezTo>
                  <a:lnTo>
                    <a:pt x="419695" y="423267"/>
                  </a:lnTo>
                  <a:close/>
                  <a:moveTo>
                    <a:pt x="375047" y="427732"/>
                  </a:moveTo>
                  <a:cubicBezTo>
                    <a:pt x="375642" y="431006"/>
                    <a:pt x="376833" y="434280"/>
                    <a:pt x="378619" y="437554"/>
                  </a:cubicBezTo>
                  <a:lnTo>
                    <a:pt x="385762" y="442019"/>
                  </a:lnTo>
                  <a:lnTo>
                    <a:pt x="383084" y="431303"/>
                  </a:lnTo>
                  <a:cubicBezTo>
                    <a:pt x="380851" y="429666"/>
                    <a:pt x="378172" y="428476"/>
                    <a:pt x="375047" y="427732"/>
                  </a:cubicBezTo>
                  <a:close/>
                  <a:moveTo>
                    <a:pt x="265212" y="419695"/>
                  </a:moveTo>
                  <a:lnTo>
                    <a:pt x="263426" y="425053"/>
                  </a:lnTo>
                  <a:lnTo>
                    <a:pt x="264319" y="426839"/>
                  </a:lnTo>
                  <a:lnTo>
                    <a:pt x="266105" y="429518"/>
                  </a:lnTo>
                  <a:lnTo>
                    <a:pt x="271462" y="427732"/>
                  </a:lnTo>
                  <a:cubicBezTo>
                    <a:pt x="272504" y="425499"/>
                    <a:pt x="273397" y="422820"/>
                    <a:pt x="274142" y="419695"/>
                  </a:cubicBezTo>
                  <a:lnTo>
                    <a:pt x="265212" y="419695"/>
                  </a:lnTo>
                  <a:close/>
                  <a:moveTo>
                    <a:pt x="183059" y="163413"/>
                  </a:moveTo>
                  <a:lnTo>
                    <a:pt x="183059" y="175914"/>
                  </a:lnTo>
                  <a:cubicBezTo>
                    <a:pt x="183803" y="177998"/>
                    <a:pt x="184994" y="179784"/>
                    <a:pt x="186631" y="181272"/>
                  </a:cubicBezTo>
                  <a:lnTo>
                    <a:pt x="194667" y="185737"/>
                  </a:lnTo>
                  <a:cubicBezTo>
                    <a:pt x="196751" y="187225"/>
                    <a:pt x="199132" y="188416"/>
                    <a:pt x="201811" y="189309"/>
                  </a:cubicBezTo>
                  <a:lnTo>
                    <a:pt x="202704" y="186630"/>
                  </a:lnTo>
                  <a:lnTo>
                    <a:pt x="200918" y="180379"/>
                  </a:lnTo>
                  <a:lnTo>
                    <a:pt x="196453" y="173236"/>
                  </a:lnTo>
                  <a:lnTo>
                    <a:pt x="190203" y="166985"/>
                  </a:lnTo>
                  <a:lnTo>
                    <a:pt x="183059" y="163413"/>
                  </a:lnTo>
                  <a:close/>
                  <a:moveTo>
                    <a:pt x="149126" y="138410"/>
                  </a:moveTo>
                  <a:lnTo>
                    <a:pt x="149126" y="140196"/>
                  </a:lnTo>
                  <a:lnTo>
                    <a:pt x="150019" y="140196"/>
                  </a:lnTo>
                  <a:lnTo>
                    <a:pt x="153591" y="139303"/>
                  </a:lnTo>
                  <a:lnTo>
                    <a:pt x="149126" y="138410"/>
                  </a:lnTo>
                  <a:close/>
                  <a:moveTo>
                    <a:pt x="111621" y="228600"/>
                  </a:moveTo>
                  <a:cubicBezTo>
                    <a:pt x="107603" y="228897"/>
                    <a:pt x="104329" y="230683"/>
                    <a:pt x="101799" y="233957"/>
                  </a:cubicBezTo>
                  <a:lnTo>
                    <a:pt x="100906" y="241101"/>
                  </a:lnTo>
                  <a:lnTo>
                    <a:pt x="100906" y="243780"/>
                  </a:lnTo>
                  <a:lnTo>
                    <a:pt x="103585" y="243780"/>
                  </a:lnTo>
                  <a:lnTo>
                    <a:pt x="103585" y="242887"/>
                  </a:lnTo>
                  <a:lnTo>
                    <a:pt x="111621" y="235743"/>
                  </a:lnTo>
                  <a:lnTo>
                    <a:pt x="115193" y="228600"/>
                  </a:lnTo>
                  <a:lnTo>
                    <a:pt x="111621" y="228600"/>
                  </a:lnTo>
                  <a:close/>
                  <a:moveTo>
                    <a:pt x="102692" y="249138"/>
                  </a:moveTo>
                  <a:lnTo>
                    <a:pt x="93762" y="264318"/>
                  </a:lnTo>
                  <a:lnTo>
                    <a:pt x="97334" y="265211"/>
                  </a:lnTo>
                  <a:lnTo>
                    <a:pt x="106263" y="257175"/>
                  </a:lnTo>
                  <a:lnTo>
                    <a:pt x="107156" y="250924"/>
                  </a:lnTo>
                  <a:lnTo>
                    <a:pt x="102692" y="249138"/>
                  </a:lnTo>
                  <a:close/>
                  <a:moveTo>
                    <a:pt x="210741" y="258961"/>
                  </a:moveTo>
                  <a:lnTo>
                    <a:pt x="206276" y="260746"/>
                  </a:lnTo>
                  <a:cubicBezTo>
                    <a:pt x="206722" y="263425"/>
                    <a:pt x="207615" y="266104"/>
                    <a:pt x="208955" y="268783"/>
                  </a:cubicBezTo>
                  <a:lnTo>
                    <a:pt x="212527" y="266104"/>
                  </a:lnTo>
                  <a:cubicBezTo>
                    <a:pt x="212527" y="263723"/>
                    <a:pt x="211931" y="261342"/>
                    <a:pt x="210741" y="258961"/>
                  </a:cubicBezTo>
                  <a:close/>
                  <a:moveTo>
                    <a:pt x="220563" y="268783"/>
                  </a:moveTo>
                  <a:lnTo>
                    <a:pt x="218778" y="275927"/>
                  </a:lnTo>
                  <a:lnTo>
                    <a:pt x="222349" y="275034"/>
                  </a:lnTo>
                  <a:cubicBezTo>
                    <a:pt x="223689" y="273397"/>
                    <a:pt x="224582" y="271313"/>
                    <a:pt x="225028" y="268783"/>
                  </a:cubicBezTo>
                  <a:lnTo>
                    <a:pt x="220563" y="268783"/>
                  </a:lnTo>
                  <a:close/>
                  <a:moveTo>
                    <a:pt x="100013" y="275927"/>
                  </a:moveTo>
                  <a:cubicBezTo>
                    <a:pt x="98822" y="276820"/>
                    <a:pt x="97929" y="278011"/>
                    <a:pt x="97334" y="279499"/>
                  </a:cubicBezTo>
                  <a:lnTo>
                    <a:pt x="101799" y="281285"/>
                  </a:lnTo>
                  <a:lnTo>
                    <a:pt x="103585" y="276820"/>
                  </a:lnTo>
                  <a:lnTo>
                    <a:pt x="100013" y="275927"/>
                  </a:lnTo>
                  <a:close/>
                  <a:moveTo>
                    <a:pt x="228600" y="283964"/>
                  </a:moveTo>
                  <a:lnTo>
                    <a:pt x="220563" y="288428"/>
                  </a:lnTo>
                  <a:lnTo>
                    <a:pt x="219670" y="292893"/>
                  </a:lnTo>
                  <a:lnTo>
                    <a:pt x="225028" y="293786"/>
                  </a:lnTo>
                  <a:cubicBezTo>
                    <a:pt x="227410" y="292596"/>
                    <a:pt x="229493" y="290810"/>
                    <a:pt x="231279" y="288428"/>
                  </a:cubicBezTo>
                  <a:lnTo>
                    <a:pt x="233065" y="283964"/>
                  </a:lnTo>
                  <a:lnTo>
                    <a:pt x="228600" y="283964"/>
                  </a:lnTo>
                  <a:close/>
                  <a:moveTo>
                    <a:pt x="145554" y="291107"/>
                  </a:moveTo>
                  <a:lnTo>
                    <a:pt x="144661" y="295572"/>
                  </a:lnTo>
                  <a:lnTo>
                    <a:pt x="146447" y="299144"/>
                  </a:lnTo>
                  <a:lnTo>
                    <a:pt x="150912" y="298251"/>
                  </a:lnTo>
                  <a:lnTo>
                    <a:pt x="151805" y="291107"/>
                  </a:lnTo>
                  <a:lnTo>
                    <a:pt x="145554" y="291107"/>
                  </a:lnTo>
                  <a:close/>
                  <a:moveTo>
                    <a:pt x="95548" y="300037"/>
                  </a:moveTo>
                  <a:cubicBezTo>
                    <a:pt x="96441" y="304800"/>
                    <a:pt x="99417" y="307776"/>
                    <a:pt x="104478" y="308967"/>
                  </a:cubicBezTo>
                  <a:cubicBezTo>
                    <a:pt x="104180" y="306139"/>
                    <a:pt x="103585" y="303162"/>
                    <a:pt x="102692" y="300037"/>
                  </a:cubicBezTo>
                  <a:lnTo>
                    <a:pt x="95548" y="300037"/>
                  </a:lnTo>
                  <a:close/>
                  <a:moveTo>
                    <a:pt x="166092" y="316111"/>
                  </a:moveTo>
                  <a:lnTo>
                    <a:pt x="164306" y="327719"/>
                  </a:lnTo>
                  <a:cubicBezTo>
                    <a:pt x="164902" y="330249"/>
                    <a:pt x="166092" y="332333"/>
                    <a:pt x="167878" y="333970"/>
                  </a:cubicBezTo>
                  <a:cubicBezTo>
                    <a:pt x="169069" y="330993"/>
                    <a:pt x="169962" y="327421"/>
                    <a:pt x="170557" y="323254"/>
                  </a:cubicBezTo>
                  <a:cubicBezTo>
                    <a:pt x="169962" y="320575"/>
                    <a:pt x="168474" y="318194"/>
                    <a:pt x="166092" y="316111"/>
                  </a:cubicBezTo>
                  <a:close/>
                  <a:moveTo>
                    <a:pt x="89297" y="317003"/>
                  </a:moveTo>
                  <a:lnTo>
                    <a:pt x="93762" y="328612"/>
                  </a:lnTo>
                  <a:cubicBezTo>
                    <a:pt x="92422" y="329207"/>
                    <a:pt x="91232" y="330100"/>
                    <a:pt x="90190" y="331291"/>
                  </a:cubicBezTo>
                  <a:lnTo>
                    <a:pt x="89297" y="342900"/>
                  </a:lnTo>
                  <a:lnTo>
                    <a:pt x="94655" y="342007"/>
                  </a:lnTo>
                  <a:cubicBezTo>
                    <a:pt x="95548" y="336649"/>
                    <a:pt x="97334" y="330993"/>
                    <a:pt x="100013" y="325040"/>
                  </a:cubicBezTo>
                  <a:cubicBezTo>
                    <a:pt x="99120" y="319980"/>
                    <a:pt x="95548" y="317301"/>
                    <a:pt x="89297" y="317003"/>
                  </a:cubicBezTo>
                  <a:close/>
                  <a:moveTo>
                    <a:pt x="145554" y="324147"/>
                  </a:moveTo>
                  <a:lnTo>
                    <a:pt x="139303" y="326826"/>
                  </a:lnTo>
                  <a:cubicBezTo>
                    <a:pt x="140196" y="329356"/>
                    <a:pt x="141685" y="331737"/>
                    <a:pt x="143768" y="333970"/>
                  </a:cubicBezTo>
                  <a:lnTo>
                    <a:pt x="153591" y="344686"/>
                  </a:lnTo>
                  <a:lnTo>
                    <a:pt x="158949" y="344686"/>
                  </a:lnTo>
                  <a:cubicBezTo>
                    <a:pt x="158651" y="341262"/>
                    <a:pt x="157460" y="337691"/>
                    <a:pt x="155377" y="333970"/>
                  </a:cubicBezTo>
                  <a:cubicBezTo>
                    <a:pt x="152847" y="330696"/>
                    <a:pt x="149572" y="327421"/>
                    <a:pt x="145554" y="324147"/>
                  </a:cubicBezTo>
                  <a:close/>
                  <a:moveTo>
                    <a:pt x="166092" y="344686"/>
                  </a:moveTo>
                  <a:lnTo>
                    <a:pt x="163413" y="355401"/>
                  </a:lnTo>
                  <a:lnTo>
                    <a:pt x="161628" y="378618"/>
                  </a:lnTo>
                  <a:cubicBezTo>
                    <a:pt x="161628" y="382190"/>
                    <a:pt x="162223" y="385762"/>
                    <a:pt x="163413" y="389334"/>
                  </a:cubicBezTo>
                  <a:cubicBezTo>
                    <a:pt x="164306" y="386209"/>
                    <a:pt x="164902" y="382637"/>
                    <a:pt x="165199" y="378618"/>
                  </a:cubicBezTo>
                  <a:lnTo>
                    <a:pt x="166985" y="355401"/>
                  </a:lnTo>
                  <a:lnTo>
                    <a:pt x="166092" y="344686"/>
                  </a:lnTo>
                  <a:close/>
                  <a:moveTo>
                    <a:pt x="83939" y="374153"/>
                  </a:moveTo>
                  <a:lnTo>
                    <a:pt x="79474" y="375046"/>
                  </a:lnTo>
                  <a:lnTo>
                    <a:pt x="81260" y="386655"/>
                  </a:lnTo>
                  <a:cubicBezTo>
                    <a:pt x="82451" y="382786"/>
                    <a:pt x="83344" y="378618"/>
                    <a:pt x="83939" y="374153"/>
                  </a:cubicBezTo>
                  <a:close/>
                  <a:moveTo>
                    <a:pt x="139303" y="375046"/>
                  </a:moveTo>
                  <a:cubicBezTo>
                    <a:pt x="139452" y="378767"/>
                    <a:pt x="140047" y="382339"/>
                    <a:pt x="141089" y="385762"/>
                  </a:cubicBezTo>
                  <a:lnTo>
                    <a:pt x="141982" y="376832"/>
                  </a:lnTo>
                  <a:cubicBezTo>
                    <a:pt x="141536" y="376088"/>
                    <a:pt x="140643" y="375493"/>
                    <a:pt x="139303" y="375046"/>
                  </a:cubicBezTo>
                  <a:close/>
                  <a:moveTo>
                    <a:pt x="161628" y="401836"/>
                  </a:moveTo>
                  <a:lnTo>
                    <a:pt x="159842" y="433089"/>
                  </a:lnTo>
                  <a:lnTo>
                    <a:pt x="163413" y="432196"/>
                  </a:lnTo>
                  <a:lnTo>
                    <a:pt x="165199" y="418802"/>
                  </a:lnTo>
                  <a:lnTo>
                    <a:pt x="165199" y="416123"/>
                  </a:lnTo>
                  <a:cubicBezTo>
                    <a:pt x="165199" y="411361"/>
                    <a:pt x="164009" y="406598"/>
                    <a:pt x="161628" y="401836"/>
                  </a:cubicBezTo>
                  <a:close/>
                  <a:moveTo>
                    <a:pt x="215206" y="402728"/>
                  </a:moveTo>
                  <a:lnTo>
                    <a:pt x="214313" y="413444"/>
                  </a:lnTo>
                  <a:cubicBezTo>
                    <a:pt x="215950" y="414784"/>
                    <a:pt x="218033" y="415677"/>
                    <a:pt x="220563" y="416123"/>
                  </a:cubicBezTo>
                  <a:lnTo>
                    <a:pt x="222349" y="406300"/>
                  </a:lnTo>
                  <a:cubicBezTo>
                    <a:pt x="220563" y="404663"/>
                    <a:pt x="218182" y="403473"/>
                    <a:pt x="215206" y="402728"/>
                  </a:cubicBezTo>
                  <a:close/>
                  <a:moveTo>
                    <a:pt x="247352" y="429518"/>
                  </a:moveTo>
                  <a:cubicBezTo>
                    <a:pt x="243632" y="432941"/>
                    <a:pt x="241548" y="437405"/>
                    <a:pt x="241102" y="442912"/>
                  </a:cubicBezTo>
                  <a:cubicBezTo>
                    <a:pt x="243632" y="446930"/>
                    <a:pt x="245418" y="451693"/>
                    <a:pt x="246460" y="457200"/>
                  </a:cubicBezTo>
                  <a:cubicBezTo>
                    <a:pt x="249138" y="453628"/>
                    <a:pt x="250627" y="449461"/>
                    <a:pt x="250924" y="444698"/>
                  </a:cubicBezTo>
                  <a:cubicBezTo>
                    <a:pt x="250924" y="439936"/>
                    <a:pt x="249734" y="434875"/>
                    <a:pt x="247352" y="429518"/>
                  </a:cubicBezTo>
                  <a:close/>
                  <a:moveTo>
                    <a:pt x="445591" y="450056"/>
                  </a:moveTo>
                  <a:cubicBezTo>
                    <a:pt x="441870" y="450949"/>
                    <a:pt x="438894" y="453032"/>
                    <a:pt x="436662" y="456307"/>
                  </a:cubicBezTo>
                  <a:lnTo>
                    <a:pt x="436662" y="459878"/>
                  </a:lnTo>
                  <a:lnTo>
                    <a:pt x="446484" y="458986"/>
                  </a:lnTo>
                  <a:lnTo>
                    <a:pt x="448270" y="453628"/>
                  </a:lnTo>
                  <a:lnTo>
                    <a:pt x="454521" y="454521"/>
                  </a:lnTo>
                  <a:lnTo>
                    <a:pt x="454521" y="450056"/>
                  </a:lnTo>
                  <a:lnTo>
                    <a:pt x="445591" y="450056"/>
                  </a:lnTo>
                  <a:close/>
                  <a:moveTo>
                    <a:pt x="408087" y="454521"/>
                  </a:moveTo>
                  <a:lnTo>
                    <a:pt x="392906" y="458986"/>
                  </a:lnTo>
                  <a:lnTo>
                    <a:pt x="324148" y="506313"/>
                  </a:lnTo>
                  <a:cubicBezTo>
                    <a:pt x="320129" y="507504"/>
                    <a:pt x="318046" y="509885"/>
                    <a:pt x="317897" y="513457"/>
                  </a:cubicBezTo>
                  <a:cubicBezTo>
                    <a:pt x="322510" y="512415"/>
                    <a:pt x="327273" y="510629"/>
                    <a:pt x="332184" y="508099"/>
                  </a:cubicBezTo>
                  <a:cubicBezTo>
                    <a:pt x="336054" y="506164"/>
                    <a:pt x="339923" y="503783"/>
                    <a:pt x="343793" y="500955"/>
                  </a:cubicBezTo>
                  <a:lnTo>
                    <a:pt x="367903" y="486668"/>
                  </a:lnTo>
                  <a:lnTo>
                    <a:pt x="382190" y="481310"/>
                  </a:lnTo>
                  <a:cubicBezTo>
                    <a:pt x="385316" y="478482"/>
                    <a:pt x="388292" y="475208"/>
                    <a:pt x="391120" y="471487"/>
                  </a:cubicBezTo>
                  <a:lnTo>
                    <a:pt x="401836" y="463450"/>
                  </a:lnTo>
                  <a:cubicBezTo>
                    <a:pt x="405706" y="461962"/>
                    <a:pt x="407789" y="458986"/>
                    <a:pt x="408087" y="454521"/>
                  </a:cubicBezTo>
                  <a:close/>
                  <a:moveTo>
                    <a:pt x="419695" y="455414"/>
                  </a:moveTo>
                  <a:lnTo>
                    <a:pt x="420588" y="465236"/>
                  </a:lnTo>
                  <a:lnTo>
                    <a:pt x="426839" y="463450"/>
                  </a:lnTo>
                  <a:lnTo>
                    <a:pt x="428625" y="455414"/>
                  </a:lnTo>
                  <a:lnTo>
                    <a:pt x="419695" y="455414"/>
                  </a:lnTo>
                  <a:close/>
                  <a:moveTo>
                    <a:pt x="409872" y="477738"/>
                  </a:moveTo>
                  <a:lnTo>
                    <a:pt x="408980" y="483096"/>
                  </a:lnTo>
                  <a:lnTo>
                    <a:pt x="410766" y="479524"/>
                  </a:lnTo>
                  <a:lnTo>
                    <a:pt x="410766" y="477738"/>
                  </a:lnTo>
                  <a:lnTo>
                    <a:pt x="409872" y="477738"/>
                  </a:lnTo>
                  <a:close/>
                  <a:moveTo>
                    <a:pt x="402729" y="492918"/>
                  </a:moveTo>
                  <a:cubicBezTo>
                    <a:pt x="399752" y="496490"/>
                    <a:pt x="395585" y="498871"/>
                    <a:pt x="390227" y="500062"/>
                  </a:cubicBezTo>
                  <a:lnTo>
                    <a:pt x="392013" y="511671"/>
                  </a:lnTo>
                  <a:lnTo>
                    <a:pt x="395585" y="510778"/>
                  </a:lnTo>
                  <a:cubicBezTo>
                    <a:pt x="398115" y="507206"/>
                    <a:pt x="401687" y="504229"/>
                    <a:pt x="406301" y="501848"/>
                  </a:cubicBezTo>
                  <a:lnTo>
                    <a:pt x="408980" y="492918"/>
                  </a:lnTo>
                  <a:lnTo>
                    <a:pt x="402729" y="492918"/>
                  </a:lnTo>
                  <a:close/>
                  <a:moveTo>
                    <a:pt x="468808" y="497383"/>
                  </a:moveTo>
                  <a:cubicBezTo>
                    <a:pt x="465237" y="497532"/>
                    <a:pt x="462558" y="499318"/>
                    <a:pt x="460772" y="502741"/>
                  </a:cubicBezTo>
                  <a:cubicBezTo>
                    <a:pt x="463600" y="503783"/>
                    <a:pt x="466576" y="504378"/>
                    <a:pt x="469702" y="504527"/>
                  </a:cubicBezTo>
                  <a:cubicBezTo>
                    <a:pt x="472678" y="503932"/>
                    <a:pt x="475357" y="502443"/>
                    <a:pt x="477738" y="500062"/>
                  </a:cubicBezTo>
                  <a:cubicBezTo>
                    <a:pt x="475059" y="498871"/>
                    <a:pt x="472083" y="497979"/>
                    <a:pt x="468808" y="497383"/>
                  </a:cubicBezTo>
                  <a:close/>
                  <a:moveTo>
                    <a:pt x="371475" y="504527"/>
                  </a:moveTo>
                  <a:cubicBezTo>
                    <a:pt x="368945" y="505866"/>
                    <a:pt x="366861" y="507950"/>
                    <a:pt x="365224" y="510778"/>
                  </a:cubicBezTo>
                  <a:cubicBezTo>
                    <a:pt x="365522" y="513159"/>
                    <a:pt x="366712" y="515243"/>
                    <a:pt x="368796" y="517029"/>
                  </a:cubicBezTo>
                  <a:cubicBezTo>
                    <a:pt x="370731" y="515540"/>
                    <a:pt x="372517" y="513457"/>
                    <a:pt x="374154" y="510778"/>
                  </a:cubicBezTo>
                  <a:lnTo>
                    <a:pt x="375047" y="504527"/>
                  </a:lnTo>
                  <a:lnTo>
                    <a:pt x="371475" y="504527"/>
                  </a:lnTo>
                  <a:close/>
                  <a:moveTo>
                    <a:pt x="415230" y="515243"/>
                  </a:moveTo>
                  <a:lnTo>
                    <a:pt x="415230" y="523279"/>
                  </a:lnTo>
                  <a:cubicBezTo>
                    <a:pt x="415230" y="524619"/>
                    <a:pt x="415826" y="525512"/>
                    <a:pt x="417016" y="525958"/>
                  </a:cubicBezTo>
                  <a:cubicBezTo>
                    <a:pt x="416868" y="522535"/>
                    <a:pt x="416272" y="518963"/>
                    <a:pt x="415230" y="515243"/>
                  </a:cubicBezTo>
                  <a:close/>
                  <a:moveTo>
                    <a:pt x="346472" y="509885"/>
                  </a:moveTo>
                  <a:lnTo>
                    <a:pt x="342007" y="518814"/>
                  </a:lnTo>
                  <a:lnTo>
                    <a:pt x="347365" y="516136"/>
                  </a:lnTo>
                  <a:lnTo>
                    <a:pt x="354508" y="510778"/>
                  </a:lnTo>
                  <a:lnTo>
                    <a:pt x="346472" y="509885"/>
                  </a:lnTo>
                  <a:close/>
                  <a:moveTo>
                    <a:pt x="98227" y="406300"/>
                  </a:moveTo>
                  <a:cubicBezTo>
                    <a:pt x="97036" y="408682"/>
                    <a:pt x="96143" y="411361"/>
                    <a:pt x="95548" y="414337"/>
                  </a:cubicBezTo>
                  <a:lnTo>
                    <a:pt x="99120" y="413444"/>
                  </a:lnTo>
                  <a:lnTo>
                    <a:pt x="101799" y="406300"/>
                  </a:lnTo>
                  <a:lnTo>
                    <a:pt x="98227" y="406300"/>
                  </a:lnTo>
                  <a:close/>
                  <a:moveTo>
                    <a:pt x="96441" y="424160"/>
                  </a:moveTo>
                  <a:cubicBezTo>
                    <a:pt x="96441" y="425499"/>
                    <a:pt x="97036" y="426392"/>
                    <a:pt x="98227" y="426839"/>
                  </a:cubicBezTo>
                  <a:cubicBezTo>
                    <a:pt x="99417" y="426392"/>
                    <a:pt x="100608" y="425499"/>
                    <a:pt x="101799" y="424160"/>
                  </a:cubicBezTo>
                  <a:lnTo>
                    <a:pt x="96441" y="424160"/>
                  </a:lnTo>
                  <a:close/>
                  <a:moveTo>
                    <a:pt x="86618" y="450056"/>
                  </a:moveTo>
                  <a:cubicBezTo>
                    <a:pt x="83046" y="452437"/>
                    <a:pt x="78879" y="454521"/>
                    <a:pt x="74117" y="456307"/>
                  </a:cubicBezTo>
                  <a:cubicBezTo>
                    <a:pt x="74414" y="461218"/>
                    <a:pt x="75307" y="466576"/>
                    <a:pt x="76796" y="472380"/>
                  </a:cubicBezTo>
                  <a:cubicBezTo>
                    <a:pt x="80516" y="470594"/>
                    <a:pt x="83790" y="467915"/>
                    <a:pt x="86618" y="464343"/>
                  </a:cubicBezTo>
                  <a:cubicBezTo>
                    <a:pt x="87511" y="460623"/>
                    <a:pt x="88106" y="456455"/>
                    <a:pt x="88404" y="451842"/>
                  </a:cubicBezTo>
                  <a:cubicBezTo>
                    <a:pt x="88255" y="451098"/>
                    <a:pt x="87660" y="450502"/>
                    <a:pt x="86618" y="450056"/>
                  </a:cubicBezTo>
                  <a:close/>
                  <a:moveTo>
                    <a:pt x="159842" y="460771"/>
                  </a:moveTo>
                  <a:lnTo>
                    <a:pt x="159842" y="475952"/>
                  </a:lnTo>
                  <a:lnTo>
                    <a:pt x="158949" y="477738"/>
                  </a:lnTo>
                  <a:lnTo>
                    <a:pt x="157163" y="544711"/>
                  </a:lnTo>
                  <a:lnTo>
                    <a:pt x="156270" y="552747"/>
                  </a:lnTo>
                  <a:lnTo>
                    <a:pt x="156270" y="591145"/>
                  </a:lnTo>
                  <a:lnTo>
                    <a:pt x="159842" y="590252"/>
                  </a:lnTo>
                  <a:lnTo>
                    <a:pt x="159842" y="576857"/>
                  </a:lnTo>
                  <a:lnTo>
                    <a:pt x="160735" y="574179"/>
                  </a:lnTo>
                  <a:lnTo>
                    <a:pt x="160735" y="557212"/>
                  </a:lnTo>
                  <a:lnTo>
                    <a:pt x="162521" y="524172"/>
                  </a:lnTo>
                  <a:lnTo>
                    <a:pt x="162521" y="492918"/>
                  </a:lnTo>
                  <a:lnTo>
                    <a:pt x="163413" y="491132"/>
                  </a:lnTo>
                  <a:lnTo>
                    <a:pt x="163413" y="461664"/>
                  </a:lnTo>
                  <a:lnTo>
                    <a:pt x="159842" y="460771"/>
                  </a:lnTo>
                  <a:close/>
                  <a:moveTo>
                    <a:pt x="213420" y="475059"/>
                  </a:moveTo>
                  <a:lnTo>
                    <a:pt x="209848" y="476845"/>
                  </a:lnTo>
                  <a:lnTo>
                    <a:pt x="209848" y="482203"/>
                  </a:lnTo>
                  <a:lnTo>
                    <a:pt x="211634" y="483096"/>
                  </a:lnTo>
                  <a:lnTo>
                    <a:pt x="214313" y="481310"/>
                  </a:lnTo>
                  <a:lnTo>
                    <a:pt x="214313" y="475059"/>
                  </a:lnTo>
                  <a:lnTo>
                    <a:pt x="213420" y="475059"/>
                  </a:lnTo>
                  <a:close/>
                  <a:moveTo>
                    <a:pt x="215206" y="492918"/>
                  </a:moveTo>
                  <a:lnTo>
                    <a:pt x="215206" y="502741"/>
                  </a:lnTo>
                  <a:lnTo>
                    <a:pt x="225921" y="501848"/>
                  </a:lnTo>
                  <a:cubicBezTo>
                    <a:pt x="224135" y="497532"/>
                    <a:pt x="220563" y="494555"/>
                    <a:pt x="215206" y="492918"/>
                  </a:cubicBezTo>
                  <a:close/>
                  <a:moveTo>
                    <a:pt x="96441" y="466129"/>
                  </a:moveTo>
                  <a:lnTo>
                    <a:pt x="96441" y="477738"/>
                  </a:lnTo>
                  <a:lnTo>
                    <a:pt x="102692" y="477738"/>
                  </a:lnTo>
                  <a:cubicBezTo>
                    <a:pt x="102394" y="473422"/>
                    <a:pt x="100310" y="469552"/>
                    <a:pt x="96441" y="466129"/>
                  </a:cubicBezTo>
                  <a:close/>
                  <a:moveTo>
                    <a:pt x="80367" y="475952"/>
                  </a:moveTo>
                  <a:lnTo>
                    <a:pt x="79474" y="487561"/>
                  </a:lnTo>
                  <a:lnTo>
                    <a:pt x="80367" y="490239"/>
                  </a:lnTo>
                  <a:lnTo>
                    <a:pt x="86618" y="500062"/>
                  </a:lnTo>
                  <a:lnTo>
                    <a:pt x="92869" y="525958"/>
                  </a:lnTo>
                  <a:lnTo>
                    <a:pt x="96441" y="578643"/>
                  </a:lnTo>
                  <a:lnTo>
                    <a:pt x="100906" y="575964"/>
                  </a:lnTo>
                  <a:lnTo>
                    <a:pt x="102692" y="545604"/>
                  </a:lnTo>
                  <a:lnTo>
                    <a:pt x="100906" y="515243"/>
                  </a:lnTo>
                  <a:cubicBezTo>
                    <a:pt x="99864" y="511373"/>
                    <a:pt x="98376" y="507504"/>
                    <a:pt x="96441" y="503634"/>
                  </a:cubicBezTo>
                  <a:lnTo>
                    <a:pt x="95548" y="492025"/>
                  </a:lnTo>
                  <a:cubicBezTo>
                    <a:pt x="94357" y="488453"/>
                    <a:pt x="92571" y="484882"/>
                    <a:pt x="90190" y="481310"/>
                  </a:cubicBezTo>
                  <a:cubicBezTo>
                    <a:pt x="87362" y="479375"/>
                    <a:pt x="84088" y="477589"/>
                    <a:pt x="80367" y="475952"/>
                  </a:cubicBezTo>
                  <a:close/>
                  <a:moveTo>
                    <a:pt x="144661" y="571500"/>
                  </a:moveTo>
                  <a:cubicBezTo>
                    <a:pt x="144810" y="574476"/>
                    <a:pt x="145405" y="577453"/>
                    <a:pt x="146447" y="580429"/>
                  </a:cubicBezTo>
                  <a:lnTo>
                    <a:pt x="147340" y="575071"/>
                  </a:lnTo>
                  <a:lnTo>
                    <a:pt x="146447" y="573286"/>
                  </a:lnTo>
                  <a:cubicBezTo>
                    <a:pt x="146298" y="572690"/>
                    <a:pt x="145703" y="572095"/>
                    <a:pt x="144661" y="571500"/>
                  </a:cubicBezTo>
                  <a:close/>
                  <a:moveTo>
                    <a:pt x="33040" y="539353"/>
                  </a:moveTo>
                  <a:lnTo>
                    <a:pt x="33040" y="541139"/>
                  </a:lnTo>
                  <a:lnTo>
                    <a:pt x="34826" y="540246"/>
                  </a:lnTo>
                  <a:lnTo>
                    <a:pt x="33040" y="539353"/>
                  </a:lnTo>
                  <a:close/>
                  <a:moveTo>
                    <a:pt x="31254" y="557212"/>
                  </a:moveTo>
                  <a:lnTo>
                    <a:pt x="30361" y="568821"/>
                  </a:lnTo>
                  <a:lnTo>
                    <a:pt x="31254" y="579536"/>
                  </a:lnTo>
                  <a:lnTo>
                    <a:pt x="34826" y="588466"/>
                  </a:lnTo>
                  <a:lnTo>
                    <a:pt x="34826" y="612576"/>
                  </a:lnTo>
                  <a:lnTo>
                    <a:pt x="30361" y="619720"/>
                  </a:lnTo>
                  <a:cubicBezTo>
                    <a:pt x="32296" y="621506"/>
                    <a:pt x="34677" y="622994"/>
                    <a:pt x="37505" y="624185"/>
                  </a:cubicBezTo>
                  <a:lnTo>
                    <a:pt x="41077" y="633114"/>
                  </a:lnTo>
                  <a:lnTo>
                    <a:pt x="45542" y="633114"/>
                  </a:lnTo>
                  <a:lnTo>
                    <a:pt x="39291" y="572393"/>
                  </a:lnTo>
                  <a:lnTo>
                    <a:pt x="39291" y="559891"/>
                  </a:lnTo>
                  <a:cubicBezTo>
                    <a:pt x="36910" y="558700"/>
                    <a:pt x="34231" y="557807"/>
                    <a:pt x="31254" y="557212"/>
                  </a:cubicBezTo>
                  <a:close/>
                  <a:moveTo>
                    <a:pt x="22324" y="624185"/>
                  </a:moveTo>
                  <a:cubicBezTo>
                    <a:pt x="20390" y="625971"/>
                    <a:pt x="18604" y="628352"/>
                    <a:pt x="16967" y="631329"/>
                  </a:cubicBezTo>
                  <a:lnTo>
                    <a:pt x="23217" y="636686"/>
                  </a:lnTo>
                  <a:lnTo>
                    <a:pt x="27682" y="636686"/>
                  </a:lnTo>
                  <a:lnTo>
                    <a:pt x="26789" y="630436"/>
                  </a:lnTo>
                  <a:cubicBezTo>
                    <a:pt x="25896" y="628352"/>
                    <a:pt x="24408" y="626268"/>
                    <a:pt x="22324" y="624185"/>
                  </a:cubicBezTo>
                  <a:close/>
                  <a:moveTo>
                    <a:pt x="25896" y="649188"/>
                  </a:moveTo>
                  <a:lnTo>
                    <a:pt x="25003" y="661689"/>
                  </a:lnTo>
                  <a:cubicBezTo>
                    <a:pt x="25301" y="665261"/>
                    <a:pt x="26194" y="668833"/>
                    <a:pt x="27682" y="672405"/>
                  </a:cubicBezTo>
                  <a:lnTo>
                    <a:pt x="27682" y="659904"/>
                  </a:lnTo>
                  <a:cubicBezTo>
                    <a:pt x="27682" y="656332"/>
                    <a:pt x="27087" y="652760"/>
                    <a:pt x="25896" y="649188"/>
                  </a:cubicBezTo>
                  <a:close/>
                  <a:moveTo>
                    <a:pt x="133946" y="607218"/>
                  </a:moveTo>
                  <a:lnTo>
                    <a:pt x="134838" y="617041"/>
                  </a:lnTo>
                  <a:lnTo>
                    <a:pt x="141089" y="617041"/>
                  </a:lnTo>
                  <a:lnTo>
                    <a:pt x="141089" y="607218"/>
                  </a:lnTo>
                  <a:lnTo>
                    <a:pt x="133946" y="607218"/>
                  </a:lnTo>
                  <a:close/>
                  <a:moveTo>
                    <a:pt x="363438" y="520600"/>
                  </a:moveTo>
                  <a:cubicBezTo>
                    <a:pt x="362248" y="523428"/>
                    <a:pt x="361652" y="526405"/>
                    <a:pt x="361652" y="529530"/>
                  </a:cubicBezTo>
                  <a:lnTo>
                    <a:pt x="364331" y="529530"/>
                  </a:lnTo>
                  <a:lnTo>
                    <a:pt x="366117" y="522386"/>
                  </a:lnTo>
                  <a:cubicBezTo>
                    <a:pt x="365670" y="521642"/>
                    <a:pt x="364778" y="521047"/>
                    <a:pt x="363438" y="520600"/>
                  </a:cubicBezTo>
                  <a:close/>
                  <a:moveTo>
                    <a:pt x="381298" y="522386"/>
                  </a:moveTo>
                  <a:lnTo>
                    <a:pt x="382190" y="531316"/>
                  </a:lnTo>
                  <a:lnTo>
                    <a:pt x="383976" y="532209"/>
                  </a:lnTo>
                  <a:lnTo>
                    <a:pt x="388441" y="531316"/>
                  </a:lnTo>
                  <a:lnTo>
                    <a:pt x="390227" y="530423"/>
                  </a:lnTo>
                  <a:cubicBezTo>
                    <a:pt x="389930" y="525363"/>
                    <a:pt x="386953" y="522684"/>
                    <a:pt x="381298" y="522386"/>
                  </a:cubicBezTo>
                  <a:close/>
                  <a:moveTo>
                    <a:pt x="341114" y="533102"/>
                  </a:moveTo>
                  <a:lnTo>
                    <a:pt x="342007" y="557212"/>
                  </a:lnTo>
                  <a:lnTo>
                    <a:pt x="349151" y="556319"/>
                  </a:lnTo>
                  <a:cubicBezTo>
                    <a:pt x="348853" y="552450"/>
                    <a:pt x="347960" y="548282"/>
                    <a:pt x="346472" y="543818"/>
                  </a:cubicBezTo>
                  <a:lnTo>
                    <a:pt x="341114" y="533102"/>
                  </a:lnTo>
                  <a:close/>
                  <a:moveTo>
                    <a:pt x="420588" y="537567"/>
                  </a:moveTo>
                  <a:lnTo>
                    <a:pt x="419695" y="546496"/>
                  </a:lnTo>
                  <a:lnTo>
                    <a:pt x="423267" y="546496"/>
                  </a:lnTo>
                  <a:cubicBezTo>
                    <a:pt x="422820" y="543818"/>
                    <a:pt x="421928" y="540841"/>
                    <a:pt x="420588" y="537567"/>
                  </a:cubicBezTo>
                  <a:close/>
                  <a:moveTo>
                    <a:pt x="390227" y="539353"/>
                  </a:moveTo>
                  <a:lnTo>
                    <a:pt x="390227" y="551854"/>
                  </a:lnTo>
                  <a:lnTo>
                    <a:pt x="395585" y="549175"/>
                  </a:lnTo>
                  <a:lnTo>
                    <a:pt x="398264" y="547389"/>
                  </a:lnTo>
                  <a:cubicBezTo>
                    <a:pt x="402282" y="548878"/>
                    <a:pt x="406747" y="550068"/>
                    <a:pt x="411658" y="550961"/>
                  </a:cubicBezTo>
                  <a:cubicBezTo>
                    <a:pt x="411212" y="547092"/>
                    <a:pt x="408831" y="543818"/>
                    <a:pt x="404515" y="541139"/>
                  </a:cubicBezTo>
                  <a:lnTo>
                    <a:pt x="390227" y="539353"/>
                  </a:lnTo>
                  <a:close/>
                  <a:moveTo>
                    <a:pt x="359866" y="541139"/>
                  </a:moveTo>
                  <a:lnTo>
                    <a:pt x="356294" y="542032"/>
                  </a:lnTo>
                  <a:cubicBezTo>
                    <a:pt x="357038" y="544115"/>
                    <a:pt x="358229" y="546199"/>
                    <a:pt x="359866" y="548282"/>
                  </a:cubicBezTo>
                  <a:cubicBezTo>
                    <a:pt x="362099" y="550812"/>
                    <a:pt x="365075" y="552598"/>
                    <a:pt x="368796" y="553640"/>
                  </a:cubicBezTo>
                  <a:lnTo>
                    <a:pt x="370582" y="547389"/>
                  </a:lnTo>
                  <a:lnTo>
                    <a:pt x="369689" y="544711"/>
                  </a:lnTo>
                  <a:cubicBezTo>
                    <a:pt x="366861" y="543371"/>
                    <a:pt x="363587" y="542180"/>
                    <a:pt x="359866" y="541139"/>
                  </a:cubicBezTo>
                  <a:close/>
                  <a:moveTo>
                    <a:pt x="376833" y="550068"/>
                  </a:moveTo>
                  <a:lnTo>
                    <a:pt x="375047" y="554533"/>
                  </a:lnTo>
                  <a:lnTo>
                    <a:pt x="378619" y="555426"/>
                  </a:lnTo>
                  <a:lnTo>
                    <a:pt x="376833" y="550068"/>
                  </a:lnTo>
                  <a:close/>
                  <a:moveTo>
                    <a:pt x="439340" y="552747"/>
                  </a:moveTo>
                  <a:cubicBezTo>
                    <a:pt x="439936" y="555724"/>
                    <a:pt x="441424" y="558403"/>
                    <a:pt x="443806" y="560784"/>
                  </a:cubicBezTo>
                  <a:lnTo>
                    <a:pt x="443806" y="552747"/>
                  </a:lnTo>
                  <a:lnTo>
                    <a:pt x="439340" y="552747"/>
                  </a:lnTo>
                  <a:close/>
                  <a:moveTo>
                    <a:pt x="388441" y="557212"/>
                  </a:moveTo>
                  <a:lnTo>
                    <a:pt x="386656" y="562570"/>
                  </a:lnTo>
                  <a:lnTo>
                    <a:pt x="390227" y="561677"/>
                  </a:lnTo>
                  <a:lnTo>
                    <a:pt x="392013" y="558105"/>
                  </a:lnTo>
                  <a:lnTo>
                    <a:pt x="388441" y="557212"/>
                  </a:lnTo>
                  <a:close/>
                  <a:moveTo>
                    <a:pt x="407194" y="557212"/>
                  </a:moveTo>
                  <a:lnTo>
                    <a:pt x="405408" y="560784"/>
                  </a:lnTo>
                  <a:lnTo>
                    <a:pt x="407194" y="568821"/>
                  </a:lnTo>
                  <a:lnTo>
                    <a:pt x="407194" y="571500"/>
                  </a:lnTo>
                  <a:cubicBezTo>
                    <a:pt x="407045" y="576560"/>
                    <a:pt x="404068" y="579536"/>
                    <a:pt x="398264" y="580429"/>
                  </a:cubicBezTo>
                  <a:lnTo>
                    <a:pt x="392013" y="581322"/>
                  </a:lnTo>
                  <a:cubicBezTo>
                    <a:pt x="392460" y="583704"/>
                    <a:pt x="393353" y="586085"/>
                    <a:pt x="394692" y="588466"/>
                  </a:cubicBezTo>
                  <a:cubicBezTo>
                    <a:pt x="399306" y="588764"/>
                    <a:pt x="404366" y="589657"/>
                    <a:pt x="409872" y="591145"/>
                  </a:cubicBezTo>
                  <a:cubicBezTo>
                    <a:pt x="412700" y="592782"/>
                    <a:pt x="415974" y="593973"/>
                    <a:pt x="419695" y="594717"/>
                  </a:cubicBezTo>
                  <a:lnTo>
                    <a:pt x="413444" y="579536"/>
                  </a:lnTo>
                  <a:lnTo>
                    <a:pt x="412552" y="569714"/>
                  </a:lnTo>
                  <a:lnTo>
                    <a:pt x="414338" y="564356"/>
                  </a:lnTo>
                  <a:lnTo>
                    <a:pt x="415230" y="558105"/>
                  </a:lnTo>
                  <a:lnTo>
                    <a:pt x="407194" y="557212"/>
                  </a:lnTo>
                  <a:close/>
                  <a:moveTo>
                    <a:pt x="448270" y="577750"/>
                  </a:moveTo>
                  <a:lnTo>
                    <a:pt x="449163" y="580429"/>
                  </a:lnTo>
                  <a:lnTo>
                    <a:pt x="450056" y="577750"/>
                  </a:lnTo>
                  <a:lnTo>
                    <a:pt x="448270" y="577750"/>
                  </a:lnTo>
                  <a:close/>
                  <a:moveTo>
                    <a:pt x="346472" y="567928"/>
                  </a:moveTo>
                  <a:lnTo>
                    <a:pt x="333970" y="569714"/>
                  </a:lnTo>
                  <a:lnTo>
                    <a:pt x="333970" y="577750"/>
                  </a:lnTo>
                  <a:lnTo>
                    <a:pt x="338435" y="579536"/>
                  </a:lnTo>
                  <a:lnTo>
                    <a:pt x="342007" y="590252"/>
                  </a:lnTo>
                  <a:lnTo>
                    <a:pt x="347365" y="598289"/>
                  </a:lnTo>
                  <a:cubicBezTo>
                    <a:pt x="347960" y="599330"/>
                    <a:pt x="348853" y="599926"/>
                    <a:pt x="350044" y="600075"/>
                  </a:cubicBezTo>
                  <a:lnTo>
                    <a:pt x="354508" y="596503"/>
                  </a:lnTo>
                  <a:cubicBezTo>
                    <a:pt x="354508" y="594419"/>
                    <a:pt x="353616" y="592336"/>
                    <a:pt x="351830" y="590252"/>
                  </a:cubicBezTo>
                  <a:cubicBezTo>
                    <a:pt x="350490" y="587275"/>
                    <a:pt x="349300" y="583704"/>
                    <a:pt x="348258" y="579536"/>
                  </a:cubicBezTo>
                  <a:lnTo>
                    <a:pt x="346472" y="567928"/>
                  </a:lnTo>
                  <a:close/>
                  <a:moveTo>
                    <a:pt x="367903" y="594717"/>
                  </a:moveTo>
                  <a:lnTo>
                    <a:pt x="365224" y="601861"/>
                  </a:lnTo>
                  <a:cubicBezTo>
                    <a:pt x="365670" y="602754"/>
                    <a:pt x="366564" y="603349"/>
                    <a:pt x="367903" y="603646"/>
                  </a:cubicBezTo>
                  <a:lnTo>
                    <a:pt x="369689" y="596503"/>
                  </a:lnTo>
                  <a:cubicBezTo>
                    <a:pt x="369540" y="595759"/>
                    <a:pt x="368945" y="595163"/>
                    <a:pt x="367903" y="594717"/>
                  </a:cubicBezTo>
                  <a:close/>
                  <a:moveTo>
                    <a:pt x="485775" y="601861"/>
                  </a:moveTo>
                  <a:lnTo>
                    <a:pt x="485775" y="605432"/>
                  </a:lnTo>
                  <a:cubicBezTo>
                    <a:pt x="487561" y="604688"/>
                    <a:pt x="489049" y="603498"/>
                    <a:pt x="490240" y="601861"/>
                  </a:cubicBezTo>
                  <a:lnTo>
                    <a:pt x="485775" y="601861"/>
                  </a:lnTo>
                  <a:close/>
                  <a:moveTo>
                    <a:pt x="414338" y="607218"/>
                  </a:moveTo>
                  <a:lnTo>
                    <a:pt x="415230" y="619720"/>
                  </a:lnTo>
                  <a:cubicBezTo>
                    <a:pt x="417612" y="621655"/>
                    <a:pt x="420290" y="623143"/>
                    <a:pt x="423267" y="624185"/>
                  </a:cubicBezTo>
                  <a:lnTo>
                    <a:pt x="420588" y="613469"/>
                  </a:lnTo>
                  <a:cubicBezTo>
                    <a:pt x="419249" y="610939"/>
                    <a:pt x="417165" y="608855"/>
                    <a:pt x="414338" y="607218"/>
                  </a:cubicBezTo>
                  <a:close/>
                  <a:moveTo>
                    <a:pt x="492919" y="623292"/>
                  </a:moveTo>
                  <a:lnTo>
                    <a:pt x="485775" y="627757"/>
                  </a:lnTo>
                  <a:lnTo>
                    <a:pt x="483096" y="632221"/>
                  </a:lnTo>
                  <a:cubicBezTo>
                    <a:pt x="483989" y="632668"/>
                    <a:pt x="485180" y="632966"/>
                    <a:pt x="486668" y="633114"/>
                  </a:cubicBezTo>
                  <a:cubicBezTo>
                    <a:pt x="489347" y="633114"/>
                    <a:pt x="492026" y="632221"/>
                    <a:pt x="494704" y="630436"/>
                  </a:cubicBezTo>
                  <a:lnTo>
                    <a:pt x="495598" y="624185"/>
                  </a:lnTo>
                  <a:lnTo>
                    <a:pt x="492919" y="623292"/>
                  </a:lnTo>
                  <a:close/>
                  <a:moveTo>
                    <a:pt x="342900" y="608111"/>
                  </a:moveTo>
                  <a:lnTo>
                    <a:pt x="343793" y="617041"/>
                  </a:lnTo>
                  <a:lnTo>
                    <a:pt x="348258" y="617041"/>
                  </a:lnTo>
                  <a:lnTo>
                    <a:pt x="348258" y="608111"/>
                  </a:lnTo>
                  <a:lnTo>
                    <a:pt x="342900" y="608111"/>
                  </a:lnTo>
                  <a:close/>
                  <a:moveTo>
                    <a:pt x="373261" y="614362"/>
                  </a:moveTo>
                  <a:lnTo>
                    <a:pt x="370582" y="620613"/>
                  </a:lnTo>
                  <a:lnTo>
                    <a:pt x="372368" y="619720"/>
                  </a:lnTo>
                  <a:lnTo>
                    <a:pt x="375047" y="616148"/>
                  </a:lnTo>
                  <a:cubicBezTo>
                    <a:pt x="374898" y="615404"/>
                    <a:pt x="374303" y="614809"/>
                    <a:pt x="373261" y="614362"/>
                  </a:cubicBezTo>
                  <a:close/>
                  <a:moveTo>
                    <a:pt x="403622" y="619720"/>
                  </a:moveTo>
                  <a:cubicBezTo>
                    <a:pt x="403920" y="622101"/>
                    <a:pt x="404812" y="624185"/>
                    <a:pt x="406301" y="625971"/>
                  </a:cubicBezTo>
                  <a:lnTo>
                    <a:pt x="407194" y="619720"/>
                  </a:lnTo>
                  <a:lnTo>
                    <a:pt x="403622" y="619720"/>
                  </a:lnTo>
                  <a:close/>
                  <a:moveTo>
                    <a:pt x="475059" y="634007"/>
                  </a:moveTo>
                  <a:cubicBezTo>
                    <a:pt x="474018" y="636091"/>
                    <a:pt x="473422" y="638175"/>
                    <a:pt x="473273" y="640258"/>
                  </a:cubicBezTo>
                  <a:lnTo>
                    <a:pt x="477738" y="640258"/>
                  </a:lnTo>
                  <a:lnTo>
                    <a:pt x="479524" y="634007"/>
                  </a:lnTo>
                  <a:lnTo>
                    <a:pt x="475059" y="634007"/>
                  </a:lnTo>
                  <a:close/>
                  <a:moveTo>
                    <a:pt x="455414" y="643830"/>
                  </a:moveTo>
                  <a:cubicBezTo>
                    <a:pt x="453033" y="645467"/>
                    <a:pt x="450652" y="647551"/>
                    <a:pt x="448270" y="650081"/>
                  </a:cubicBezTo>
                  <a:lnTo>
                    <a:pt x="453628" y="651867"/>
                  </a:lnTo>
                  <a:cubicBezTo>
                    <a:pt x="456604" y="651569"/>
                    <a:pt x="459284" y="650081"/>
                    <a:pt x="461665" y="647402"/>
                  </a:cubicBezTo>
                  <a:cubicBezTo>
                    <a:pt x="459879" y="645914"/>
                    <a:pt x="457795" y="644723"/>
                    <a:pt x="455414" y="643830"/>
                  </a:cubicBezTo>
                  <a:close/>
                  <a:moveTo>
                    <a:pt x="431304" y="656332"/>
                  </a:moveTo>
                  <a:cubicBezTo>
                    <a:pt x="428625" y="657522"/>
                    <a:pt x="425946" y="659011"/>
                    <a:pt x="423267" y="660796"/>
                  </a:cubicBezTo>
                  <a:cubicBezTo>
                    <a:pt x="423267" y="664220"/>
                    <a:pt x="425053" y="666005"/>
                    <a:pt x="428625" y="666154"/>
                  </a:cubicBezTo>
                  <a:cubicBezTo>
                    <a:pt x="431453" y="665410"/>
                    <a:pt x="434132" y="664220"/>
                    <a:pt x="436662" y="662582"/>
                  </a:cubicBezTo>
                  <a:cubicBezTo>
                    <a:pt x="436662" y="659159"/>
                    <a:pt x="434876" y="657076"/>
                    <a:pt x="431304" y="656332"/>
                  </a:cubicBezTo>
                  <a:close/>
                  <a:moveTo>
                    <a:pt x="381298" y="666154"/>
                  </a:moveTo>
                  <a:lnTo>
                    <a:pt x="383084" y="669726"/>
                  </a:lnTo>
                  <a:lnTo>
                    <a:pt x="383976" y="666154"/>
                  </a:lnTo>
                  <a:lnTo>
                    <a:pt x="381298" y="666154"/>
                  </a:lnTo>
                  <a:close/>
                  <a:moveTo>
                    <a:pt x="462558" y="671512"/>
                  </a:moveTo>
                  <a:lnTo>
                    <a:pt x="462558" y="675977"/>
                  </a:lnTo>
                  <a:lnTo>
                    <a:pt x="467916" y="675084"/>
                  </a:lnTo>
                  <a:cubicBezTo>
                    <a:pt x="466576" y="673596"/>
                    <a:pt x="464790" y="672405"/>
                    <a:pt x="462558" y="671512"/>
                  </a:cubicBezTo>
                  <a:close/>
                  <a:moveTo>
                    <a:pt x="349151" y="676870"/>
                  </a:moveTo>
                  <a:cubicBezTo>
                    <a:pt x="349151" y="680442"/>
                    <a:pt x="350639" y="682525"/>
                    <a:pt x="353616" y="683121"/>
                  </a:cubicBezTo>
                  <a:lnTo>
                    <a:pt x="355402" y="676870"/>
                  </a:lnTo>
                  <a:lnTo>
                    <a:pt x="349151" y="676870"/>
                  </a:lnTo>
                  <a:close/>
                  <a:moveTo>
                    <a:pt x="490240" y="681335"/>
                  </a:moveTo>
                  <a:lnTo>
                    <a:pt x="487561" y="684014"/>
                  </a:lnTo>
                  <a:cubicBezTo>
                    <a:pt x="489198" y="686097"/>
                    <a:pt x="491282" y="687586"/>
                    <a:pt x="493812" y="688479"/>
                  </a:cubicBezTo>
                  <a:cubicBezTo>
                    <a:pt x="493514" y="686097"/>
                    <a:pt x="492323" y="683716"/>
                    <a:pt x="490240" y="681335"/>
                  </a:cubicBezTo>
                  <a:close/>
                  <a:moveTo>
                    <a:pt x="389334" y="683121"/>
                  </a:moveTo>
                  <a:cubicBezTo>
                    <a:pt x="390078" y="685800"/>
                    <a:pt x="391567" y="688181"/>
                    <a:pt x="393799" y="690264"/>
                  </a:cubicBezTo>
                  <a:cubicBezTo>
                    <a:pt x="397371" y="691157"/>
                    <a:pt x="401240" y="691753"/>
                    <a:pt x="405408" y="692050"/>
                  </a:cubicBezTo>
                  <a:cubicBezTo>
                    <a:pt x="404812" y="689223"/>
                    <a:pt x="403324" y="686544"/>
                    <a:pt x="400943" y="684014"/>
                  </a:cubicBezTo>
                  <a:lnTo>
                    <a:pt x="389334" y="683121"/>
                  </a:lnTo>
                  <a:close/>
                  <a:moveTo>
                    <a:pt x="301823" y="13394"/>
                  </a:moveTo>
                  <a:cubicBezTo>
                    <a:pt x="301823" y="14734"/>
                    <a:pt x="302419" y="15627"/>
                    <a:pt x="303609" y="16073"/>
                  </a:cubicBezTo>
                  <a:cubicBezTo>
                    <a:pt x="304800" y="15627"/>
                    <a:pt x="305990" y="14734"/>
                    <a:pt x="307181" y="13394"/>
                  </a:cubicBezTo>
                  <a:lnTo>
                    <a:pt x="301823" y="133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203" name="Freeform: Shape 4202">
              <a:extLst>
                <a:ext uri="{FF2B5EF4-FFF2-40B4-BE49-F238E27FC236}">
                  <a16:creationId xmlns:a16="http://schemas.microsoft.com/office/drawing/2014/main" id="{298FECED-EE76-4EC0-BB69-D7EC0AC654C2}"/>
                </a:ext>
              </a:extLst>
            </p:cNvPr>
            <p:cNvSpPr/>
            <p:nvPr/>
          </p:nvSpPr>
          <p:spPr>
            <a:xfrm>
              <a:off x="7182589" y="2139389"/>
              <a:ext cx="31254" cy="3572"/>
            </a:xfrm>
            <a:custGeom>
              <a:avLst/>
              <a:gdLst/>
              <a:ahLst/>
              <a:cxnLst/>
              <a:rect l="l" t="t" r="r" b="b"/>
              <a:pathLst>
                <a:path w="31254" h="3572">
                  <a:moveTo>
                    <a:pt x="16967" y="0"/>
                  </a:moveTo>
                  <a:lnTo>
                    <a:pt x="31254" y="0"/>
                  </a:lnTo>
                  <a:cubicBezTo>
                    <a:pt x="30361" y="893"/>
                    <a:pt x="29171" y="1489"/>
                    <a:pt x="27683" y="1786"/>
                  </a:cubicBezTo>
                  <a:lnTo>
                    <a:pt x="11609" y="3572"/>
                  </a:lnTo>
                  <a:cubicBezTo>
                    <a:pt x="7293" y="3572"/>
                    <a:pt x="3424" y="2679"/>
                    <a:pt x="0" y="893"/>
                  </a:cubicBezTo>
                  <a:lnTo>
                    <a:pt x="16967" y="893"/>
                  </a:lnTo>
                  <a:lnTo>
                    <a:pt x="1696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202" name="Freeform: Shape 4201">
              <a:extLst>
                <a:ext uri="{FF2B5EF4-FFF2-40B4-BE49-F238E27FC236}">
                  <a16:creationId xmlns:a16="http://schemas.microsoft.com/office/drawing/2014/main" id="{82F948F6-1172-4DDA-B49D-56102265B241}"/>
                </a:ext>
              </a:extLst>
            </p:cNvPr>
            <p:cNvSpPr/>
            <p:nvPr/>
          </p:nvSpPr>
          <p:spPr>
            <a:xfrm>
              <a:off x="7223666" y="2139389"/>
              <a:ext cx="20538" cy="3572"/>
            </a:xfrm>
            <a:custGeom>
              <a:avLst/>
              <a:gdLst/>
              <a:ahLst/>
              <a:cxnLst/>
              <a:rect l="l" t="t" r="r" b="b"/>
              <a:pathLst>
                <a:path w="20538" h="3572">
                  <a:moveTo>
                    <a:pt x="0" y="0"/>
                  </a:moveTo>
                  <a:lnTo>
                    <a:pt x="20538" y="0"/>
                  </a:lnTo>
                  <a:lnTo>
                    <a:pt x="16966" y="1786"/>
                  </a:lnTo>
                  <a:lnTo>
                    <a:pt x="6251" y="3572"/>
                  </a:lnTo>
                  <a:cubicBezTo>
                    <a:pt x="3721" y="3424"/>
                    <a:pt x="1637" y="223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201" name="Freeform: Shape 4200">
              <a:extLst>
                <a:ext uri="{FF2B5EF4-FFF2-40B4-BE49-F238E27FC236}">
                  <a16:creationId xmlns:a16="http://schemas.microsoft.com/office/drawing/2014/main" id="{9E5EA94F-79FF-4482-8523-F92A8D8003BD}"/>
                </a:ext>
              </a:extLst>
            </p:cNvPr>
            <p:cNvSpPr/>
            <p:nvPr/>
          </p:nvSpPr>
          <p:spPr>
            <a:xfrm>
              <a:off x="7250455" y="2139389"/>
              <a:ext cx="8930" cy="1786"/>
            </a:xfrm>
            <a:custGeom>
              <a:avLst/>
              <a:gdLst/>
              <a:ahLst/>
              <a:cxnLst/>
              <a:rect l="l" t="t" r="r" b="b"/>
              <a:pathLst>
                <a:path w="8930" h="1786">
                  <a:moveTo>
                    <a:pt x="0" y="0"/>
                  </a:moveTo>
                  <a:lnTo>
                    <a:pt x="8930" y="0"/>
                  </a:lnTo>
                  <a:lnTo>
                    <a:pt x="1786" y="1786"/>
                  </a:lnTo>
                  <a:cubicBezTo>
                    <a:pt x="1042" y="1786"/>
                    <a:pt x="447" y="119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200" name="Freeform: Shape 4199">
              <a:extLst>
                <a:ext uri="{FF2B5EF4-FFF2-40B4-BE49-F238E27FC236}">
                  <a16:creationId xmlns:a16="http://schemas.microsoft.com/office/drawing/2014/main" id="{EBE923F7-3327-4CBF-B8B0-6D298FC88266}"/>
                </a:ext>
              </a:extLst>
            </p:cNvPr>
            <p:cNvSpPr/>
            <p:nvPr/>
          </p:nvSpPr>
          <p:spPr>
            <a:xfrm>
              <a:off x="6888803" y="2139389"/>
              <a:ext cx="642044" cy="677764"/>
            </a:xfrm>
            <a:custGeom>
              <a:avLst/>
              <a:gdLst/>
              <a:ahLst/>
              <a:cxnLst/>
              <a:rect l="l" t="t" r="r" b="b"/>
              <a:pathLst>
                <a:path w="642044" h="677764">
                  <a:moveTo>
                    <a:pt x="543818" y="0"/>
                  </a:moveTo>
                  <a:lnTo>
                    <a:pt x="561677" y="0"/>
                  </a:lnTo>
                  <a:cubicBezTo>
                    <a:pt x="560189" y="1489"/>
                    <a:pt x="558403" y="2679"/>
                    <a:pt x="556319" y="3572"/>
                  </a:cubicBezTo>
                  <a:lnTo>
                    <a:pt x="546497" y="6251"/>
                  </a:lnTo>
                  <a:lnTo>
                    <a:pt x="550961" y="13395"/>
                  </a:lnTo>
                  <a:lnTo>
                    <a:pt x="562570" y="12502"/>
                  </a:lnTo>
                  <a:cubicBezTo>
                    <a:pt x="565398" y="13544"/>
                    <a:pt x="568077" y="15032"/>
                    <a:pt x="570607" y="16967"/>
                  </a:cubicBezTo>
                  <a:cubicBezTo>
                    <a:pt x="573435" y="16967"/>
                    <a:pt x="576411" y="16372"/>
                    <a:pt x="579536" y="15181"/>
                  </a:cubicBezTo>
                  <a:cubicBezTo>
                    <a:pt x="582513" y="14437"/>
                    <a:pt x="586085" y="13841"/>
                    <a:pt x="590252" y="13395"/>
                  </a:cubicBezTo>
                  <a:cubicBezTo>
                    <a:pt x="591294" y="16223"/>
                    <a:pt x="592782" y="18902"/>
                    <a:pt x="594717" y="21432"/>
                  </a:cubicBezTo>
                  <a:lnTo>
                    <a:pt x="600968" y="16074"/>
                  </a:lnTo>
                  <a:lnTo>
                    <a:pt x="601861" y="11609"/>
                  </a:lnTo>
                  <a:lnTo>
                    <a:pt x="609004" y="12502"/>
                  </a:lnTo>
                  <a:cubicBezTo>
                    <a:pt x="610642" y="15330"/>
                    <a:pt x="611832" y="18306"/>
                    <a:pt x="612576" y="21432"/>
                  </a:cubicBezTo>
                  <a:lnTo>
                    <a:pt x="615255" y="26790"/>
                  </a:lnTo>
                  <a:lnTo>
                    <a:pt x="617041" y="24111"/>
                  </a:lnTo>
                  <a:lnTo>
                    <a:pt x="617934" y="13395"/>
                  </a:lnTo>
                  <a:cubicBezTo>
                    <a:pt x="617934" y="12353"/>
                    <a:pt x="618529" y="11460"/>
                    <a:pt x="619720" y="10716"/>
                  </a:cubicBezTo>
                  <a:lnTo>
                    <a:pt x="624185" y="13395"/>
                  </a:lnTo>
                  <a:lnTo>
                    <a:pt x="633115" y="16967"/>
                  </a:lnTo>
                  <a:lnTo>
                    <a:pt x="642044" y="16967"/>
                  </a:lnTo>
                  <a:lnTo>
                    <a:pt x="640258" y="43756"/>
                  </a:lnTo>
                  <a:lnTo>
                    <a:pt x="638472" y="54472"/>
                  </a:lnTo>
                  <a:lnTo>
                    <a:pt x="638472" y="58936"/>
                  </a:lnTo>
                  <a:lnTo>
                    <a:pt x="625971" y="57150"/>
                  </a:lnTo>
                  <a:cubicBezTo>
                    <a:pt x="626715" y="58490"/>
                    <a:pt x="627906" y="59383"/>
                    <a:pt x="629543" y="59829"/>
                  </a:cubicBezTo>
                  <a:lnTo>
                    <a:pt x="637579" y="62508"/>
                  </a:lnTo>
                  <a:lnTo>
                    <a:pt x="626864" y="120551"/>
                  </a:lnTo>
                  <a:lnTo>
                    <a:pt x="624185" y="116086"/>
                  </a:lnTo>
                  <a:lnTo>
                    <a:pt x="621506" y="100906"/>
                  </a:lnTo>
                  <a:lnTo>
                    <a:pt x="617934" y="103585"/>
                  </a:lnTo>
                  <a:lnTo>
                    <a:pt x="616148" y="114300"/>
                  </a:lnTo>
                  <a:lnTo>
                    <a:pt x="617041" y="125909"/>
                  </a:lnTo>
                  <a:cubicBezTo>
                    <a:pt x="618678" y="128141"/>
                    <a:pt x="620762" y="130225"/>
                    <a:pt x="623292" y="132160"/>
                  </a:cubicBezTo>
                  <a:lnTo>
                    <a:pt x="625078" y="142875"/>
                  </a:lnTo>
                  <a:lnTo>
                    <a:pt x="612576" y="217885"/>
                  </a:lnTo>
                  <a:lnTo>
                    <a:pt x="603647" y="246460"/>
                  </a:lnTo>
                  <a:lnTo>
                    <a:pt x="600968" y="268784"/>
                  </a:lnTo>
                  <a:lnTo>
                    <a:pt x="597396" y="266105"/>
                  </a:lnTo>
                  <a:lnTo>
                    <a:pt x="594717" y="243781"/>
                  </a:lnTo>
                  <a:lnTo>
                    <a:pt x="590252" y="241995"/>
                  </a:lnTo>
                  <a:lnTo>
                    <a:pt x="587573" y="244674"/>
                  </a:lnTo>
                  <a:lnTo>
                    <a:pt x="586680" y="256283"/>
                  </a:lnTo>
                  <a:cubicBezTo>
                    <a:pt x="587424" y="259110"/>
                    <a:pt x="588615" y="262087"/>
                    <a:pt x="590252" y="265212"/>
                  </a:cubicBezTo>
                  <a:lnTo>
                    <a:pt x="594717" y="285750"/>
                  </a:lnTo>
                  <a:lnTo>
                    <a:pt x="595610" y="309861"/>
                  </a:lnTo>
                  <a:lnTo>
                    <a:pt x="581322" y="395586"/>
                  </a:lnTo>
                  <a:cubicBezTo>
                    <a:pt x="580429" y="398413"/>
                    <a:pt x="578941" y="400795"/>
                    <a:pt x="576858" y="402729"/>
                  </a:cubicBezTo>
                  <a:lnTo>
                    <a:pt x="571500" y="402729"/>
                  </a:lnTo>
                  <a:cubicBezTo>
                    <a:pt x="571649" y="404366"/>
                    <a:pt x="572542" y="405557"/>
                    <a:pt x="574179" y="406301"/>
                  </a:cubicBezTo>
                  <a:cubicBezTo>
                    <a:pt x="575220" y="408385"/>
                    <a:pt x="575816" y="410766"/>
                    <a:pt x="575965" y="413445"/>
                  </a:cubicBezTo>
                  <a:lnTo>
                    <a:pt x="572393" y="423268"/>
                  </a:lnTo>
                  <a:cubicBezTo>
                    <a:pt x="572095" y="426095"/>
                    <a:pt x="570309" y="427881"/>
                    <a:pt x="567035" y="428625"/>
                  </a:cubicBezTo>
                  <a:cubicBezTo>
                    <a:pt x="568821" y="429965"/>
                    <a:pt x="570309" y="431751"/>
                    <a:pt x="571500" y="433983"/>
                  </a:cubicBezTo>
                  <a:cubicBezTo>
                    <a:pt x="570607" y="436811"/>
                    <a:pt x="569416" y="439788"/>
                    <a:pt x="567928" y="442913"/>
                  </a:cubicBezTo>
                  <a:lnTo>
                    <a:pt x="562570" y="450057"/>
                  </a:lnTo>
                  <a:cubicBezTo>
                    <a:pt x="564803" y="451843"/>
                    <a:pt x="566886" y="453926"/>
                    <a:pt x="568821" y="456308"/>
                  </a:cubicBezTo>
                  <a:cubicBezTo>
                    <a:pt x="567779" y="459433"/>
                    <a:pt x="565993" y="462112"/>
                    <a:pt x="563463" y="464344"/>
                  </a:cubicBezTo>
                  <a:lnTo>
                    <a:pt x="564356" y="475060"/>
                  </a:lnTo>
                  <a:cubicBezTo>
                    <a:pt x="563463" y="478334"/>
                    <a:pt x="562272" y="481608"/>
                    <a:pt x="560784" y="484883"/>
                  </a:cubicBezTo>
                  <a:lnTo>
                    <a:pt x="542032" y="627758"/>
                  </a:lnTo>
                  <a:lnTo>
                    <a:pt x="535781" y="646510"/>
                  </a:lnTo>
                  <a:cubicBezTo>
                    <a:pt x="535186" y="647403"/>
                    <a:pt x="534293" y="647998"/>
                    <a:pt x="533102" y="648296"/>
                  </a:cubicBezTo>
                  <a:lnTo>
                    <a:pt x="527744" y="646510"/>
                  </a:lnTo>
                  <a:lnTo>
                    <a:pt x="522386" y="645617"/>
                  </a:lnTo>
                  <a:cubicBezTo>
                    <a:pt x="521196" y="645766"/>
                    <a:pt x="520601" y="646361"/>
                    <a:pt x="520601" y="647403"/>
                  </a:cubicBezTo>
                  <a:cubicBezTo>
                    <a:pt x="522982" y="648891"/>
                    <a:pt x="525065" y="650975"/>
                    <a:pt x="526851" y="653654"/>
                  </a:cubicBezTo>
                  <a:cubicBezTo>
                    <a:pt x="526554" y="657374"/>
                    <a:pt x="524470" y="659756"/>
                    <a:pt x="520601" y="660797"/>
                  </a:cubicBezTo>
                  <a:lnTo>
                    <a:pt x="515243" y="655440"/>
                  </a:lnTo>
                  <a:cubicBezTo>
                    <a:pt x="513010" y="656184"/>
                    <a:pt x="511224" y="657672"/>
                    <a:pt x="509885" y="659904"/>
                  </a:cubicBezTo>
                  <a:cubicBezTo>
                    <a:pt x="511076" y="663030"/>
                    <a:pt x="511969" y="666304"/>
                    <a:pt x="512564" y="669727"/>
                  </a:cubicBezTo>
                  <a:lnTo>
                    <a:pt x="493811" y="675978"/>
                  </a:lnTo>
                  <a:cubicBezTo>
                    <a:pt x="491728" y="676722"/>
                    <a:pt x="489347" y="677317"/>
                    <a:pt x="486668" y="677764"/>
                  </a:cubicBezTo>
                  <a:lnTo>
                    <a:pt x="483989" y="675978"/>
                  </a:lnTo>
                  <a:lnTo>
                    <a:pt x="476845" y="675085"/>
                  </a:lnTo>
                  <a:lnTo>
                    <a:pt x="474166" y="675085"/>
                  </a:lnTo>
                  <a:lnTo>
                    <a:pt x="474166" y="675978"/>
                  </a:lnTo>
                  <a:lnTo>
                    <a:pt x="462558" y="677764"/>
                  </a:lnTo>
                  <a:lnTo>
                    <a:pt x="437554" y="677764"/>
                  </a:lnTo>
                  <a:lnTo>
                    <a:pt x="435769" y="674192"/>
                  </a:lnTo>
                  <a:lnTo>
                    <a:pt x="430411" y="675978"/>
                  </a:lnTo>
                  <a:lnTo>
                    <a:pt x="420588" y="675085"/>
                  </a:lnTo>
                  <a:cubicBezTo>
                    <a:pt x="417611" y="676275"/>
                    <a:pt x="414337" y="677168"/>
                    <a:pt x="410765" y="677764"/>
                  </a:cubicBezTo>
                  <a:lnTo>
                    <a:pt x="410765" y="665262"/>
                  </a:lnTo>
                  <a:lnTo>
                    <a:pt x="405408" y="664369"/>
                  </a:lnTo>
                  <a:lnTo>
                    <a:pt x="403622" y="667941"/>
                  </a:lnTo>
                  <a:lnTo>
                    <a:pt x="397371" y="669727"/>
                  </a:lnTo>
                  <a:lnTo>
                    <a:pt x="384869" y="666155"/>
                  </a:lnTo>
                  <a:cubicBezTo>
                    <a:pt x="382042" y="665411"/>
                    <a:pt x="379363" y="663923"/>
                    <a:pt x="376833" y="661690"/>
                  </a:cubicBezTo>
                  <a:cubicBezTo>
                    <a:pt x="374005" y="661690"/>
                    <a:pt x="371326" y="660797"/>
                    <a:pt x="368796" y="659011"/>
                  </a:cubicBezTo>
                  <a:lnTo>
                    <a:pt x="373261" y="650975"/>
                  </a:lnTo>
                  <a:cubicBezTo>
                    <a:pt x="371624" y="647998"/>
                    <a:pt x="368945" y="646510"/>
                    <a:pt x="365224" y="646510"/>
                  </a:cubicBezTo>
                  <a:cubicBezTo>
                    <a:pt x="362247" y="645617"/>
                    <a:pt x="359569" y="644129"/>
                    <a:pt x="357187" y="642045"/>
                  </a:cubicBezTo>
                  <a:lnTo>
                    <a:pt x="333970" y="490240"/>
                  </a:lnTo>
                  <a:cubicBezTo>
                    <a:pt x="333821" y="487413"/>
                    <a:pt x="332928" y="484138"/>
                    <a:pt x="331291" y="480418"/>
                  </a:cubicBezTo>
                  <a:lnTo>
                    <a:pt x="327719" y="479525"/>
                  </a:lnTo>
                  <a:lnTo>
                    <a:pt x="330398" y="473274"/>
                  </a:lnTo>
                  <a:lnTo>
                    <a:pt x="331291" y="466130"/>
                  </a:lnTo>
                  <a:lnTo>
                    <a:pt x="331291" y="463451"/>
                  </a:lnTo>
                  <a:lnTo>
                    <a:pt x="330398" y="463451"/>
                  </a:lnTo>
                  <a:cubicBezTo>
                    <a:pt x="328463" y="461516"/>
                    <a:pt x="326678" y="459135"/>
                    <a:pt x="325040" y="456308"/>
                  </a:cubicBezTo>
                  <a:lnTo>
                    <a:pt x="330398" y="452736"/>
                  </a:lnTo>
                  <a:cubicBezTo>
                    <a:pt x="329505" y="450057"/>
                    <a:pt x="328017" y="447378"/>
                    <a:pt x="325933" y="444699"/>
                  </a:cubicBezTo>
                  <a:cubicBezTo>
                    <a:pt x="323552" y="443657"/>
                    <a:pt x="320873" y="443062"/>
                    <a:pt x="317897" y="442913"/>
                  </a:cubicBezTo>
                  <a:cubicBezTo>
                    <a:pt x="316111" y="445145"/>
                    <a:pt x="314027" y="447229"/>
                    <a:pt x="311646" y="449164"/>
                  </a:cubicBezTo>
                  <a:lnTo>
                    <a:pt x="310753" y="453629"/>
                  </a:lnTo>
                  <a:lnTo>
                    <a:pt x="317897" y="453629"/>
                  </a:lnTo>
                  <a:cubicBezTo>
                    <a:pt x="316706" y="456605"/>
                    <a:pt x="315218" y="459582"/>
                    <a:pt x="313432" y="462558"/>
                  </a:cubicBezTo>
                  <a:cubicBezTo>
                    <a:pt x="312241" y="464344"/>
                    <a:pt x="311646" y="466428"/>
                    <a:pt x="311646" y="468809"/>
                  </a:cubicBezTo>
                  <a:lnTo>
                    <a:pt x="313432" y="476846"/>
                  </a:lnTo>
                  <a:lnTo>
                    <a:pt x="312539" y="479525"/>
                  </a:lnTo>
                  <a:cubicBezTo>
                    <a:pt x="310158" y="481459"/>
                    <a:pt x="308967" y="484138"/>
                    <a:pt x="308967" y="487561"/>
                  </a:cubicBezTo>
                  <a:lnTo>
                    <a:pt x="288429" y="629543"/>
                  </a:lnTo>
                  <a:lnTo>
                    <a:pt x="285750" y="639366"/>
                  </a:lnTo>
                  <a:lnTo>
                    <a:pt x="276820" y="655440"/>
                  </a:lnTo>
                  <a:lnTo>
                    <a:pt x="273248" y="665262"/>
                  </a:lnTo>
                  <a:cubicBezTo>
                    <a:pt x="271016" y="666006"/>
                    <a:pt x="269230" y="667495"/>
                    <a:pt x="267890" y="669727"/>
                  </a:cubicBezTo>
                  <a:lnTo>
                    <a:pt x="278606" y="671513"/>
                  </a:lnTo>
                  <a:lnTo>
                    <a:pt x="275034" y="675978"/>
                  </a:lnTo>
                  <a:lnTo>
                    <a:pt x="262533" y="675978"/>
                  </a:lnTo>
                  <a:lnTo>
                    <a:pt x="251817" y="674192"/>
                  </a:lnTo>
                  <a:cubicBezTo>
                    <a:pt x="248989" y="675978"/>
                    <a:pt x="246013" y="677168"/>
                    <a:pt x="242887" y="677764"/>
                  </a:cubicBezTo>
                  <a:lnTo>
                    <a:pt x="230386" y="677764"/>
                  </a:lnTo>
                  <a:cubicBezTo>
                    <a:pt x="227707" y="676573"/>
                    <a:pt x="224730" y="675680"/>
                    <a:pt x="221456" y="675085"/>
                  </a:cubicBezTo>
                  <a:cubicBezTo>
                    <a:pt x="218182" y="676424"/>
                    <a:pt x="214610" y="677317"/>
                    <a:pt x="210740" y="677764"/>
                  </a:cubicBezTo>
                  <a:lnTo>
                    <a:pt x="131266" y="675978"/>
                  </a:lnTo>
                  <a:lnTo>
                    <a:pt x="131266" y="669727"/>
                  </a:lnTo>
                  <a:lnTo>
                    <a:pt x="129480" y="659011"/>
                  </a:lnTo>
                  <a:lnTo>
                    <a:pt x="119658" y="659904"/>
                  </a:lnTo>
                  <a:cubicBezTo>
                    <a:pt x="117872" y="658863"/>
                    <a:pt x="116383" y="657374"/>
                    <a:pt x="115193" y="655440"/>
                  </a:cubicBezTo>
                  <a:lnTo>
                    <a:pt x="118765" y="654547"/>
                  </a:lnTo>
                  <a:cubicBezTo>
                    <a:pt x="121146" y="653356"/>
                    <a:pt x="123229" y="651570"/>
                    <a:pt x="125015" y="649189"/>
                  </a:cubicBezTo>
                  <a:cubicBezTo>
                    <a:pt x="121741" y="647998"/>
                    <a:pt x="118467" y="647105"/>
                    <a:pt x="115193" y="646510"/>
                  </a:cubicBezTo>
                  <a:lnTo>
                    <a:pt x="108049" y="647403"/>
                  </a:lnTo>
                  <a:lnTo>
                    <a:pt x="105370" y="645617"/>
                  </a:lnTo>
                  <a:lnTo>
                    <a:pt x="81260" y="482204"/>
                  </a:lnTo>
                  <a:cubicBezTo>
                    <a:pt x="79623" y="479674"/>
                    <a:pt x="78730" y="476697"/>
                    <a:pt x="78581" y="473274"/>
                  </a:cubicBezTo>
                  <a:cubicBezTo>
                    <a:pt x="79028" y="471637"/>
                    <a:pt x="79921" y="469851"/>
                    <a:pt x="81260" y="467916"/>
                  </a:cubicBezTo>
                  <a:cubicBezTo>
                    <a:pt x="81111" y="467321"/>
                    <a:pt x="80516" y="466725"/>
                    <a:pt x="79474" y="466130"/>
                  </a:cubicBezTo>
                  <a:lnTo>
                    <a:pt x="74116" y="458986"/>
                  </a:lnTo>
                  <a:lnTo>
                    <a:pt x="73223" y="453629"/>
                  </a:lnTo>
                  <a:lnTo>
                    <a:pt x="78581" y="452736"/>
                  </a:lnTo>
                  <a:cubicBezTo>
                    <a:pt x="77986" y="450354"/>
                    <a:pt x="76795" y="447973"/>
                    <a:pt x="75009" y="445592"/>
                  </a:cubicBezTo>
                  <a:lnTo>
                    <a:pt x="72330" y="435769"/>
                  </a:lnTo>
                  <a:lnTo>
                    <a:pt x="74116" y="430411"/>
                  </a:lnTo>
                  <a:cubicBezTo>
                    <a:pt x="73521" y="429667"/>
                    <a:pt x="72628" y="429072"/>
                    <a:pt x="71437" y="428625"/>
                  </a:cubicBezTo>
                  <a:lnTo>
                    <a:pt x="67865" y="420589"/>
                  </a:lnTo>
                  <a:lnTo>
                    <a:pt x="65187" y="410766"/>
                  </a:lnTo>
                  <a:cubicBezTo>
                    <a:pt x="65633" y="408385"/>
                    <a:pt x="67419" y="406599"/>
                    <a:pt x="70544" y="405408"/>
                  </a:cubicBezTo>
                  <a:lnTo>
                    <a:pt x="63401" y="400050"/>
                  </a:lnTo>
                  <a:lnTo>
                    <a:pt x="53578" y="322362"/>
                  </a:lnTo>
                  <a:lnTo>
                    <a:pt x="50006" y="313433"/>
                  </a:lnTo>
                  <a:lnTo>
                    <a:pt x="50006" y="301824"/>
                  </a:lnTo>
                  <a:lnTo>
                    <a:pt x="49113" y="301824"/>
                  </a:lnTo>
                  <a:lnTo>
                    <a:pt x="50006" y="277714"/>
                  </a:lnTo>
                  <a:lnTo>
                    <a:pt x="51792" y="266998"/>
                  </a:lnTo>
                  <a:lnTo>
                    <a:pt x="55364" y="258068"/>
                  </a:lnTo>
                  <a:lnTo>
                    <a:pt x="55364" y="245567"/>
                  </a:lnTo>
                  <a:lnTo>
                    <a:pt x="53578" y="241102"/>
                  </a:lnTo>
                  <a:lnTo>
                    <a:pt x="49113" y="242888"/>
                  </a:lnTo>
                  <a:lnTo>
                    <a:pt x="44648" y="262533"/>
                  </a:lnTo>
                  <a:cubicBezTo>
                    <a:pt x="44053" y="265361"/>
                    <a:pt x="43160" y="268338"/>
                    <a:pt x="41969" y="271463"/>
                  </a:cubicBezTo>
                  <a:lnTo>
                    <a:pt x="17859" y="133053"/>
                  </a:lnTo>
                  <a:cubicBezTo>
                    <a:pt x="20240" y="131416"/>
                    <a:pt x="22622" y="129332"/>
                    <a:pt x="25003" y="126802"/>
                  </a:cubicBezTo>
                  <a:lnTo>
                    <a:pt x="27682" y="105371"/>
                  </a:lnTo>
                  <a:lnTo>
                    <a:pt x="25896" y="103585"/>
                  </a:lnTo>
                  <a:lnTo>
                    <a:pt x="21431" y="102692"/>
                  </a:lnTo>
                  <a:lnTo>
                    <a:pt x="19645" y="102692"/>
                  </a:lnTo>
                  <a:lnTo>
                    <a:pt x="19645" y="103585"/>
                  </a:lnTo>
                  <a:lnTo>
                    <a:pt x="18752" y="115193"/>
                  </a:lnTo>
                  <a:cubicBezTo>
                    <a:pt x="18157" y="117426"/>
                    <a:pt x="16669" y="119212"/>
                    <a:pt x="14287" y="120551"/>
                  </a:cubicBezTo>
                  <a:lnTo>
                    <a:pt x="6251" y="62508"/>
                  </a:lnTo>
                  <a:lnTo>
                    <a:pt x="16073" y="61615"/>
                  </a:lnTo>
                  <a:lnTo>
                    <a:pt x="16073" y="55365"/>
                  </a:lnTo>
                  <a:lnTo>
                    <a:pt x="5358" y="57150"/>
                  </a:lnTo>
                  <a:lnTo>
                    <a:pt x="1786" y="41970"/>
                  </a:lnTo>
                  <a:lnTo>
                    <a:pt x="0" y="17860"/>
                  </a:lnTo>
                  <a:cubicBezTo>
                    <a:pt x="0" y="15032"/>
                    <a:pt x="893" y="12353"/>
                    <a:pt x="2679" y="9823"/>
                  </a:cubicBezTo>
                  <a:lnTo>
                    <a:pt x="8037" y="10716"/>
                  </a:lnTo>
                  <a:lnTo>
                    <a:pt x="3572" y="13395"/>
                  </a:lnTo>
                  <a:cubicBezTo>
                    <a:pt x="5060" y="15330"/>
                    <a:pt x="7144" y="16520"/>
                    <a:pt x="9822" y="16967"/>
                  </a:cubicBezTo>
                  <a:lnTo>
                    <a:pt x="16966" y="11609"/>
                  </a:lnTo>
                  <a:lnTo>
                    <a:pt x="24110" y="9823"/>
                  </a:lnTo>
                  <a:lnTo>
                    <a:pt x="24110" y="14288"/>
                  </a:lnTo>
                  <a:cubicBezTo>
                    <a:pt x="24259" y="18009"/>
                    <a:pt x="24854" y="21581"/>
                    <a:pt x="25896" y="25004"/>
                  </a:cubicBezTo>
                  <a:lnTo>
                    <a:pt x="28575" y="19646"/>
                  </a:lnTo>
                  <a:lnTo>
                    <a:pt x="29468" y="9823"/>
                  </a:lnTo>
                  <a:lnTo>
                    <a:pt x="41076" y="10716"/>
                  </a:lnTo>
                  <a:cubicBezTo>
                    <a:pt x="41821" y="13246"/>
                    <a:pt x="43309" y="15330"/>
                    <a:pt x="45541" y="16967"/>
                  </a:cubicBezTo>
                  <a:cubicBezTo>
                    <a:pt x="46137" y="15032"/>
                    <a:pt x="47327" y="13246"/>
                    <a:pt x="49113" y="11609"/>
                  </a:cubicBezTo>
                  <a:lnTo>
                    <a:pt x="77688" y="2679"/>
                  </a:lnTo>
                  <a:lnTo>
                    <a:pt x="88404" y="893"/>
                  </a:lnTo>
                  <a:lnTo>
                    <a:pt x="100905" y="1786"/>
                  </a:lnTo>
                  <a:lnTo>
                    <a:pt x="107156" y="7144"/>
                  </a:lnTo>
                  <a:cubicBezTo>
                    <a:pt x="109984" y="6698"/>
                    <a:pt x="112663" y="5507"/>
                    <a:pt x="115193" y="3572"/>
                  </a:cubicBezTo>
                  <a:lnTo>
                    <a:pt x="123229" y="1786"/>
                  </a:lnTo>
                  <a:lnTo>
                    <a:pt x="133945" y="3572"/>
                  </a:lnTo>
                  <a:cubicBezTo>
                    <a:pt x="137219" y="4019"/>
                    <a:pt x="140494" y="5209"/>
                    <a:pt x="143768" y="7144"/>
                  </a:cubicBezTo>
                  <a:lnTo>
                    <a:pt x="140196" y="41077"/>
                  </a:lnTo>
                  <a:cubicBezTo>
                    <a:pt x="142875" y="42416"/>
                    <a:pt x="145851" y="43309"/>
                    <a:pt x="149126" y="43756"/>
                  </a:cubicBezTo>
                  <a:lnTo>
                    <a:pt x="166092" y="265212"/>
                  </a:lnTo>
                  <a:lnTo>
                    <a:pt x="166092" y="273249"/>
                  </a:lnTo>
                  <a:lnTo>
                    <a:pt x="158055" y="275035"/>
                  </a:lnTo>
                  <a:lnTo>
                    <a:pt x="158948" y="281286"/>
                  </a:lnTo>
                  <a:cubicBezTo>
                    <a:pt x="161032" y="282476"/>
                    <a:pt x="163115" y="283965"/>
                    <a:pt x="165199" y="285750"/>
                  </a:cubicBezTo>
                  <a:lnTo>
                    <a:pt x="160734" y="293787"/>
                  </a:lnTo>
                  <a:cubicBezTo>
                    <a:pt x="160734" y="296615"/>
                    <a:pt x="161329" y="299294"/>
                    <a:pt x="162520" y="301824"/>
                  </a:cubicBezTo>
                  <a:cubicBezTo>
                    <a:pt x="164306" y="303610"/>
                    <a:pt x="166092" y="305693"/>
                    <a:pt x="167878" y="308075"/>
                  </a:cubicBezTo>
                  <a:lnTo>
                    <a:pt x="167878" y="312540"/>
                  </a:lnTo>
                  <a:lnTo>
                    <a:pt x="161627" y="310754"/>
                  </a:lnTo>
                  <a:lnTo>
                    <a:pt x="158055" y="310754"/>
                  </a:lnTo>
                  <a:lnTo>
                    <a:pt x="157162" y="315218"/>
                  </a:lnTo>
                  <a:lnTo>
                    <a:pt x="158948" y="316111"/>
                  </a:lnTo>
                  <a:lnTo>
                    <a:pt x="166092" y="321469"/>
                  </a:lnTo>
                  <a:cubicBezTo>
                    <a:pt x="168324" y="323106"/>
                    <a:pt x="171003" y="324595"/>
                    <a:pt x="174129" y="325934"/>
                  </a:cubicBezTo>
                  <a:lnTo>
                    <a:pt x="180379" y="345579"/>
                  </a:lnTo>
                  <a:lnTo>
                    <a:pt x="192881" y="458093"/>
                  </a:lnTo>
                  <a:cubicBezTo>
                    <a:pt x="194072" y="459433"/>
                    <a:pt x="195560" y="460326"/>
                    <a:pt x="197346" y="460772"/>
                  </a:cubicBezTo>
                  <a:lnTo>
                    <a:pt x="202704" y="436662"/>
                  </a:lnTo>
                  <a:lnTo>
                    <a:pt x="233958" y="130374"/>
                  </a:lnTo>
                  <a:lnTo>
                    <a:pt x="236636" y="120551"/>
                  </a:lnTo>
                  <a:lnTo>
                    <a:pt x="246459" y="117872"/>
                  </a:lnTo>
                  <a:lnTo>
                    <a:pt x="237529" y="116086"/>
                  </a:lnTo>
                  <a:lnTo>
                    <a:pt x="236636" y="91976"/>
                  </a:lnTo>
                  <a:lnTo>
                    <a:pt x="238422" y="81261"/>
                  </a:lnTo>
                  <a:lnTo>
                    <a:pt x="241101" y="78582"/>
                  </a:lnTo>
                  <a:lnTo>
                    <a:pt x="244673" y="82154"/>
                  </a:lnTo>
                  <a:lnTo>
                    <a:pt x="248245" y="81261"/>
                  </a:lnTo>
                  <a:lnTo>
                    <a:pt x="246459" y="75903"/>
                  </a:lnTo>
                  <a:cubicBezTo>
                    <a:pt x="244227" y="73968"/>
                    <a:pt x="242441" y="71289"/>
                    <a:pt x="241101" y="67866"/>
                  </a:cubicBezTo>
                  <a:lnTo>
                    <a:pt x="242887" y="44649"/>
                  </a:lnTo>
                  <a:cubicBezTo>
                    <a:pt x="245566" y="44500"/>
                    <a:pt x="248245" y="43607"/>
                    <a:pt x="250924" y="41970"/>
                  </a:cubicBezTo>
                  <a:lnTo>
                    <a:pt x="246459" y="21432"/>
                  </a:lnTo>
                  <a:cubicBezTo>
                    <a:pt x="246757" y="18455"/>
                    <a:pt x="247650" y="15181"/>
                    <a:pt x="249138" y="11609"/>
                  </a:cubicBezTo>
                  <a:lnTo>
                    <a:pt x="251817" y="9823"/>
                  </a:lnTo>
                  <a:lnTo>
                    <a:pt x="259854" y="10716"/>
                  </a:lnTo>
                  <a:lnTo>
                    <a:pt x="252710" y="16074"/>
                  </a:lnTo>
                  <a:cubicBezTo>
                    <a:pt x="255835" y="17413"/>
                    <a:pt x="259110" y="18306"/>
                    <a:pt x="262533" y="18753"/>
                  </a:cubicBezTo>
                  <a:cubicBezTo>
                    <a:pt x="264170" y="16669"/>
                    <a:pt x="266253" y="14586"/>
                    <a:pt x="268783" y="12502"/>
                  </a:cubicBezTo>
                  <a:lnTo>
                    <a:pt x="275034" y="11609"/>
                  </a:lnTo>
                  <a:cubicBezTo>
                    <a:pt x="276225" y="12204"/>
                    <a:pt x="276820" y="13097"/>
                    <a:pt x="276820" y="14288"/>
                  </a:cubicBezTo>
                  <a:lnTo>
                    <a:pt x="272355" y="14288"/>
                  </a:lnTo>
                  <a:cubicBezTo>
                    <a:pt x="272504" y="16074"/>
                    <a:pt x="273099" y="17860"/>
                    <a:pt x="274141" y="19646"/>
                  </a:cubicBezTo>
                  <a:lnTo>
                    <a:pt x="278606" y="40184"/>
                  </a:lnTo>
                  <a:lnTo>
                    <a:pt x="278606" y="45542"/>
                  </a:lnTo>
                  <a:cubicBezTo>
                    <a:pt x="280094" y="45393"/>
                    <a:pt x="281285" y="44500"/>
                    <a:pt x="282178" y="42863"/>
                  </a:cubicBezTo>
                  <a:lnTo>
                    <a:pt x="283071" y="18753"/>
                  </a:lnTo>
                  <a:lnTo>
                    <a:pt x="283071" y="11609"/>
                  </a:lnTo>
                  <a:lnTo>
                    <a:pt x="288429" y="12502"/>
                  </a:lnTo>
                  <a:lnTo>
                    <a:pt x="295572" y="17860"/>
                  </a:lnTo>
                  <a:lnTo>
                    <a:pt x="300037" y="19646"/>
                  </a:lnTo>
                  <a:lnTo>
                    <a:pt x="302716" y="16967"/>
                  </a:lnTo>
                  <a:cubicBezTo>
                    <a:pt x="305842" y="15776"/>
                    <a:pt x="309413" y="14883"/>
                    <a:pt x="313432" y="14288"/>
                  </a:cubicBezTo>
                  <a:lnTo>
                    <a:pt x="314325" y="24111"/>
                  </a:lnTo>
                  <a:cubicBezTo>
                    <a:pt x="316260" y="26492"/>
                    <a:pt x="317748" y="29171"/>
                    <a:pt x="318790" y="32147"/>
                  </a:cubicBezTo>
                  <a:lnTo>
                    <a:pt x="317897" y="56258"/>
                  </a:lnTo>
                  <a:lnTo>
                    <a:pt x="320576" y="78582"/>
                  </a:lnTo>
                  <a:lnTo>
                    <a:pt x="324147" y="87511"/>
                  </a:lnTo>
                  <a:cubicBezTo>
                    <a:pt x="326082" y="89595"/>
                    <a:pt x="328463" y="91381"/>
                    <a:pt x="331291" y="92869"/>
                  </a:cubicBezTo>
                  <a:lnTo>
                    <a:pt x="336649" y="93762"/>
                  </a:lnTo>
                  <a:lnTo>
                    <a:pt x="336649" y="88404"/>
                  </a:lnTo>
                  <a:lnTo>
                    <a:pt x="328612" y="46435"/>
                  </a:lnTo>
                  <a:lnTo>
                    <a:pt x="327719" y="22325"/>
                  </a:lnTo>
                  <a:lnTo>
                    <a:pt x="333077" y="14288"/>
                  </a:lnTo>
                  <a:cubicBezTo>
                    <a:pt x="335458" y="14437"/>
                    <a:pt x="337840" y="15032"/>
                    <a:pt x="340221" y="16074"/>
                  </a:cubicBezTo>
                  <a:cubicBezTo>
                    <a:pt x="341411" y="18604"/>
                    <a:pt x="343197" y="20985"/>
                    <a:pt x="345579" y="23218"/>
                  </a:cubicBezTo>
                  <a:lnTo>
                    <a:pt x="348258" y="14288"/>
                  </a:lnTo>
                  <a:cubicBezTo>
                    <a:pt x="351234" y="13395"/>
                    <a:pt x="354508" y="12800"/>
                    <a:pt x="358080" y="12502"/>
                  </a:cubicBezTo>
                  <a:cubicBezTo>
                    <a:pt x="358824" y="15776"/>
                    <a:pt x="359420" y="19348"/>
                    <a:pt x="359866" y="23218"/>
                  </a:cubicBezTo>
                  <a:cubicBezTo>
                    <a:pt x="360015" y="24557"/>
                    <a:pt x="360610" y="25450"/>
                    <a:pt x="361652" y="25897"/>
                  </a:cubicBezTo>
                  <a:lnTo>
                    <a:pt x="369689" y="16074"/>
                  </a:lnTo>
                  <a:cubicBezTo>
                    <a:pt x="367456" y="15330"/>
                    <a:pt x="365670" y="13841"/>
                    <a:pt x="364331" y="11609"/>
                  </a:cubicBezTo>
                  <a:lnTo>
                    <a:pt x="374154" y="12502"/>
                  </a:lnTo>
                  <a:lnTo>
                    <a:pt x="380404" y="18753"/>
                  </a:lnTo>
                  <a:cubicBezTo>
                    <a:pt x="383083" y="18455"/>
                    <a:pt x="386060" y="17562"/>
                    <a:pt x="389334" y="16074"/>
                  </a:cubicBezTo>
                  <a:lnTo>
                    <a:pt x="383083" y="10716"/>
                  </a:lnTo>
                  <a:lnTo>
                    <a:pt x="392906" y="9823"/>
                  </a:lnTo>
                  <a:cubicBezTo>
                    <a:pt x="394097" y="13097"/>
                    <a:pt x="394990" y="16372"/>
                    <a:pt x="395585" y="19646"/>
                  </a:cubicBezTo>
                  <a:lnTo>
                    <a:pt x="391120" y="40184"/>
                  </a:lnTo>
                  <a:lnTo>
                    <a:pt x="391120" y="44649"/>
                  </a:lnTo>
                  <a:lnTo>
                    <a:pt x="398264" y="43756"/>
                  </a:lnTo>
                  <a:lnTo>
                    <a:pt x="419695" y="398265"/>
                  </a:lnTo>
                  <a:lnTo>
                    <a:pt x="423267" y="419696"/>
                  </a:lnTo>
                  <a:lnTo>
                    <a:pt x="427732" y="427733"/>
                  </a:lnTo>
                  <a:lnTo>
                    <a:pt x="429518" y="433983"/>
                  </a:lnTo>
                  <a:lnTo>
                    <a:pt x="427732" y="436662"/>
                  </a:lnTo>
                  <a:lnTo>
                    <a:pt x="420588" y="442020"/>
                  </a:lnTo>
                  <a:cubicBezTo>
                    <a:pt x="418802" y="443508"/>
                    <a:pt x="417314" y="445294"/>
                    <a:pt x="416123" y="447378"/>
                  </a:cubicBezTo>
                  <a:cubicBezTo>
                    <a:pt x="419100" y="447378"/>
                    <a:pt x="422374" y="446485"/>
                    <a:pt x="425946" y="444699"/>
                  </a:cubicBezTo>
                  <a:lnTo>
                    <a:pt x="433983" y="440234"/>
                  </a:lnTo>
                  <a:lnTo>
                    <a:pt x="440233" y="439341"/>
                  </a:lnTo>
                  <a:cubicBezTo>
                    <a:pt x="440085" y="440978"/>
                    <a:pt x="439489" y="442466"/>
                    <a:pt x="438447" y="443806"/>
                  </a:cubicBezTo>
                  <a:cubicBezTo>
                    <a:pt x="436364" y="446187"/>
                    <a:pt x="434876" y="448866"/>
                    <a:pt x="433983" y="451843"/>
                  </a:cubicBezTo>
                  <a:lnTo>
                    <a:pt x="442019" y="456308"/>
                  </a:lnTo>
                  <a:lnTo>
                    <a:pt x="447377" y="462558"/>
                  </a:lnTo>
                  <a:lnTo>
                    <a:pt x="450949" y="453629"/>
                  </a:lnTo>
                  <a:cubicBezTo>
                    <a:pt x="452586" y="451099"/>
                    <a:pt x="453777" y="448122"/>
                    <a:pt x="454521" y="444699"/>
                  </a:cubicBezTo>
                  <a:lnTo>
                    <a:pt x="485775" y="125909"/>
                  </a:lnTo>
                  <a:cubicBezTo>
                    <a:pt x="486370" y="122933"/>
                    <a:pt x="488454" y="120849"/>
                    <a:pt x="492026" y="119658"/>
                  </a:cubicBezTo>
                  <a:lnTo>
                    <a:pt x="499169" y="119658"/>
                  </a:lnTo>
                  <a:lnTo>
                    <a:pt x="498276" y="115193"/>
                  </a:lnTo>
                  <a:cubicBezTo>
                    <a:pt x="498276" y="112663"/>
                    <a:pt x="498872" y="110282"/>
                    <a:pt x="500062" y="108050"/>
                  </a:cubicBezTo>
                  <a:lnTo>
                    <a:pt x="502741" y="98227"/>
                  </a:lnTo>
                  <a:lnTo>
                    <a:pt x="502741" y="90190"/>
                  </a:lnTo>
                  <a:lnTo>
                    <a:pt x="499169" y="90190"/>
                  </a:lnTo>
                  <a:lnTo>
                    <a:pt x="491133" y="107157"/>
                  </a:lnTo>
                  <a:lnTo>
                    <a:pt x="489347" y="100906"/>
                  </a:lnTo>
                  <a:lnTo>
                    <a:pt x="490240" y="89297"/>
                  </a:lnTo>
                  <a:lnTo>
                    <a:pt x="492919" y="79475"/>
                  </a:lnTo>
                  <a:lnTo>
                    <a:pt x="498276" y="81261"/>
                  </a:lnTo>
                  <a:lnTo>
                    <a:pt x="500955" y="76796"/>
                  </a:lnTo>
                  <a:cubicBezTo>
                    <a:pt x="500360" y="76052"/>
                    <a:pt x="499467" y="75456"/>
                    <a:pt x="498276" y="75010"/>
                  </a:cubicBezTo>
                  <a:lnTo>
                    <a:pt x="492026" y="75010"/>
                  </a:lnTo>
                  <a:lnTo>
                    <a:pt x="491133" y="56258"/>
                  </a:lnTo>
                  <a:lnTo>
                    <a:pt x="492919" y="45542"/>
                  </a:lnTo>
                  <a:lnTo>
                    <a:pt x="499169" y="39291"/>
                  </a:lnTo>
                  <a:lnTo>
                    <a:pt x="497383" y="7144"/>
                  </a:lnTo>
                  <a:lnTo>
                    <a:pt x="498276" y="4465"/>
                  </a:lnTo>
                  <a:lnTo>
                    <a:pt x="533102" y="1786"/>
                  </a:lnTo>
                  <a:cubicBezTo>
                    <a:pt x="536674" y="1638"/>
                    <a:pt x="540246" y="1042"/>
                    <a:pt x="543818" y="0"/>
                  </a:cubicBezTo>
                  <a:close/>
                  <a:moveTo>
                    <a:pt x="625971" y="28575"/>
                  </a:moveTo>
                  <a:lnTo>
                    <a:pt x="625078" y="36612"/>
                  </a:lnTo>
                  <a:lnTo>
                    <a:pt x="628650" y="34826"/>
                  </a:lnTo>
                  <a:lnTo>
                    <a:pt x="631329" y="31254"/>
                  </a:lnTo>
                  <a:lnTo>
                    <a:pt x="625971" y="28575"/>
                  </a:lnTo>
                  <a:close/>
                  <a:moveTo>
                    <a:pt x="615255" y="32147"/>
                  </a:moveTo>
                  <a:lnTo>
                    <a:pt x="613469" y="45542"/>
                  </a:lnTo>
                  <a:lnTo>
                    <a:pt x="617041" y="45542"/>
                  </a:lnTo>
                  <a:lnTo>
                    <a:pt x="617934" y="42863"/>
                  </a:lnTo>
                  <a:lnTo>
                    <a:pt x="617041" y="36612"/>
                  </a:lnTo>
                  <a:lnTo>
                    <a:pt x="617041" y="33933"/>
                  </a:lnTo>
                  <a:lnTo>
                    <a:pt x="615255" y="32147"/>
                  </a:lnTo>
                  <a:close/>
                  <a:moveTo>
                    <a:pt x="595610" y="33933"/>
                  </a:moveTo>
                  <a:cubicBezTo>
                    <a:pt x="595163" y="36017"/>
                    <a:pt x="594866" y="38398"/>
                    <a:pt x="594717" y="41077"/>
                  </a:cubicBezTo>
                  <a:lnTo>
                    <a:pt x="594717" y="43756"/>
                  </a:lnTo>
                  <a:lnTo>
                    <a:pt x="595610" y="43756"/>
                  </a:lnTo>
                  <a:lnTo>
                    <a:pt x="597396" y="64294"/>
                  </a:lnTo>
                  <a:cubicBezTo>
                    <a:pt x="598140" y="66675"/>
                    <a:pt x="599628" y="68759"/>
                    <a:pt x="601861" y="70545"/>
                  </a:cubicBezTo>
                  <a:lnTo>
                    <a:pt x="602754" y="59829"/>
                  </a:lnTo>
                  <a:lnTo>
                    <a:pt x="600075" y="35719"/>
                  </a:lnTo>
                  <a:lnTo>
                    <a:pt x="595610" y="33933"/>
                  </a:lnTo>
                  <a:close/>
                  <a:moveTo>
                    <a:pt x="614362" y="58043"/>
                  </a:moveTo>
                  <a:cubicBezTo>
                    <a:pt x="614511" y="61764"/>
                    <a:pt x="615106" y="65634"/>
                    <a:pt x="616148" y="69652"/>
                  </a:cubicBezTo>
                  <a:cubicBezTo>
                    <a:pt x="618529" y="71140"/>
                    <a:pt x="621208" y="72033"/>
                    <a:pt x="624185" y="72331"/>
                  </a:cubicBezTo>
                  <a:cubicBezTo>
                    <a:pt x="624036" y="69206"/>
                    <a:pt x="622548" y="66824"/>
                    <a:pt x="619720" y="65187"/>
                  </a:cubicBezTo>
                  <a:cubicBezTo>
                    <a:pt x="618529" y="62657"/>
                    <a:pt x="616744" y="60276"/>
                    <a:pt x="614362" y="58043"/>
                  </a:cubicBezTo>
                  <a:close/>
                  <a:moveTo>
                    <a:pt x="573286" y="40184"/>
                  </a:moveTo>
                  <a:lnTo>
                    <a:pt x="572393" y="45542"/>
                  </a:lnTo>
                  <a:cubicBezTo>
                    <a:pt x="573583" y="44798"/>
                    <a:pt x="574476" y="43607"/>
                    <a:pt x="575072" y="41970"/>
                  </a:cubicBezTo>
                  <a:lnTo>
                    <a:pt x="573286" y="40184"/>
                  </a:lnTo>
                  <a:close/>
                  <a:moveTo>
                    <a:pt x="575965" y="50007"/>
                  </a:moveTo>
                  <a:cubicBezTo>
                    <a:pt x="576113" y="54472"/>
                    <a:pt x="577602" y="58936"/>
                    <a:pt x="580429" y="63401"/>
                  </a:cubicBezTo>
                  <a:lnTo>
                    <a:pt x="579536" y="50900"/>
                  </a:lnTo>
                  <a:lnTo>
                    <a:pt x="575965" y="50007"/>
                  </a:lnTo>
                  <a:close/>
                  <a:moveTo>
                    <a:pt x="577751" y="73224"/>
                  </a:moveTo>
                  <a:lnTo>
                    <a:pt x="575965" y="82154"/>
                  </a:lnTo>
                  <a:lnTo>
                    <a:pt x="584001" y="81261"/>
                  </a:lnTo>
                  <a:cubicBezTo>
                    <a:pt x="583555" y="77391"/>
                    <a:pt x="581471" y="74712"/>
                    <a:pt x="577751" y="73224"/>
                  </a:cubicBezTo>
                  <a:close/>
                  <a:moveTo>
                    <a:pt x="617041" y="78582"/>
                  </a:moveTo>
                  <a:cubicBezTo>
                    <a:pt x="615702" y="81856"/>
                    <a:pt x="614809" y="85428"/>
                    <a:pt x="614362" y="89297"/>
                  </a:cubicBezTo>
                  <a:cubicBezTo>
                    <a:pt x="615106" y="92423"/>
                    <a:pt x="616595" y="95399"/>
                    <a:pt x="618827" y="98227"/>
                  </a:cubicBezTo>
                  <a:lnTo>
                    <a:pt x="620613" y="79475"/>
                  </a:lnTo>
                  <a:lnTo>
                    <a:pt x="617041" y="78582"/>
                  </a:lnTo>
                  <a:close/>
                  <a:moveTo>
                    <a:pt x="600968" y="80368"/>
                  </a:moveTo>
                  <a:lnTo>
                    <a:pt x="599182" y="85725"/>
                  </a:lnTo>
                  <a:lnTo>
                    <a:pt x="603647" y="85725"/>
                  </a:lnTo>
                  <a:cubicBezTo>
                    <a:pt x="603498" y="83940"/>
                    <a:pt x="602605" y="82154"/>
                    <a:pt x="600968" y="80368"/>
                  </a:cubicBezTo>
                  <a:close/>
                  <a:moveTo>
                    <a:pt x="584894" y="88404"/>
                  </a:moveTo>
                  <a:lnTo>
                    <a:pt x="580429" y="91083"/>
                  </a:lnTo>
                  <a:lnTo>
                    <a:pt x="592038" y="129481"/>
                  </a:lnTo>
                  <a:cubicBezTo>
                    <a:pt x="592038" y="134392"/>
                    <a:pt x="593526" y="139155"/>
                    <a:pt x="596503" y="143768"/>
                  </a:cubicBezTo>
                  <a:cubicBezTo>
                    <a:pt x="597396" y="140643"/>
                    <a:pt x="597991" y="137369"/>
                    <a:pt x="598289" y="133946"/>
                  </a:cubicBezTo>
                  <a:lnTo>
                    <a:pt x="598289" y="130374"/>
                  </a:lnTo>
                  <a:lnTo>
                    <a:pt x="590252" y="88404"/>
                  </a:lnTo>
                  <a:lnTo>
                    <a:pt x="584894" y="88404"/>
                  </a:lnTo>
                  <a:close/>
                  <a:moveTo>
                    <a:pt x="571500" y="123230"/>
                  </a:moveTo>
                  <a:lnTo>
                    <a:pt x="573286" y="173236"/>
                  </a:lnTo>
                  <a:lnTo>
                    <a:pt x="576858" y="195561"/>
                  </a:lnTo>
                  <a:lnTo>
                    <a:pt x="579536" y="205383"/>
                  </a:lnTo>
                  <a:cubicBezTo>
                    <a:pt x="581322" y="207318"/>
                    <a:pt x="583704" y="208509"/>
                    <a:pt x="586680" y="208955"/>
                  </a:cubicBezTo>
                  <a:lnTo>
                    <a:pt x="587573" y="196454"/>
                  </a:lnTo>
                  <a:lnTo>
                    <a:pt x="580429" y="177701"/>
                  </a:lnTo>
                  <a:lnTo>
                    <a:pt x="579536" y="140197"/>
                  </a:lnTo>
                  <a:lnTo>
                    <a:pt x="577751" y="128588"/>
                  </a:lnTo>
                  <a:cubicBezTo>
                    <a:pt x="576262" y="126356"/>
                    <a:pt x="574179" y="124570"/>
                    <a:pt x="571500" y="123230"/>
                  </a:cubicBezTo>
                  <a:close/>
                  <a:moveTo>
                    <a:pt x="492919" y="133053"/>
                  </a:moveTo>
                  <a:lnTo>
                    <a:pt x="492919" y="141090"/>
                  </a:lnTo>
                  <a:lnTo>
                    <a:pt x="495597" y="138411"/>
                  </a:lnTo>
                  <a:lnTo>
                    <a:pt x="498276" y="133053"/>
                  </a:lnTo>
                  <a:lnTo>
                    <a:pt x="492919" y="133053"/>
                  </a:lnTo>
                  <a:close/>
                  <a:moveTo>
                    <a:pt x="530423" y="135732"/>
                  </a:moveTo>
                  <a:lnTo>
                    <a:pt x="528637" y="144661"/>
                  </a:lnTo>
                  <a:cubicBezTo>
                    <a:pt x="528786" y="146001"/>
                    <a:pt x="529381" y="146894"/>
                    <a:pt x="530423" y="147340"/>
                  </a:cubicBezTo>
                  <a:lnTo>
                    <a:pt x="531316" y="138411"/>
                  </a:lnTo>
                  <a:lnTo>
                    <a:pt x="531316" y="135732"/>
                  </a:lnTo>
                  <a:lnTo>
                    <a:pt x="530423" y="135732"/>
                  </a:lnTo>
                  <a:close/>
                  <a:moveTo>
                    <a:pt x="573286" y="209848"/>
                  </a:moveTo>
                  <a:lnTo>
                    <a:pt x="574179" y="214313"/>
                  </a:lnTo>
                  <a:lnTo>
                    <a:pt x="574179" y="210741"/>
                  </a:lnTo>
                  <a:lnTo>
                    <a:pt x="573286" y="209848"/>
                  </a:lnTo>
                  <a:close/>
                  <a:moveTo>
                    <a:pt x="586680" y="216099"/>
                  </a:moveTo>
                  <a:lnTo>
                    <a:pt x="581322" y="233958"/>
                  </a:lnTo>
                  <a:lnTo>
                    <a:pt x="591145" y="231279"/>
                  </a:lnTo>
                  <a:lnTo>
                    <a:pt x="591145" y="226815"/>
                  </a:lnTo>
                  <a:lnTo>
                    <a:pt x="590252" y="225922"/>
                  </a:lnTo>
                  <a:lnTo>
                    <a:pt x="590252" y="216992"/>
                  </a:lnTo>
                  <a:lnTo>
                    <a:pt x="586680" y="216099"/>
                  </a:lnTo>
                  <a:close/>
                  <a:moveTo>
                    <a:pt x="492919" y="253604"/>
                  </a:moveTo>
                  <a:lnTo>
                    <a:pt x="491133" y="260747"/>
                  </a:lnTo>
                  <a:cubicBezTo>
                    <a:pt x="491281" y="261640"/>
                    <a:pt x="491877" y="262236"/>
                    <a:pt x="492919" y="262533"/>
                  </a:cubicBezTo>
                  <a:lnTo>
                    <a:pt x="494704" y="255390"/>
                  </a:lnTo>
                  <a:cubicBezTo>
                    <a:pt x="494407" y="254794"/>
                    <a:pt x="493811" y="254199"/>
                    <a:pt x="492919" y="253604"/>
                  </a:cubicBezTo>
                  <a:close/>
                  <a:moveTo>
                    <a:pt x="572393" y="272356"/>
                  </a:moveTo>
                  <a:lnTo>
                    <a:pt x="572393" y="278607"/>
                  </a:lnTo>
                  <a:lnTo>
                    <a:pt x="575965" y="277714"/>
                  </a:lnTo>
                  <a:lnTo>
                    <a:pt x="576858" y="272356"/>
                  </a:lnTo>
                  <a:lnTo>
                    <a:pt x="572393" y="272356"/>
                  </a:lnTo>
                  <a:close/>
                  <a:moveTo>
                    <a:pt x="493811" y="417017"/>
                  </a:moveTo>
                  <a:lnTo>
                    <a:pt x="492919" y="421482"/>
                  </a:lnTo>
                  <a:lnTo>
                    <a:pt x="495597" y="421482"/>
                  </a:lnTo>
                  <a:cubicBezTo>
                    <a:pt x="495449" y="419845"/>
                    <a:pt x="494853" y="418356"/>
                    <a:pt x="493811" y="417017"/>
                  </a:cubicBezTo>
                  <a:close/>
                  <a:moveTo>
                    <a:pt x="375940" y="30361"/>
                  </a:moveTo>
                  <a:cubicBezTo>
                    <a:pt x="373856" y="31850"/>
                    <a:pt x="372368" y="33933"/>
                    <a:pt x="371475" y="36612"/>
                  </a:cubicBezTo>
                  <a:lnTo>
                    <a:pt x="374154" y="35719"/>
                  </a:lnTo>
                  <a:lnTo>
                    <a:pt x="378619" y="32147"/>
                  </a:lnTo>
                  <a:cubicBezTo>
                    <a:pt x="378023" y="31403"/>
                    <a:pt x="377130" y="30808"/>
                    <a:pt x="375940" y="30361"/>
                  </a:cubicBezTo>
                  <a:close/>
                  <a:moveTo>
                    <a:pt x="343793" y="33040"/>
                  </a:moveTo>
                  <a:lnTo>
                    <a:pt x="343793" y="62508"/>
                  </a:lnTo>
                  <a:lnTo>
                    <a:pt x="346472" y="75903"/>
                  </a:lnTo>
                  <a:cubicBezTo>
                    <a:pt x="347365" y="79326"/>
                    <a:pt x="348853" y="82600"/>
                    <a:pt x="350936" y="85725"/>
                  </a:cubicBezTo>
                  <a:lnTo>
                    <a:pt x="351829" y="70545"/>
                  </a:lnTo>
                  <a:lnTo>
                    <a:pt x="349151" y="41970"/>
                  </a:lnTo>
                  <a:cubicBezTo>
                    <a:pt x="348109" y="38845"/>
                    <a:pt x="346323" y="35868"/>
                    <a:pt x="343793" y="33040"/>
                  </a:cubicBezTo>
                  <a:close/>
                  <a:moveTo>
                    <a:pt x="360759" y="33040"/>
                  </a:moveTo>
                  <a:lnTo>
                    <a:pt x="359866" y="44649"/>
                  </a:lnTo>
                  <a:lnTo>
                    <a:pt x="363438" y="44649"/>
                  </a:lnTo>
                  <a:cubicBezTo>
                    <a:pt x="363140" y="40779"/>
                    <a:pt x="362247" y="36910"/>
                    <a:pt x="360759" y="33040"/>
                  </a:cubicBezTo>
                  <a:close/>
                  <a:moveTo>
                    <a:pt x="295572" y="36612"/>
                  </a:moveTo>
                  <a:cubicBezTo>
                    <a:pt x="294233" y="40631"/>
                    <a:pt x="293340" y="44798"/>
                    <a:pt x="292894" y="49114"/>
                  </a:cubicBezTo>
                  <a:cubicBezTo>
                    <a:pt x="292894" y="52686"/>
                    <a:pt x="293786" y="56258"/>
                    <a:pt x="295572" y="59829"/>
                  </a:cubicBezTo>
                  <a:lnTo>
                    <a:pt x="298251" y="48221"/>
                  </a:lnTo>
                  <a:cubicBezTo>
                    <a:pt x="298103" y="44351"/>
                    <a:pt x="297210" y="40482"/>
                    <a:pt x="295572" y="36612"/>
                  </a:cubicBezTo>
                  <a:close/>
                  <a:moveTo>
                    <a:pt x="268783" y="28575"/>
                  </a:moveTo>
                  <a:lnTo>
                    <a:pt x="263426" y="30361"/>
                  </a:lnTo>
                  <a:cubicBezTo>
                    <a:pt x="264319" y="32891"/>
                    <a:pt x="265807" y="35273"/>
                    <a:pt x="267890" y="37505"/>
                  </a:cubicBezTo>
                  <a:lnTo>
                    <a:pt x="271462" y="36612"/>
                  </a:lnTo>
                  <a:cubicBezTo>
                    <a:pt x="271313" y="33933"/>
                    <a:pt x="270420" y="31254"/>
                    <a:pt x="268783" y="28575"/>
                  </a:cubicBezTo>
                  <a:close/>
                  <a:moveTo>
                    <a:pt x="266104" y="55365"/>
                  </a:moveTo>
                  <a:lnTo>
                    <a:pt x="258961" y="58936"/>
                  </a:lnTo>
                  <a:lnTo>
                    <a:pt x="262533" y="62508"/>
                  </a:lnTo>
                  <a:lnTo>
                    <a:pt x="266104" y="64294"/>
                  </a:lnTo>
                  <a:lnTo>
                    <a:pt x="266997" y="62508"/>
                  </a:lnTo>
                  <a:lnTo>
                    <a:pt x="266104" y="55365"/>
                  </a:lnTo>
                  <a:close/>
                  <a:moveTo>
                    <a:pt x="246459" y="91083"/>
                  </a:moveTo>
                  <a:lnTo>
                    <a:pt x="243780" y="100906"/>
                  </a:lnTo>
                  <a:lnTo>
                    <a:pt x="243780" y="107157"/>
                  </a:lnTo>
                  <a:lnTo>
                    <a:pt x="247352" y="107157"/>
                  </a:lnTo>
                  <a:lnTo>
                    <a:pt x="248245" y="106264"/>
                  </a:lnTo>
                  <a:cubicBezTo>
                    <a:pt x="248692" y="103436"/>
                    <a:pt x="249882" y="100459"/>
                    <a:pt x="251817" y="97334"/>
                  </a:cubicBezTo>
                  <a:cubicBezTo>
                    <a:pt x="251222" y="94209"/>
                    <a:pt x="249436" y="92125"/>
                    <a:pt x="246459" y="91083"/>
                  </a:cubicBezTo>
                  <a:close/>
                  <a:moveTo>
                    <a:pt x="328612" y="186631"/>
                  </a:moveTo>
                  <a:lnTo>
                    <a:pt x="327719" y="200025"/>
                  </a:lnTo>
                  <a:cubicBezTo>
                    <a:pt x="328463" y="203597"/>
                    <a:pt x="330845" y="205681"/>
                    <a:pt x="334863" y="206276"/>
                  </a:cubicBezTo>
                  <a:lnTo>
                    <a:pt x="333077" y="194668"/>
                  </a:lnTo>
                  <a:lnTo>
                    <a:pt x="328612" y="186631"/>
                  </a:lnTo>
                  <a:close/>
                  <a:moveTo>
                    <a:pt x="338435" y="244674"/>
                  </a:moveTo>
                  <a:lnTo>
                    <a:pt x="333970" y="247353"/>
                  </a:lnTo>
                  <a:lnTo>
                    <a:pt x="344686" y="304503"/>
                  </a:lnTo>
                  <a:cubicBezTo>
                    <a:pt x="345876" y="303461"/>
                    <a:pt x="347067" y="301973"/>
                    <a:pt x="348258" y="300038"/>
                  </a:cubicBezTo>
                  <a:lnTo>
                    <a:pt x="349151" y="292001"/>
                  </a:lnTo>
                  <a:lnTo>
                    <a:pt x="348258" y="266998"/>
                  </a:lnTo>
                  <a:lnTo>
                    <a:pt x="349151" y="264319"/>
                  </a:lnTo>
                  <a:lnTo>
                    <a:pt x="351829" y="262533"/>
                  </a:lnTo>
                  <a:cubicBezTo>
                    <a:pt x="353764" y="261045"/>
                    <a:pt x="355253" y="258961"/>
                    <a:pt x="356294" y="256283"/>
                  </a:cubicBezTo>
                  <a:lnTo>
                    <a:pt x="348258" y="255390"/>
                  </a:lnTo>
                  <a:cubicBezTo>
                    <a:pt x="345132" y="252711"/>
                    <a:pt x="341858" y="249139"/>
                    <a:pt x="338435" y="244674"/>
                  </a:cubicBezTo>
                  <a:close/>
                  <a:moveTo>
                    <a:pt x="275034" y="255390"/>
                  </a:moveTo>
                  <a:lnTo>
                    <a:pt x="275034" y="268784"/>
                  </a:lnTo>
                  <a:cubicBezTo>
                    <a:pt x="275034" y="270272"/>
                    <a:pt x="275332" y="271165"/>
                    <a:pt x="275927" y="271463"/>
                  </a:cubicBezTo>
                  <a:lnTo>
                    <a:pt x="277713" y="257175"/>
                  </a:lnTo>
                  <a:cubicBezTo>
                    <a:pt x="277118" y="256431"/>
                    <a:pt x="276225" y="255836"/>
                    <a:pt x="275034" y="255390"/>
                  </a:cubicBezTo>
                  <a:close/>
                  <a:moveTo>
                    <a:pt x="322361" y="271463"/>
                  </a:moveTo>
                  <a:lnTo>
                    <a:pt x="320576" y="276821"/>
                  </a:lnTo>
                  <a:lnTo>
                    <a:pt x="323254" y="278607"/>
                  </a:lnTo>
                  <a:cubicBezTo>
                    <a:pt x="324147" y="277118"/>
                    <a:pt x="324743" y="275333"/>
                    <a:pt x="325040" y="273249"/>
                  </a:cubicBezTo>
                  <a:cubicBezTo>
                    <a:pt x="324445" y="272505"/>
                    <a:pt x="323552" y="271909"/>
                    <a:pt x="322361" y="271463"/>
                  </a:cubicBezTo>
                  <a:close/>
                  <a:moveTo>
                    <a:pt x="333970" y="306289"/>
                  </a:moveTo>
                  <a:lnTo>
                    <a:pt x="333077" y="308968"/>
                  </a:lnTo>
                  <a:lnTo>
                    <a:pt x="334863" y="309861"/>
                  </a:lnTo>
                  <a:lnTo>
                    <a:pt x="335756" y="306289"/>
                  </a:lnTo>
                  <a:lnTo>
                    <a:pt x="333970" y="306289"/>
                  </a:lnTo>
                  <a:close/>
                  <a:moveTo>
                    <a:pt x="275034" y="312540"/>
                  </a:moveTo>
                  <a:lnTo>
                    <a:pt x="275927" y="322362"/>
                  </a:lnTo>
                  <a:cubicBezTo>
                    <a:pt x="276225" y="320427"/>
                    <a:pt x="276522" y="318046"/>
                    <a:pt x="276820" y="315218"/>
                  </a:cubicBezTo>
                  <a:lnTo>
                    <a:pt x="275034" y="312540"/>
                  </a:lnTo>
                  <a:close/>
                  <a:moveTo>
                    <a:pt x="337542" y="318790"/>
                  </a:moveTo>
                  <a:lnTo>
                    <a:pt x="338435" y="331292"/>
                  </a:lnTo>
                  <a:cubicBezTo>
                    <a:pt x="338584" y="334268"/>
                    <a:pt x="339477" y="336947"/>
                    <a:pt x="341114" y="339329"/>
                  </a:cubicBezTo>
                  <a:lnTo>
                    <a:pt x="341114" y="319683"/>
                  </a:lnTo>
                  <a:lnTo>
                    <a:pt x="337542" y="318790"/>
                  </a:lnTo>
                  <a:close/>
                  <a:moveTo>
                    <a:pt x="278606" y="340222"/>
                  </a:moveTo>
                  <a:lnTo>
                    <a:pt x="277713" y="348258"/>
                  </a:lnTo>
                  <a:cubicBezTo>
                    <a:pt x="279499" y="348854"/>
                    <a:pt x="281285" y="349747"/>
                    <a:pt x="283071" y="350937"/>
                  </a:cubicBezTo>
                  <a:cubicBezTo>
                    <a:pt x="284857" y="355104"/>
                    <a:pt x="288429" y="357486"/>
                    <a:pt x="293786" y="358081"/>
                  </a:cubicBezTo>
                  <a:cubicBezTo>
                    <a:pt x="292596" y="354509"/>
                    <a:pt x="290810" y="350937"/>
                    <a:pt x="288429" y="347365"/>
                  </a:cubicBezTo>
                  <a:cubicBezTo>
                    <a:pt x="285750" y="344686"/>
                    <a:pt x="282476" y="342305"/>
                    <a:pt x="278606" y="340222"/>
                  </a:cubicBezTo>
                  <a:close/>
                  <a:moveTo>
                    <a:pt x="323254" y="342900"/>
                  </a:moveTo>
                  <a:cubicBezTo>
                    <a:pt x="323850" y="347663"/>
                    <a:pt x="326529" y="350937"/>
                    <a:pt x="331291" y="352723"/>
                  </a:cubicBezTo>
                  <a:lnTo>
                    <a:pt x="331291" y="342900"/>
                  </a:lnTo>
                  <a:lnTo>
                    <a:pt x="323254" y="342900"/>
                  </a:lnTo>
                  <a:close/>
                  <a:moveTo>
                    <a:pt x="325040" y="355402"/>
                  </a:moveTo>
                  <a:cubicBezTo>
                    <a:pt x="322957" y="357337"/>
                    <a:pt x="321469" y="359718"/>
                    <a:pt x="320576" y="362546"/>
                  </a:cubicBezTo>
                  <a:lnTo>
                    <a:pt x="325933" y="367011"/>
                  </a:lnTo>
                  <a:cubicBezTo>
                    <a:pt x="327124" y="367011"/>
                    <a:pt x="328315" y="366415"/>
                    <a:pt x="329505" y="365225"/>
                  </a:cubicBezTo>
                  <a:cubicBezTo>
                    <a:pt x="328463" y="362099"/>
                    <a:pt x="326975" y="358825"/>
                    <a:pt x="325040" y="355402"/>
                  </a:cubicBezTo>
                  <a:close/>
                  <a:moveTo>
                    <a:pt x="271462" y="352723"/>
                  </a:moveTo>
                  <a:lnTo>
                    <a:pt x="269676" y="360760"/>
                  </a:lnTo>
                  <a:cubicBezTo>
                    <a:pt x="270272" y="362248"/>
                    <a:pt x="271462" y="363439"/>
                    <a:pt x="273248" y="364332"/>
                  </a:cubicBezTo>
                  <a:cubicBezTo>
                    <a:pt x="274439" y="360909"/>
                    <a:pt x="275332" y="357039"/>
                    <a:pt x="275927" y="352723"/>
                  </a:cubicBezTo>
                  <a:lnTo>
                    <a:pt x="271462" y="352723"/>
                  </a:lnTo>
                  <a:close/>
                  <a:moveTo>
                    <a:pt x="392906" y="369690"/>
                  </a:moveTo>
                  <a:cubicBezTo>
                    <a:pt x="391567" y="370880"/>
                    <a:pt x="390674" y="372368"/>
                    <a:pt x="390227" y="374154"/>
                  </a:cubicBezTo>
                  <a:lnTo>
                    <a:pt x="394692" y="374154"/>
                  </a:lnTo>
                  <a:cubicBezTo>
                    <a:pt x="394543" y="372666"/>
                    <a:pt x="393948" y="371178"/>
                    <a:pt x="392906" y="369690"/>
                  </a:cubicBezTo>
                  <a:close/>
                  <a:moveTo>
                    <a:pt x="318790" y="375940"/>
                  </a:moveTo>
                  <a:cubicBezTo>
                    <a:pt x="319087" y="379661"/>
                    <a:pt x="320873" y="381745"/>
                    <a:pt x="324147" y="382191"/>
                  </a:cubicBezTo>
                  <a:lnTo>
                    <a:pt x="325040" y="378619"/>
                  </a:lnTo>
                  <a:lnTo>
                    <a:pt x="324147" y="376833"/>
                  </a:lnTo>
                  <a:lnTo>
                    <a:pt x="318790" y="375940"/>
                  </a:lnTo>
                  <a:close/>
                  <a:moveTo>
                    <a:pt x="286643" y="385763"/>
                  </a:moveTo>
                  <a:lnTo>
                    <a:pt x="285750" y="391121"/>
                  </a:lnTo>
                  <a:lnTo>
                    <a:pt x="288429" y="387549"/>
                  </a:lnTo>
                  <a:cubicBezTo>
                    <a:pt x="288280" y="386805"/>
                    <a:pt x="287685" y="386209"/>
                    <a:pt x="286643" y="385763"/>
                  </a:cubicBezTo>
                  <a:close/>
                  <a:moveTo>
                    <a:pt x="383083" y="385763"/>
                  </a:moveTo>
                  <a:cubicBezTo>
                    <a:pt x="383828" y="390377"/>
                    <a:pt x="386804" y="393353"/>
                    <a:pt x="392013" y="394693"/>
                  </a:cubicBezTo>
                  <a:lnTo>
                    <a:pt x="392906" y="385763"/>
                  </a:lnTo>
                  <a:lnTo>
                    <a:pt x="383083" y="385763"/>
                  </a:lnTo>
                  <a:close/>
                  <a:moveTo>
                    <a:pt x="231279" y="391121"/>
                  </a:moveTo>
                  <a:lnTo>
                    <a:pt x="226814" y="398265"/>
                  </a:lnTo>
                  <a:lnTo>
                    <a:pt x="231279" y="397372"/>
                  </a:lnTo>
                  <a:cubicBezTo>
                    <a:pt x="233213" y="395883"/>
                    <a:pt x="234702" y="393800"/>
                    <a:pt x="235744" y="391121"/>
                  </a:cubicBezTo>
                  <a:lnTo>
                    <a:pt x="231279" y="391121"/>
                  </a:lnTo>
                  <a:close/>
                  <a:moveTo>
                    <a:pt x="317897" y="403622"/>
                  </a:moveTo>
                  <a:cubicBezTo>
                    <a:pt x="318938" y="405111"/>
                    <a:pt x="320427" y="406004"/>
                    <a:pt x="322361" y="406301"/>
                  </a:cubicBezTo>
                  <a:cubicBezTo>
                    <a:pt x="323106" y="405855"/>
                    <a:pt x="323701" y="404962"/>
                    <a:pt x="324147" y="403622"/>
                  </a:cubicBezTo>
                  <a:lnTo>
                    <a:pt x="317897" y="403622"/>
                  </a:lnTo>
                  <a:close/>
                  <a:moveTo>
                    <a:pt x="232172" y="408087"/>
                  </a:moveTo>
                  <a:lnTo>
                    <a:pt x="231279" y="413445"/>
                  </a:lnTo>
                  <a:lnTo>
                    <a:pt x="236636" y="414338"/>
                  </a:lnTo>
                  <a:lnTo>
                    <a:pt x="237529" y="408087"/>
                  </a:lnTo>
                  <a:lnTo>
                    <a:pt x="232172" y="408087"/>
                  </a:lnTo>
                  <a:close/>
                  <a:moveTo>
                    <a:pt x="240208" y="417910"/>
                  </a:moveTo>
                  <a:cubicBezTo>
                    <a:pt x="241697" y="419696"/>
                    <a:pt x="243780" y="420886"/>
                    <a:pt x="246459" y="421482"/>
                  </a:cubicBezTo>
                  <a:lnTo>
                    <a:pt x="246459" y="417910"/>
                  </a:lnTo>
                  <a:lnTo>
                    <a:pt x="240208" y="417910"/>
                  </a:lnTo>
                  <a:close/>
                  <a:moveTo>
                    <a:pt x="322361" y="418803"/>
                  </a:moveTo>
                  <a:cubicBezTo>
                    <a:pt x="320129" y="422524"/>
                    <a:pt x="318343" y="426988"/>
                    <a:pt x="317004" y="432197"/>
                  </a:cubicBezTo>
                  <a:lnTo>
                    <a:pt x="320576" y="432197"/>
                  </a:lnTo>
                  <a:lnTo>
                    <a:pt x="325040" y="420589"/>
                  </a:lnTo>
                  <a:cubicBezTo>
                    <a:pt x="324445" y="419845"/>
                    <a:pt x="323552" y="419249"/>
                    <a:pt x="322361" y="418803"/>
                  </a:cubicBezTo>
                  <a:close/>
                  <a:moveTo>
                    <a:pt x="81260" y="25897"/>
                  </a:moveTo>
                  <a:lnTo>
                    <a:pt x="79474" y="33040"/>
                  </a:lnTo>
                  <a:lnTo>
                    <a:pt x="86618" y="31254"/>
                  </a:lnTo>
                  <a:lnTo>
                    <a:pt x="89297" y="25897"/>
                  </a:lnTo>
                  <a:lnTo>
                    <a:pt x="81260" y="25897"/>
                  </a:lnTo>
                  <a:close/>
                  <a:moveTo>
                    <a:pt x="147340" y="258068"/>
                  </a:moveTo>
                  <a:lnTo>
                    <a:pt x="148233" y="267891"/>
                  </a:lnTo>
                  <a:lnTo>
                    <a:pt x="152697" y="267891"/>
                  </a:lnTo>
                  <a:cubicBezTo>
                    <a:pt x="152549" y="264022"/>
                    <a:pt x="150763" y="260747"/>
                    <a:pt x="147340" y="258068"/>
                  </a:cubicBezTo>
                  <a:close/>
                  <a:moveTo>
                    <a:pt x="137517" y="275928"/>
                  </a:moveTo>
                  <a:cubicBezTo>
                    <a:pt x="138410" y="278458"/>
                    <a:pt x="139898" y="280839"/>
                    <a:pt x="141982" y="283072"/>
                  </a:cubicBezTo>
                  <a:cubicBezTo>
                    <a:pt x="143619" y="285750"/>
                    <a:pt x="144810" y="288727"/>
                    <a:pt x="145554" y="292001"/>
                  </a:cubicBezTo>
                  <a:lnTo>
                    <a:pt x="147340" y="301824"/>
                  </a:lnTo>
                  <a:cubicBezTo>
                    <a:pt x="148233" y="304205"/>
                    <a:pt x="150019" y="305991"/>
                    <a:pt x="152697" y="307182"/>
                  </a:cubicBezTo>
                  <a:lnTo>
                    <a:pt x="150019" y="286643"/>
                  </a:lnTo>
                  <a:lnTo>
                    <a:pt x="146447" y="277714"/>
                  </a:lnTo>
                  <a:lnTo>
                    <a:pt x="137517" y="275928"/>
                  </a:lnTo>
                  <a:close/>
                  <a:moveTo>
                    <a:pt x="247352" y="493812"/>
                  </a:moveTo>
                  <a:cubicBezTo>
                    <a:pt x="248245" y="498426"/>
                    <a:pt x="250031" y="503188"/>
                    <a:pt x="252710" y="508100"/>
                  </a:cubicBezTo>
                  <a:cubicBezTo>
                    <a:pt x="254942" y="511672"/>
                    <a:pt x="258217" y="513458"/>
                    <a:pt x="262533" y="513458"/>
                  </a:cubicBezTo>
                  <a:cubicBezTo>
                    <a:pt x="262086" y="508993"/>
                    <a:pt x="260895" y="504528"/>
                    <a:pt x="258961" y="500063"/>
                  </a:cubicBezTo>
                  <a:lnTo>
                    <a:pt x="247352" y="493812"/>
                  </a:lnTo>
                  <a:close/>
                  <a:moveTo>
                    <a:pt x="273248" y="510779"/>
                  </a:moveTo>
                  <a:cubicBezTo>
                    <a:pt x="273546" y="515095"/>
                    <a:pt x="275629" y="518964"/>
                    <a:pt x="279499" y="522387"/>
                  </a:cubicBezTo>
                  <a:cubicBezTo>
                    <a:pt x="281434" y="525364"/>
                    <a:pt x="284410" y="527150"/>
                    <a:pt x="288429" y="527745"/>
                  </a:cubicBezTo>
                  <a:cubicBezTo>
                    <a:pt x="288131" y="523875"/>
                    <a:pt x="287238" y="519708"/>
                    <a:pt x="285750" y="515243"/>
                  </a:cubicBezTo>
                  <a:cubicBezTo>
                    <a:pt x="281731" y="513309"/>
                    <a:pt x="277564" y="511820"/>
                    <a:pt x="273248" y="510779"/>
                  </a:cubicBezTo>
                  <a:close/>
                  <a:moveTo>
                    <a:pt x="110728" y="513458"/>
                  </a:moveTo>
                  <a:cubicBezTo>
                    <a:pt x="108198" y="515243"/>
                    <a:pt x="105817" y="517625"/>
                    <a:pt x="103584" y="520601"/>
                  </a:cubicBezTo>
                  <a:lnTo>
                    <a:pt x="100905" y="527745"/>
                  </a:lnTo>
                  <a:lnTo>
                    <a:pt x="104477" y="527745"/>
                  </a:lnTo>
                  <a:lnTo>
                    <a:pt x="111621" y="521494"/>
                  </a:lnTo>
                  <a:lnTo>
                    <a:pt x="113407" y="515243"/>
                  </a:lnTo>
                  <a:cubicBezTo>
                    <a:pt x="112812" y="514499"/>
                    <a:pt x="111919" y="513904"/>
                    <a:pt x="110728" y="513458"/>
                  </a:cubicBezTo>
                  <a:close/>
                  <a:moveTo>
                    <a:pt x="263426" y="523280"/>
                  </a:moveTo>
                  <a:cubicBezTo>
                    <a:pt x="263426" y="528192"/>
                    <a:pt x="264319" y="532954"/>
                    <a:pt x="266104" y="537568"/>
                  </a:cubicBezTo>
                  <a:lnTo>
                    <a:pt x="267890" y="543818"/>
                  </a:lnTo>
                  <a:lnTo>
                    <a:pt x="275034" y="542925"/>
                  </a:lnTo>
                  <a:lnTo>
                    <a:pt x="274141" y="527745"/>
                  </a:lnTo>
                  <a:cubicBezTo>
                    <a:pt x="271462" y="525066"/>
                    <a:pt x="267890" y="523578"/>
                    <a:pt x="263426" y="523280"/>
                  </a:cubicBezTo>
                  <a:close/>
                  <a:moveTo>
                    <a:pt x="123229" y="525066"/>
                  </a:moveTo>
                  <a:cubicBezTo>
                    <a:pt x="120551" y="527299"/>
                    <a:pt x="118467" y="529977"/>
                    <a:pt x="116979" y="533103"/>
                  </a:cubicBezTo>
                  <a:lnTo>
                    <a:pt x="115193" y="540247"/>
                  </a:lnTo>
                  <a:cubicBezTo>
                    <a:pt x="115342" y="541140"/>
                    <a:pt x="115937" y="541735"/>
                    <a:pt x="116979" y="542033"/>
                  </a:cubicBezTo>
                  <a:cubicBezTo>
                    <a:pt x="120402" y="541437"/>
                    <a:pt x="122783" y="539056"/>
                    <a:pt x="124122" y="534889"/>
                  </a:cubicBezTo>
                  <a:lnTo>
                    <a:pt x="125015" y="532210"/>
                  </a:lnTo>
                  <a:lnTo>
                    <a:pt x="123229" y="525066"/>
                  </a:lnTo>
                  <a:close/>
                  <a:moveTo>
                    <a:pt x="252710" y="564357"/>
                  </a:moveTo>
                  <a:cubicBezTo>
                    <a:pt x="251222" y="565845"/>
                    <a:pt x="250329" y="567631"/>
                    <a:pt x="250031" y="569715"/>
                  </a:cubicBezTo>
                  <a:lnTo>
                    <a:pt x="253603" y="571500"/>
                  </a:lnTo>
                  <a:lnTo>
                    <a:pt x="255389" y="570608"/>
                  </a:lnTo>
                  <a:cubicBezTo>
                    <a:pt x="256431" y="568673"/>
                    <a:pt x="257026" y="566589"/>
                    <a:pt x="257175" y="564357"/>
                  </a:cubicBezTo>
                  <a:lnTo>
                    <a:pt x="252710" y="564357"/>
                  </a:lnTo>
                  <a:close/>
                  <a:moveTo>
                    <a:pt x="254496" y="589360"/>
                  </a:moveTo>
                  <a:lnTo>
                    <a:pt x="252710" y="599183"/>
                  </a:lnTo>
                  <a:lnTo>
                    <a:pt x="252710" y="607219"/>
                  </a:lnTo>
                  <a:lnTo>
                    <a:pt x="255389" y="606326"/>
                  </a:lnTo>
                  <a:lnTo>
                    <a:pt x="257175" y="597397"/>
                  </a:lnTo>
                  <a:cubicBezTo>
                    <a:pt x="256728" y="594718"/>
                    <a:pt x="255835" y="592039"/>
                    <a:pt x="254496" y="589360"/>
                  </a:cubicBezTo>
                  <a:close/>
                  <a:moveTo>
                    <a:pt x="132159" y="591146"/>
                  </a:moveTo>
                  <a:lnTo>
                    <a:pt x="131266" y="602754"/>
                  </a:lnTo>
                  <a:cubicBezTo>
                    <a:pt x="132606" y="604838"/>
                    <a:pt x="134689" y="606029"/>
                    <a:pt x="137517" y="606326"/>
                  </a:cubicBezTo>
                  <a:lnTo>
                    <a:pt x="136624" y="597397"/>
                  </a:lnTo>
                  <a:cubicBezTo>
                    <a:pt x="135731" y="595015"/>
                    <a:pt x="134243" y="592932"/>
                    <a:pt x="132159" y="591146"/>
                  </a:cubicBezTo>
                  <a:close/>
                  <a:moveTo>
                    <a:pt x="401836" y="450950"/>
                  </a:moveTo>
                  <a:lnTo>
                    <a:pt x="393799" y="459879"/>
                  </a:lnTo>
                  <a:lnTo>
                    <a:pt x="370582" y="471488"/>
                  </a:lnTo>
                  <a:lnTo>
                    <a:pt x="369689" y="477739"/>
                  </a:lnTo>
                  <a:lnTo>
                    <a:pt x="376833" y="475953"/>
                  </a:lnTo>
                  <a:lnTo>
                    <a:pt x="408086" y="456308"/>
                  </a:lnTo>
                  <a:lnTo>
                    <a:pt x="409872" y="450950"/>
                  </a:lnTo>
                  <a:lnTo>
                    <a:pt x="401836" y="450950"/>
                  </a:lnTo>
                  <a:close/>
                  <a:moveTo>
                    <a:pt x="359866" y="492919"/>
                  </a:moveTo>
                  <a:cubicBezTo>
                    <a:pt x="356145" y="495896"/>
                    <a:pt x="354062" y="500063"/>
                    <a:pt x="353615" y="505421"/>
                  </a:cubicBezTo>
                  <a:cubicBezTo>
                    <a:pt x="356741" y="505272"/>
                    <a:pt x="360015" y="504677"/>
                    <a:pt x="363438" y="503635"/>
                  </a:cubicBezTo>
                  <a:lnTo>
                    <a:pt x="374154" y="495598"/>
                  </a:lnTo>
                  <a:cubicBezTo>
                    <a:pt x="369838" y="493961"/>
                    <a:pt x="365075" y="493068"/>
                    <a:pt x="359866" y="492919"/>
                  </a:cubicBezTo>
                  <a:close/>
                  <a:moveTo>
                    <a:pt x="353615" y="522387"/>
                  </a:moveTo>
                  <a:cubicBezTo>
                    <a:pt x="353764" y="525661"/>
                    <a:pt x="354360" y="528936"/>
                    <a:pt x="355401" y="532210"/>
                  </a:cubicBezTo>
                  <a:cubicBezTo>
                    <a:pt x="355401" y="535782"/>
                    <a:pt x="355997" y="539354"/>
                    <a:pt x="357187" y="542925"/>
                  </a:cubicBezTo>
                  <a:lnTo>
                    <a:pt x="360759" y="553641"/>
                  </a:lnTo>
                  <a:cubicBezTo>
                    <a:pt x="360759" y="556618"/>
                    <a:pt x="362247" y="558106"/>
                    <a:pt x="365224" y="558106"/>
                  </a:cubicBezTo>
                  <a:cubicBezTo>
                    <a:pt x="365968" y="554981"/>
                    <a:pt x="366563" y="551409"/>
                    <a:pt x="367010" y="547390"/>
                  </a:cubicBezTo>
                  <a:cubicBezTo>
                    <a:pt x="364926" y="545158"/>
                    <a:pt x="363438" y="542181"/>
                    <a:pt x="362545" y="538461"/>
                  </a:cubicBezTo>
                  <a:lnTo>
                    <a:pt x="361652" y="526852"/>
                  </a:lnTo>
                  <a:cubicBezTo>
                    <a:pt x="359271" y="525066"/>
                    <a:pt x="356592" y="523578"/>
                    <a:pt x="353615" y="522387"/>
                  </a:cubicBezTo>
                  <a:close/>
                  <a:moveTo>
                    <a:pt x="388441" y="550069"/>
                  </a:moveTo>
                  <a:lnTo>
                    <a:pt x="390227" y="559892"/>
                  </a:lnTo>
                  <a:lnTo>
                    <a:pt x="395585" y="558999"/>
                  </a:lnTo>
                  <a:lnTo>
                    <a:pt x="395585" y="550962"/>
                  </a:lnTo>
                  <a:lnTo>
                    <a:pt x="388441" y="550069"/>
                  </a:lnTo>
                  <a:close/>
                  <a:moveTo>
                    <a:pt x="364331" y="563464"/>
                  </a:moveTo>
                  <a:lnTo>
                    <a:pt x="363438" y="571500"/>
                  </a:lnTo>
                  <a:lnTo>
                    <a:pt x="364331" y="574179"/>
                  </a:lnTo>
                  <a:lnTo>
                    <a:pt x="365224" y="578644"/>
                  </a:lnTo>
                  <a:lnTo>
                    <a:pt x="371475" y="567929"/>
                  </a:lnTo>
                  <a:cubicBezTo>
                    <a:pt x="369391" y="565994"/>
                    <a:pt x="367010" y="564506"/>
                    <a:pt x="364331" y="563464"/>
                  </a:cubicBezTo>
                  <a:close/>
                  <a:moveTo>
                    <a:pt x="373261" y="584002"/>
                  </a:moveTo>
                  <a:cubicBezTo>
                    <a:pt x="373856" y="586383"/>
                    <a:pt x="375047" y="588765"/>
                    <a:pt x="376833" y="591146"/>
                  </a:cubicBezTo>
                  <a:cubicBezTo>
                    <a:pt x="378767" y="593081"/>
                    <a:pt x="381149" y="594569"/>
                    <a:pt x="383976" y="595611"/>
                  </a:cubicBezTo>
                  <a:cubicBezTo>
                    <a:pt x="386953" y="595759"/>
                    <a:pt x="390227" y="596652"/>
                    <a:pt x="393799" y="598290"/>
                  </a:cubicBezTo>
                  <a:cubicBezTo>
                    <a:pt x="395734" y="599927"/>
                    <a:pt x="398115" y="601117"/>
                    <a:pt x="400943" y="601861"/>
                  </a:cubicBezTo>
                  <a:cubicBezTo>
                    <a:pt x="400496" y="599331"/>
                    <a:pt x="399603" y="596950"/>
                    <a:pt x="398264" y="594718"/>
                  </a:cubicBezTo>
                  <a:lnTo>
                    <a:pt x="391120" y="589360"/>
                  </a:lnTo>
                  <a:lnTo>
                    <a:pt x="383083" y="585788"/>
                  </a:lnTo>
                  <a:lnTo>
                    <a:pt x="373261" y="584002"/>
                  </a:lnTo>
                  <a:close/>
                  <a:moveTo>
                    <a:pt x="508992" y="594718"/>
                  </a:moveTo>
                  <a:lnTo>
                    <a:pt x="508992" y="603647"/>
                  </a:lnTo>
                  <a:cubicBezTo>
                    <a:pt x="508992" y="604987"/>
                    <a:pt x="509587" y="605880"/>
                    <a:pt x="510778" y="606326"/>
                  </a:cubicBezTo>
                  <a:cubicBezTo>
                    <a:pt x="510480" y="602606"/>
                    <a:pt x="509885" y="598736"/>
                    <a:pt x="508992" y="594718"/>
                  </a:cubicBezTo>
                  <a:close/>
                  <a:moveTo>
                    <a:pt x="425946" y="608112"/>
                  </a:moveTo>
                  <a:cubicBezTo>
                    <a:pt x="426095" y="611833"/>
                    <a:pt x="427881" y="614214"/>
                    <a:pt x="431304" y="615256"/>
                  </a:cubicBezTo>
                  <a:lnTo>
                    <a:pt x="432197" y="608112"/>
                  </a:lnTo>
                  <a:lnTo>
                    <a:pt x="425946" y="608112"/>
                  </a:lnTo>
                  <a:close/>
                  <a:moveTo>
                    <a:pt x="482203" y="665262"/>
                  </a:moveTo>
                  <a:lnTo>
                    <a:pt x="481310" y="670620"/>
                  </a:lnTo>
                  <a:lnTo>
                    <a:pt x="487561" y="669727"/>
                  </a:lnTo>
                  <a:cubicBezTo>
                    <a:pt x="486965" y="667048"/>
                    <a:pt x="485179" y="665560"/>
                    <a:pt x="482203" y="6652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99" name="Freeform: Shape 4198">
              <a:extLst>
                <a:ext uri="{FF2B5EF4-FFF2-40B4-BE49-F238E27FC236}">
                  <a16:creationId xmlns:a16="http://schemas.microsoft.com/office/drawing/2014/main" id="{C0E3E348-7654-4882-9449-D2FDD008996C}"/>
                </a:ext>
              </a:extLst>
            </p:cNvPr>
            <p:cNvSpPr/>
            <p:nvPr/>
          </p:nvSpPr>
          <p:spPr>
            <a:xfrm>
              <a:off x="7459410" y="2139389"/>
              <a:ext cx="46434" cy="3572"/>
            </a:xfrm>
            <a:custGeom>
              <a:avLst/>
              <a:gdLst/>
              <a:ahLst/>
              <a:cxnLst/>
              <a:rect l="l" t="t" r="r" b="b"/>
              <a:pathLst>
                <a:path w="46434" h="3572">
                  <a:moveTo>
                    <a:pt x="2679" y="0"/>
                  </a:moveTo>
                  <a:lnTo>
                    <a:pt x="46434" y="0"/>
                  </a:lnTo>
                  <a:lnTo>
                    <a:pt x="41969" y="1786"/>
                  </a:lnTo>
                  <a:lnTo>
                    <a:pt x="6251" y="3572"/>
                  </a:lnTo>
                  <a:lnTo>
                    <a:pt x="0" y="2679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98" name="Freeform: Shape 4197">
              <a:extLst>
                <a:ext uri="{FF2B5EF4-FFF2-40B4-BE49-F238E27FC236}">
                  <a16:creationId xmlns:a16="http://schemas.microsoft.com/office/drawing/2014/main" id="{49E00889-EB6B-4724-9294-A87ADAB6F20C}"/>
                </a:ext>
              </a:extLst>
            </p:cNvPr>
            <p:cNvSpPr/>
            <p:nvPr/>
          </p:nvSpPr>
          <p:spPr>
            <a:xfrm>
              <a:off x="8338165" y="2145418"/>
              <a:ext cx="10716" cy="8037"/>
            </a:xfrm>
            <a:custGeom>
              <a:avLst/>
              <a:gdLst/>
              <a:ahLst/>
              <a:cxnLst/>
              <a:rect l="l" t="t" r="r" b="b"/>
              <a:pathLst>
                <a:path w="10716" h="8037">
                  <a:moveTo>
                    <a:pt x="4465" y="0"/>
                  </a:moveTo>
                  <a:lnTo>
                    <a:pt x="10716" y="893"/>
                  </a:lnTo>
                  <a:cubicBezTo>
                    <a:pt x="10418" y="4167"/>
                    <a:pt x="8632" y="6548"/>
                    <a:pt x="5358" y="8037"/>
                  </a:cubicBezTo>
                  <a:cubicBezTo>
                    <a:pt x="3423" y="6846"/>
                    <a:pt x="1638" y="5060"/>
                    <a:pt x="0" y="2679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97" name="Freeform: Shape 4196">
              <a:extLst>
                <a:ext uri="{FF2B5EF4-FFF2-40B4-BE49-F238E27FC236}">
                  <a16:creationId xmlns:a16="http://schemas.microsoft.com/office/drawing/2014/main" id="{59DF64BE-EE9E-4E85-9C4B-F98DB8D22536}"/>
                </a:ext>
              </a:extLst>
            </p:cNvPr>
            <p:cNvSpPr/>
            <p:nvPr/>
          </p:nvSpPr>
          <p:spPr>
            <a:xfrm>
              <a:off x="7524597" y="2149213"/>
              <a:ext cx="6250" cy="4465"/>
            </a:xfrm>
            <a:custGeom>
              <a:avLst/>
              <a:gdLst/>
              <a:ahLst/>
              <a:cxnLst/>
              <a:rect l="l" t="t" r="r" b="b"/>
              <a:pathLst>
                <a:path w="6250" h="4465">
                  <a:moveTo>
                    <a:pt x="4464" y="0"/>
                  </a:moveTo>
                  <a:lnTo>
                    <a:pt x="6250" y="4465"/>
                  </a:lnTo>
                  <a:lnTo>
                    <a:pt x="0" y="3572"/>
                  </a:lnTo>
                  <a:lnTo>
                    <a:pt x="44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96" name="Freeform: Shape 4195">
              <a:extLst>
                <a:ext uri="{FF2B5EF4-FFF2-40B4-BE49-F238E27FC236}">
                  <a16:creationId xmlns:a16="http://schemas.microsoft.com/office/drawing/2014/main" id="{4462645B-CE42-4E43-9A52-93519C4DF8A1}"/>
                </a:ext>
              </a:extLst>
            </p:cNvPr>
            <p:cNvSpPr/>
            <p:nvPr/>
          </p:nvSpPr>
          <p:spPr>
            <a:xfrm>
              <a:off x="8741638" y="2168635"/>
              <a:ext cx="360760" cy="640259"/>
            </a:xfrm>
            <a:custGeom>
              <a:avLst/>
              <a:gdLst/>
              <a:ahLst/>
              <a:cxnLst/>
              <a:rect l="l" t="t" r="r" b="b"/>
              <a:pathLst>
                <a:path w="360760" h="640259">
                  <a:moveTo>
                    <a:pt x="86618" y="0"/>
                  </a:moveTo>
                  <a:lnTo>
                    <a:pt x="108050" y="0"/>
                  </a:lnTo>
                  <a:cubicBezTo>
                    <a:pt x="107752" y="2084"/>
                    <a:pt x="106859" y="4167"/>
                    <a:pt x="105370" y="6251"/>
                  </a:cubicBezTo>
                  <a:lnTo>
                    <a:pt x="94655" y="8930"/>
                  </a:lnTo>
                  <a:lnTo>
                    <a:pt x="65187" y="23217"/>
                  </a:lnTo>
                  <a:lnTo>
                    <a:pt x="67866" y="34826"/>
                  </a:lnTo>
                  <a:lnTo>
                    <a:pt x="69652" y="39291"/>
                  </a:lnTo>
                  <a:lnTo>
                    <a:pt x="73224" y="35719"/>
                  </a:lnTo>
                  <a:cubicBezTo>
                    <a:pt x="75754" y="33933"/>
                    <a:pt x="78135" y="31552"/>
                    <a:pt x="80367" y="28575"/>
                  </a:cubicBezTo>
                  <a:cubicBezTo>
                    <a:pt x="81856" y="25450"/>
                    <a:pt x="84237" y="22771"/>
                    <a:pt x="87511" y="20538"/>
                  </a:cubicBezTo>
                  <a:lnTo>
                    <a:pt x="95548" y="14288"/>
                  </a:lnTo>
                  <a:lnTo>
                    <a:pt x="107156" y="11609"/>
                  </a:lnTo>
                  <a:lnTo>
                    <a:pt x="120551" y="10716"/>
                  </a:lnTo>
                  <a:cubicBezTo>
                    <a:pt x="123974" y="11162"/>
                    <a:pt x="126355" y="13246"/>
                    <a:pt x="127695" y="16967"/>
                  </a:cubicBezTo>
                  <a:lnTo>
                    <a:pt x="122337" y="16074"/>
                  </a:lnTo>
                  <a:lnTo>
                    <a:pt x="120551" y="16967"/>
                  </a:lnTo>
                  <a:lnTo>
                    <a:pt x="120551" y="21431"/>
                  </a:lnTo>
                  <a:cubicBezTo>
                    <a:pt x="123230" y="23515"/>
                    <a:pt x="126504" y="25003"/>
                    <a:pt x="130374" y="25896"/>
                  </a:cubicBezTo>
                  <a:lnTo>
                    <a:pt x="136624" y="11609"/>
                  </a:lnTo>
                  <a:lnTo>
                    <a:pt x="141089" y="16074"/>
                  </a:lnTo>
                  <a:lnTo>
                    <a:pt x="146447" y="25003"/>
                  </a:lnTo>
                  <a:lnTo>
                    <a:pt x="149126" y="27682"/>
                  </a:lnTo>
                  <a:lnTo>
                    <a:pt x="154484" y="24110"/>
                  </a:lnTo>
                  <a:cubicBezTo>
                    <a:pt x="157014" y="21878"/>
                    <a:pt x="159990" y="20092"/>
                    <a:pt x="163414" y="18753"/>
                  </a:cubicBezTo>
                  <a:lnTo>
                    <a:pt x="172343" y="19646"/>
                  </a:lnTo>
                  <a:cubicBezTo>
                    <a:pt x="173534" y="19497"/>
                    <a:pt x="174427" y="18901"/>
                    <a:pt x="175022" y="17860"/>
                  </a:cubicBezTo>
                  <a:lnTo>
                    <a:pt x="176808" y="12502"/>
                  </a:lnTo>
                  <a:cubicBezTo>
                    <a:pt x="178594" y="12502"/>
                    <a:pt x="180380" y="13097"/>
                    <a:pt x="182166" y="14288"/>
                  </a:cubicBezTo>
                  <a:cubicBezTo>
                    <a:pt x="182910" y="17711"/>
                    <a:pt x="184100" y="21283"/>
                    <a:pt x="185738" y="25003"/>
                  </a:cubicBezTo>
                  <a:lnTo>
                    <a:pt x="191096" y="15181"/>
                  </a:lnTo>
                  <a:cubicBezTo>
                    <a:pt x="194667" y="15776"/>
                    <a:pt x="198537" y="16074"/>
                    <a:pt x="202704" y="16074"/>
                  </a:cubicBezTo>
                  <a:lnTo>
                    <a:pt x="204490" y="10716"/>
                  </a:lnTo>
                  <a:lnTo>
                    <a:pt x="210741" y="11609"/>
                  </a:lnTo>
                  <a:lnTo>
                    <a:pt x="228600" y="22324"/>
                  </a:lnTo>
                  <a:cubicBezTo>
                    <a:pt x="231726" y="23515"/>
                    <a:pt x="235000" y="24408"/>
                    <a:pt x="238423" y="25003"/>
                  </a:cubicBezTo>
                  <a:cubicBezTo>
                    <a:pt x="239167" y="22176"/>
                    <a:pt x="240655" y="19497"/>
                    <a:pt x="242888" y="16967"/>
                  </a:cubicBezTo>
                  <a:lnTo>
                    <a:pt x="254496" y="14288"/>
                  </a:lnTo>
                  <a:cubicBezTo>
                    <a:pt x="255836" y="17413"/>
                    <a:pt x="258217" y="19497"/>
                    <a:pt x="261640" y="20538"/>
                  </a:cubicBezTo>
                  <a:lnTo>
                    <a:pt x="270570" y="15181"/>
                  </a:lnTo>
                  <a:lnTo>
                    <a:pt x="283964" y="16074"/>
                  </a:lnTo>
                  <a:cubicBezTo>
                    <a:pt x="287536" y="15925"/>
                    <a:pt x="291108" y="15032"/>
                    <a:pt x="294680" y="13395"/>
                  </a:cubicBezTo>
                  <a:cubicBezTo>
                    <a:pt x="294829" y="8930"/>
                    <a:pt x="297210" y="6251"/>
                    <a:pt x="301824" y="5358"/>
                  </a:cubicBezTo>
                  <a:cubicBezTo>
                    <a:pt x="304949" y="4763"/>
                    <a:pt x="307926" y="2977"/>
                    <a:pt x="310753" y="0"/>
                  </a:cubicBezTo>
                  <a:lnTo>
                    <a:pt x="322362" y="0"/>
                  </a:lnTo>
                  <a:lnTo>
                    <a:pt x="325041" y="893"/>
                  </a:lnTo>
                  <a:lnTo>
                    <a:pt x="360760" y="1786"/>
                  </a:lnTo>
                  <a:lnTo>
                    <a:pt x="360760" y="66080"/>
                  </a:lnTo>
                  <a:cubicBezTo>
                    <a:pt x="359271" y="68759"/>
                    <a:pt x="357188" y="71438"/>
                    <a:pt x="354509" y="74117"/>
                  </a:cubicBezTo>
                  <a:lnTo>
                    <a:pt x="345579" y="79474"/>
                  </a:lnTo>
                  <a:cubicBezTo>
                    <a:pt x="342900" y="81558"/>
                    <a:pt x="340816" y="84237"/>
                    <a:pt x="339328" y="87511"/>
                  </a:cubicBezTo>
                  <a:cubicBezTo>
                    <a:pt x="342602" y="86916"/>
                    <a:pt x="345877" y="86023"/>
                    <a:pt x="349151" y="84832"/>
                  </a:cubicBezTo>
                  <a:lnTo>
                    <a:pt x="357188" y="79474"/>
                  </a:lnTo>
                  <a:lnTo>
                    <a:pt x="360760" y="85725"/>
                  </a:lnTo>
                  <a:lnTo>
                    <a:pt x="360760" y="129481"/>
                  </a:lnTo>
                  <a:cubicBezTo>
                    <a:pt x="357634" y="130374"/>
                    <a:pt x="354062" y="130969"/>
                    <a:pt x="350044" y="131267"/>
                  </a:cubicBezTo>
                  <a:lnTo>
                    <a:pt x="266998" y="133053"/>
                  </a:lnTo>
                  <a:cubicBezTo>
                    <a:pt x="265807" y="136327"/>
                    <a:pt x="264914" y="139899"/>
                    <a:pt x="264319" y="143768"/>
                  </a:cubicBezTo>
                  <a:lnTo>
                    <a:pt x="262533" y="185738"/>
                  </a:lnTo>
                  <a:cubicBezTo>
                    <a:pt x="262384" y="189161"/>
                    <a:pt x="260598" y="192137"/>
                    <a:pt x="257175" y="194667"/>
                  </a:cubicBezTo>
                  <a:lnTo>
                    <a:pt x="232172" y="199132"/>
                  </a:lnTo>
                  <a:lnTo>
                    <a:pt x="229493" y="180380"/>
                  </a:lnTo>
                  <a:cubicBezTo>
                    <a:pt x="228005" y="180529"/>
                    <a:pt x="226814" y="181422"/>
                    <a:pt x="225921" y="183059"/>
                  </a:cubicBezTo>
                  <a:cubicBezTo>
                    <a:pt x="225772" y="187077"/>
                    <a:pt x="224284" y="190649"/>
                    <a:pt x="221456" y="193774"/>
                  </a:cubicBezTo>
                  <a:lnTo>
                    <a:pt x="217884" y="194667"/>
                  </a:lnTo>
                  <a:lnTo>
                    <a:pt x="208955" y="192881"/>
                  </a:lnTo>
                  <a:lnTo>
                    <a:pt x="199132" y="196453"/>
                  </a:lnTo>
                  <a:cubicBezTo>
                    <a:pt x="196602" y="198388"/>
                    <a:pt x="193626" y="200174"/>
                    <a:pt x="190202" y="201811"/>
                  </a:cubicBezTo>
                  <a:cubicBezTo>
                    <a:pt x="186184" y="201662"/>
                    <a:pt x="182612" y="200174"/>
                    <a:pt x="179487" y="197346"/>
                  </a:cubicBezTo>
                  <a:lnTo>
                    <a:pt x="170557" y="191988"/>
                  </a:lnTo>
                  <a:cubicBezTo>
                    <a:pt x="169218" y="190649"/>
                    <a:pt x="167432" y="189756"/>
                    <a:pt x="165200" y="189310"/>
                  </a:cubicBezTo>
                  <a:lnTo>
                    <a:pt x="166092" y="193774"/>
                  </a:lnTo>
                  <a:lnTo>
                    <a:pt x="166092" y="201811"/>
                  </a:lnTo>
                  <a:lnTo>
                    <a:pt x="158948" y="201811"/>
                  </a:lnTo>
                  <a:cubicBezTo>
                    <a:pt x="155526" y="201067"/>
                    <a:pt x="151954" y="199876"/>
                    <a:pt x="148233" y="198239"/>
                  </a:cubicBezTo>
                  <a:cubicBezTo>
                    <a:pt x="146000" y="200769"/>
                    <a:pt x="144215" y="203746"/>
                    <a:pt x="142875" y="207169"/>
                  </a:cubicBezTo>
                  <a:lnTo>
                    <a:pt x="152698" y="210741"/>
                  </a:lnTo>
                  <a:lnTo>
                    <a:pt x="165200" y="212527"/>
                  </a:lnTo>
                  <a:lnTo>
                    <a:pt x="166985" y="208955"/>
                  </a:lnTo>
                  <a:lnTo>
                    <a:pt x="188416" y="211634"/>
                  </a:lnTo>
                  <a:cubicBezTo>
                    <a:pt x="191393" y="210890"/>
                    <a:pt x="194370" y="209699"/>
                    <a:pt x="197346" y="208062"/>
                  </a:cubicBezTo>
                  <a:lnTo>
                    <a:pt x="211634" y="208062"/>
                  </a:lnTo>
                  <a:cubicBezTo>
                    <a:pt x="214015" y="205978"/>
                    <a:pt x="216694" y="204490"/>
                    <a:pt x="219670" y="203597"/>
                  </a:cubicBezTo>
                  <a:lnTo>
                    <a:pt x="254496" y="211634"/>
                  </a:lnTo>
                  <a:cubicBezTo>
                    <a:pt x="256282" y="212080"/>
                    <a:pt x="258068" y="212973"/>
                    <a:pt x="259854" y="214313"/>
                  </a:cubicBezTo>
                  <a:cubicBezTo>
                    <a:pt x="259408" y="215950"/>
                    <a:pt x="258515" y="217438"/>
                    <a:pt x="257175" y="218778"/>
                  </a:cubicBezTo>
                  <a:cubicBezTo>
                    <a:pt x="259259" y="220712"/>
                    <a:pt x="261640" y="222498"/>
                    <a:pt x="264319" y="224135"/>
                  </a:cubicBezTo>
                  <a:lnTo>
                    <a:pt x="265212" y="227707"/>
                  </a:lnTo>
                  <a:lnTo>
                    <a:pt x="262533" y="249138"/>
                  </a:lnTo>
                  <a:lnTo>
                    <a:pt x="258068" y="258961"/>
                  </a:lnTo>
                  <a:lnTo>
                    <a:pt x="250032" y="270570"/>
                  </a:lnTo>
                  <a:cubicBezTo>
                    <a:pt x="250478" y="272505"/>
                    <a:pt x="251371" y="274588"/>
                    <a:pt x="252710" y="276821"/>
                  </a:cubicBezTo>
                  <a:cubicBezTo>
                    <a:pt x="253603" y="278309"/>
                    <a:pt x="254198" y="280095"/>
                    <a:pt x="254496" y="282178"/>
                  </a:cubicBezTo>
                  <a:lnTo>
                    <a:pt x="253603" y="284857"/>
                  </a:lnTo>
                  <a:lnTo>
                    <a:pt x="251817" y="287536"/>
                  </a:lnTo>
                  <a:lnTo>
                    <a:pt x="247352" y="297359"/>
                  </a:lnTo>
                  <a:lnTo>
                    <a:pt x="240209" y="304503"/>
                  </a:lnTo>
                  <a:lnTo>
                    <a:pt x="252710" y="328613"/>
                  </a:lnTo>
                  <a:cubicBezTo>
                    <a:pt x="254050" y="328315"/>
                    <a:pt x="255538" y="327720"/>
                    <a:pt x="257175" y="326827"/>
                  </a:cubicBezTo>
                  <a:cubicBezTo>
                    <a:pt x="257026" y="323255"/>
                    <a:pt x="255240" y="320576"/>
                    <a:pt x="251817" y="318790"/>
                  </a:cubicBezTo>
                  <a:lnTo>
                    <a:pt x="250924" y="315218"/>
                  </a:lnTo>
                  <a:lnTo>
                    <a:pt x="252710" y="306288"/>
                  </a:lnTo>
                  <a:cubicBezTo>
                    <a:pt x="254645" y="303610"/>
                    <a:pt x="256134" y="300335"/>
                    <a:pt x="257175" y="296466"/>
                  </a:cubicBezTo>
                  <a:cubicBezTo>
                    <a:pt x="258366" y="295126"/>
                    <a:pt x="259854" y="294233"/>
                    <a:pt x="261640" y="293787"/>
                  </a:cubicBezTo>
                  <a:lnTo>
                    <a:pt x="261640" y="301824"/>
                  </a:lnTo>
                  <a:lnTo>
                    <a:pt x="264319" y="327720"/>
                  </a:lnTo>
                  <a:lnTo>
                    <a:pt x="261640" y="339328"/>
                  </a:lnTo>
                  <a:lnTo>
                    <a:pt x="251817" y="335756"/>
                  </a:lnTo>
                  <a:lnTo>
                    <a:pt x="250924" y="345579"/>
                  </a:lnTo>
                  <a:lnTo>
                    <a:pt x="248246" y="355402"/>
                  </a:lnTo>
                  <a:cubicBezTo>
                    <a:pt x="249287" y="358527"/>
                    <a:pt x="249882" y="362099"/>
                    <a:pt x="250032" y="366117"/>
                  </a:cubicBezTo>
                  <a:lnTo>
                    <a:pt x="247352" y="368796"/>
                  </a:lnTo>
                  <a:lnTo>
                    <a:pt x="249138" y="375940"/>
                  </a:lnTo>
                  <a:lnTo>
                    <a:pt x="255389" y="374154"/>
                  </a:lnTo>
                  <a:lnTo>
                    <a:pt x="257175" y="378619"/>
                  </a:lnTo>
                  <a:lnTo>
                    <a:pt x="258068" y="384870"/>
                  </a:lnTo>
                  <a:lnTo>
                    <a:pt x="251817" y="383084"/>
                  </a:lnTo>
                  <a:cubicBezTo>
                    <a:pt x="249882" y="385465"/>
                    <a:pt x="248394" y="388442"/>
                    <a:pt x="247352" y="392013"/>
                  </a:cubicBezTo>
                  <a:lnTo>
                    <a:pt x="246460" y="461665"/>
                  </a:lnTo>
                  <a:cubicBezTo>
                    <a:pt x="246013" y="464046"/>
                    <a:pt x="244822" y="465832"/>
                    <a:pt x="242888" y="467023"/>
                  </a:cubicBezTo>
                  <a:cubicBezTo>
                    <a:pt x="241250" y="465386"/>
                    <a:pt x="239167" y="464195"/>
                    <a:pt x="236637" y="463451"/>
                  </a:cubicBezTo>
                  <a:lnTo>
                    <a:pt x="237530" y="467023"/>
                  </a:lnTo>
                  <a:lnTo>
                    <a:pt x="237530" y="473274"/>
                  </a:lnTo>
                  <a:lnTo>
                    <a:pt x="243781" y="473274"/>
                  </a:lnTo>
                  <a:lnTo>
                    <a:pt x="243781" y="472381"/>
                  </a:lnTo>
                  <a:lnTo>
                    <a:pt x="248246" y="483096"/>
                  </a:lnTo>
                  <a:lnTo>
                    <a:pt x="254496" y="482203"/>
                  </a:lnTo>
                  <a:cubicBezTo>
                    <a:pt x="255687" y="485329"/>
                    <a:pt x="256580" y="488901"/>
                    <a:pt x="257175" y="492919"/>
                  </a:cubicBezTo>
                  <a:lnTo>
                    <a:pt x="246460" y="495598"/>
                  </a:lnTo>
                  <a:lnTo>
                    <a:pt x="250924" y="505421"/>
                  </a:lnTo>
                  <a:lnTo>
                    <a:pt x="249138" y="518815"/>
                  </a:lnTo>
                  <a:lnTo>
                    <a:pt x="245566" y="529531"/>
                  </a:lnTo>
                  <a:lnTo>
                    <a:pt x="236637" y="534889"/>
                  </a:lnTo>
                  <a:lnTo>
                    <a:pt x="230386" y="542925"/>
                  </a:lnTo>
                  <a:cubicBezTo>
                    <a:pt x="228154" y="542032"/>
                    <a:pt x="226070" y="540842"/>
                    <a:pt x="224135" y="539353"/>
                  </a:cubicBezTo>
                  <a:lnTo>
                    <a:pt x="221456" y="550962"/>
                  </a:lnTo>
                  <a:lnTo>
                    <a:pt x="223242" y="560785"/>
                  </a:lnTo>
                  <a:lnTo>
                    <a:pt x="222350" y="567035"/>
                  </a:lnTo>
                  <a:lnTo>
                    <a:pt x="218778" y="562571"/>
                  </a:lnTo>
                  <a:cubicBezTo>
                    <a:pt x="215950" y="563910"/>
                    <a:pt x="213271" y="565994"/>
                    <a:pt x="210741" y="568821"/>
                  </a:cubicBezTo>
                  <a:lnTo>
                    <a:pt x="203597" y="574179"/>
                  </a:lnTo>
                  <a:cubicBezTo>
                    <a:pt x="204639" y="575519"/>
                    <a:pt x="206127" y="576709"/>
                    <a:pt x="208062" y="577751"/>
                  </a:cubicBezTo>
                  <a:lnTo>
                    <a:pt x="210741" y="575072"/>
                  </a:lnTo>
                  <a:cubicBezTo>
                    <a:pt x="213866" y="573435"/>
                    <a:pt x="217438" y="572542"/>
                    <a:pt x="221456" y="572393"/>
                  </a:cubicBezTo>
                  <a:lnTo>
                    <a:pt x="223242" y="581323"/>
                  </a:lnTo>
                  <a:lnTo>
                    <a:pt x="217884" y="601861"/>
                  </a:lnTo>
                  <a:cubicBezTo>
                    <a:pt x="216248" y="601564"/>
                    <a:pt x="214759" y="600671"/>
                    <a:pt x="213420" y="599182"/>
                  </a:cubicBezTo>
                  <a:lnTo>
                    <a:pt x="212527" y="585788"/>
                  </a:lnTo>
                  <a:cubicBezTo>
                    <a:pt x="212378" y="584895"/>
                    <a:pt x="211782" y="584299"/>
                    <a:pt x="210741" y="584002"/>
                  </a:cubicBezTo>
                  <a:lnTo>
                    <a:pt x="206276" y="585788"/>
                  </a:lnTo>
                  <a:lnTo>
                    <a:pt x="206276" y="590253"/>
                  </a:lnTo>
                  <a:lnTo>
                    <a:pt x="208062" y="597396"/>
                  </a:lnTo>
                  <a:lnTo>
                    <a:pt x="204490" y="599182"/>
                  </a:lnTo>
                  <a:lnTo>
                    <a:pt x="192882" y="601861"/>
                  </a:lnTo>
                  <a:cubicBezTo>
                    <a:pt x="189607" y="600819"/>
                    <a:pt x="186631" y="599033"/>
                    <a:pt x="183952" y="596503"/>
                  </a:cubicBezTo>
                  <a:cubicBezTo>
                    <a:pt x="182315" y="593527"/>
                    <a:pt x="180231" y="590550"/>
                    <a:pt x="177701" y="587574"/>
                  </a:cubicBezTo>
                  <a:lnTo>
                    <a:pt x="167878" y="584002"/>
                  </a:lnTo>
                  <a:cubicBezTo>
                    <a:pt x="166092" y="585044"/>
                    <a:pt x="164306" y="586830"/>
                    <a:pt x="162520" y="589360"/>
                  </a:cubicBezTo>
                  <a:lnTo>
                    <a:pt x="175022" y="589360"/>
                  </a:lnTo>
                  <a:lnTo>
                    <a:pt x="175915" y="593824"/>
                  </a:lnTo>
                  <a:cubicBezTo>
                    <a:pt x="175617" y="596652"/>
                    <a:pt x="174724" y="599629"/>
                    <a:pt x="173236" y="602754"/>
                  </a:cubicBezTo>
                  <a:lnTo>
                    <a:pt x="167878" y="611684"/>
                  </a:lnTo>
                  <a:lnTo>
                    <a:pt x="163414" y="635794"/>
                  </a:lnTo>
                  <a:cubicBezTo>
                    <a:pt x="160734" y="638622"/>
                    <a:pt x="157163" y="640110"/>
                    <a:pt x="152698" y="640259"/>
                  </a:cubicBezTo>
                  <a:lnTo>
                    <a:pt x="143768" y="640259"/>
                  </a:lnTo>
                  <a:lnTo>
                    <a:pt x="142875" y="621506"/>
                  </a:lnTo>
                  <a:lnTo>
                    <a:pt x="139303" y="619721"/>
                  </a:lnTo>
                  <a:cubicBezTo>
                    <a:pt x="138857" y="621804"/>
                    <a:pt x="138559" y="624185"/>
                    <a:pt x="138410" y="626864"/>
                  </a:cubicBezTo>
                  <a:lnTo>
                    <a:pt x="139303" y="636687"/>
                  </a:lnTo>
                  <a:lnTo>
                    <a:pt x="138410" y="640259"/>
                  </a:lnTo>
                  <a:lnTo>
                    <a:pt x="124123" y="640259"/>
                  </a:lnTo>
                  <a:cubicBezTo>
                    <a:pt x="120104" y="639812"/>
                    <a:pt x="117128" y="637729"/>
                    <a:pt x="115193" y="634008"/>
                  </a:cubicBezTo>
                  <a:lnTo>
                    <a:pt x="106264" y="600075"/>
                  </a:lnTo>
                  <a:lnTo>
                    <a:pt x="104478" y="587574"/>
                  </a:lnTo>
                  <a:cubicBezTo>
                    <a:pt x="105073" y="584002"/>
                    <a:pt x="105966" y="580132"/>
                    <a:pt x="107156" y="575965"/>
                  </a:cubicBezTo>
                  <a:lnTo>
                    <a:pt x="104478" y="433983"/>
                  </a:lnTo>
                  <a:cubicBezTo>
                    <a:pt x="107454" y="435471"/>
                    <a:pt x="110431" y="437555"/>
                    <a:pt x="113407" y="440234"/>
                  </a:cubicBezTo>
                  <a:lnTo>
                    <a:pt x="118765" y="442020"/>
                  </a:lnTo>
                  <a:lnTo>
                    <a:pt x="118765" y="436662"/>
                  </a:lnTo>
                  <a:lnTo>
                    <a:pt x="113407" y="436662"/>
                  </a:lnTo>
                  <a:lnTo>
                    <a:pt x="116086" y="429518"/>
                  </a:lnTo>
                  <a:lnTo>
                    <a:pt x="117872" y="421481"/>
                  </a:lnTo>
                  <a:cubicBezTo>
                    <a:pt x="117426" y="420588"/>
                    <a:pt x="116532" y="419993"/>
                    <a:pt x="115193" y="419696"/>
                  </a:cubicBezTo>
                  <a:lnTo>
                    <a:pt x="108050" y="422374"/>
                  </a:lnTo>
                  <a:lnTo>
                    <a:pt x="106264" y="419696"/>
                  </a:lnTo>
                  <a:lnTo>
                    <a:pt x="103584" y="408087"/>
                  </a:lnTo>
                  <a:lnTo>
                    <a:pt x="104478" y="404515"/>
                  </a:lnTo>
                  <a:lnTo>
                    <a:pt x="111621" y="403622"/>
                  </a:lnTo>
                  <a:lnTo>
                    <a:pt x="113407" y="404515"/>
                  </a:lnTo>
                  <a:lnTo>
                    <a:pt x="115193" y="408087"/>
                  </a:lnTo>
                  <a:lnTo>
                    <a:pt x="120551" y="408087"/>
                  </a:lnTo>
                  <a:lnTo>
                    <a:pt x="121444" y="406301"/>
                  </a:lnTo>
                  <a:cubicBezTo>
                    <a:pt x="118914" y="404069"/>
                    <a:pt x="115937" y="402283"/>
                    <a:pt x="112514" y="400943"/>
                  </a:cubicBezTo>
                  <a:cubicBezTo>
                    <a:pt x="109835" y="399306"/>
                    <a:pt x="107156" y="397222"/>
                    <a:pt x="104478" y="394692"/>
                  </a:cubicBezTo>
                  <a:cubicBezTo>
                    <a:pt x="105370" y="390972"/>
                    <a:pt x="107752" y="388293"/>
                    <a:pt x="111621" y="386656"/>
                  </a:cubicBezTo>
                  <a:lnTo>
                    <a:pt x="108942" y="383084"/>
                  </a:lnTo>
                  <a:lnTo>
                    <a:pt x="106264" y="380405"/>
                  </a:lnTo>
                  <a:lnTo>
                    <a:pt x="108942" y="373261"/>
                  </a:lnTo>
                  <a:cubicBezTo>
                    <a:pt x="111026" y="370582"/>
                    <a:pt x="112812" y="367606"/>
                    <a:pt x="114300" y="364331"/>
                  </a:cubicBezTo>
                  <a:cubicBezTo>
                    <a:pt x="112068" y="361801"/>
                    <a:pt x="109091" y="360015"/>
                    <a:pt x="105370" y="358974"/>
                  </a:cubicBezTo>
                  <a:cubicBezTo>
                    <a:pt x="104924" y="356890"/>
                    <a:pt x="104626" y="354509"/>
                    <a:pt x="104478" y="351830"/>
                  </a:cubicBezTo>
                  <a:lnTo>
                    <a:pt x="110728" y="350937"/>
                  </a:lnTo>
                  <a:cubicBezTo>
                    <a:pt x="113258" y="350490"/>
                    <a:pt x="115044" y="349597"/>
                    <a:pt x="116086" y="348258"/>
                  </a:cubicBezTo>
                  <a:cubicBezTo>
                    <a:pt x="113110" y="347365"/>
                    <a:pt x="110133" y="345579"/>
                    <a:pt x="107156" y="342900"/>
                  </a:cubicBezTo>
                  <a:lnTo>
                    <a:pt x="105370" y="331292"/>
                  </a:lnTo>
                  <a:lnTo>
                    <a:pt x="117872" y="329506"/>
                  </a:lnTo>
                  <a:cubicBezTo>
                    <a:pt x="117277" y="326231"/>
                    <a:pt x="115788" y="323255"/>
                    <a:pt x="113407" y="320576"/>
                  </a:cubicBezTo>
                  <a:lnTo>
                    <a:pt x="108050" y="319683"/>
                  </a:lnTo>
                  <a:lnTo>
                    <a:pt x="109835" y="312539"/>
                  </a:lnTo>
                  <a:lnTo>
                    <a:pt x="118765" y="308074"/>
                  </a:lnTo>
                  <a:lnTo>
                    <a:pt x="119658" y="299145"/>
                  </a:lnTo>
                  <a:lnTo>
                    <a:pt x="118765" y="296466"/>
                  </a:lnTo>
                  <a:lnTo>
                    <a:pt x="117872" y="287536"/>
                  </a:lnTo>
                  <a:lnTo>
                    <a:pt x="113407" y="287536"/>
                  </a:lnTo>
                  <a:lnTo>
                    <a:pt x="103584" y="283071"/>
                  </a:lnTo>
                  <a:lnTo>
                    <a:pt x="102692" y="281285"/>
                  </a:lnTo>
                  <a:lnTo>
                    <a:pt x="103584" y="275928"/>
                  </a:lnTo>
                  <a:lnTo>
                    <a:pt x="118765" y="275928"/>
                  </a:lnTo>
                  <a:lnTo>
                    <a:pt x="117872" y="271463"/>
                  </a:lnTo>
                  <a:cubicBezTo>
                    <a:pt x="115937" y="268635"/>
                    <a:pt x="112961" y="267147"/>
                    <a:pt x="108942" y="266998"/>
                  </a:cubicBezTo>
                  <a:lnTo>
                    <a:pt x="104478" y="256282"/>
                  </a:lnTo>
                  <a:cubicBezTo>
                    <a:pt x="104924" y="252562"/>
                    <a:pt x="105817" y="248692"/>
                    <a:pt x="107156" y="244674"/>
                  </a:cubicBezTo>
                  <a:cubicBezTo>
                    <a:pt x="107156" y="240655"/>
                    <a:pt x="108645" y="237083"/>
                    <a:pt x="111621" y="233958"/>
                  </a:cubicBezTo>
                  <a:lnTo>
                    <a:pt x="121444" y="238423"/>
                  </a:lnTo>
                  <a:cubicBezTo>
                    <a:pt x="122932" y="235595"/>
                    <a:pt x="125016" y="232916"/>
                    <a:pt x="127695" y="230386"/>
                  </a:cubicBezTo>
                  <a:lnTo>
                    <a:pt x="130374" y="226814"/>
                  </a:lnTo>
                  <a:lnTo>
                    <a:pt x="125016" y="225028"/>
                  </a:lnTo>
                  <a:cubicBezTo>
                    <a:pt x="121593" y="225326"/>
                    <a:pt x="119509" y="227410"/>
                    <a:pt x="118765" y="231279"/>
                  </a:cubicBezTo>
                  <a:lnTo>
                    <a:pt x="110728" y="226814"/>
                  </a:lnTo>
                  <a:cubicBezTo>
                    <a:pt x="108198" y="224433"/>
                    <a:pt x="106115" y="221456"/>
                    <a:pt x="104478" y="217885"/>
                  </a:cubicBezTo>
                  <a:cubicBezTo>
                    <a:pt x="105519" y="214908"/>
                    <a:pt x="107900" y="212527"/>
                    <a:pt x="111621" y="210741"/>
                  </a:cubicBezTo>
                  <a:lnTo>
                    <a:pt x="105370" y="202704"/>
                  </a:lnTo>
                  <a:lnTo>
                    <a:pt x="104478" y="192881"/>
                  </a:lnTo>
                  <a:lnTo>
                    <a:pt x="105370" y="190203"/>
                  </a:lnTo>
                  <a:cubicBezTo>
                    <a:pt x="106561" y="186631"/>
                    <a:pt x="107454" y="182761"/>
                    <a:pt x="108050" y="178594"/>
                  </a:cubicBezTo>
                  <a:cubicBezTo>
                    <a:pt x="106115" y="175469"/>
                    <a:pt x="104626" y="171897"/>
                    <a:pt x="103584" y="167878"/>
                  </a:cubicBezTo>
                  <a:lnTo>
                    <a:pt x="103584" y="131267"/>
                  </a:lnTo>
                  <a:lnTo>
                    <a:pt x="85725" y="128588"/>
                  </a:lnTo>
                  <a:lnTo>
                    <a:pt x="0" y="135731"/>
                  </a:lnTo>
                  <a:cubicBezTo>
                    <a:pt x="447" y="133648"/>
                    <a:pt x="744" y="131267"/>
                    <a:pt x="893" y="128588"/>
                  </a:cubicBezTo>
                  <a:lnTo>
                    <a:pt x="2679" y="116086"/>
                  </a:lnTo>
                  <a:cubicBezTo>
                    <a:pt x="1488" y="112663"/>
                    <a:pt x="596" y="108794"/>
                    <a:pt x="0" y="104478"/>
                  </a:cubicBezTo>
                  <a:lnTo>
                    <a:pt x="0" y="26789"/>
                  </a:lnTo>
                  <a:cubicBezTo>
                    <a:pt x="2382" y="27236"/>
                    <a:pt x="4763" y="28129"/>
                    <a:pt x="7144" y="29468"/>
                  </a:cubicBezTo>
                  <a:lnTo>
                    <a:pt x="9823" y="41077"/>
                  </a:lnTo>
                  <a:lnTo>
                    <a:pt x="12502" y="33933"/>
                  </a:lnTo>
                  <a:cubicBezTo>
                    <a:pt x="13544" y="30659"/>
                    <a:pt x="15032" y="27385"/>
                    <a:pt x="16966" y="24110"/>
                  </a:cubicBezTo>
                  <a:cubicBezTo>
                    <a:pt x="14436" y="21878"/>
                    <a:pt x="11460" y="20092"/>
                    <a:pt x="8037" y="18753"/>
                  </a:cubicBezTo>
                  <a:lnTo>
                    <a:pt x="0" y="17860"/>
                  </a:lnTo>
                  <a:lnTo>
                    <a:pt x="0" y="1786"/>
                  </a:lnTo>
                  <a:lnTo>
                    <a:pt x="3572" y="2679"/>
                  </a:lnTo>
                  <a:lnTo>
                    <a:pt x="83046" y="893"/>
                  </a:lnTo>
                  <a:lnTo>
                    <a:pt x="86618" y="0"/>
                  </a:lnTo>
                  <a:close/>
                  <a:moveTo>
                    <a:pt x="54471" y="29468"/>
                  </a:moveTo>
                  <a:lnTo>
                    <a:pt x="43756" y="32147"/>
                  </a:lnTo>
                  <a:cubicBezTo>
                    <a:pt x="40928" y="32594"/>
                    <a:pt x="37951" y="33487"/>
                    <a:pt x="34826" y="34826"/>
                  </a:cubicBezTo>
                  <a:lnTo>
                    <a:pt x="20538" y="38398"/>
                  </a:lnTo>
                  <a:cubicBezTo>
                    <a:pt x="20538" y="40035"/>
                    <a:pt x="21134" y="41523"/>
                    <a:pt x="22324" y="42863"/>
                  </a:cubicBezTo>
                  <a:lnTo>
                    <a:pt x="52685" y="36612"/>
                  </a:lnTo>
                  <a:cubicBezTo>
                    <a:pt x="53727" y="34380"/>
                    <a:pt x="54322" y="31998"/>
                    <a:pt x="54471" y="29468"/>
                  </a:cubicBezTo>
                  <a:close/>
                  <a:moveTo>
                    <a:pt x="125909" y="46435"/>
                  </a:moveTo>
                  <a:lnTo>
                    <a:pt x="118765" y="50006"/>
                  </a:lnTo>
                  <a:cubicBezTo>
                    <a:pt x="119212" y="52239"/>
                    <a:pt x="120402" y="54620"/>
                    <a:pt x="122337" y="57150"/>
                  </a:cubicBezTo>
                  <a:lnTo>
                    <a:pt x="128588" y="56257"/>
                  </a:lnTo>
                  <a:lnTo>
                    <a:pt x="128588" y="48221"/>
                  </a:lnTo>
                  <a:cubicBezTo>
                    <a:pt x="128141" y="47328"/>
                    <a:pt x="127248" y="46732"/>
                    <a:pt x="125909" y="46435"/>
                  </a:cubicBezTo>
                  <a:close/>
                  <a:moveTo>
                    <a:pt x="103584" y="62508"/>
                  </a:moveTo>
                  <a:lnTo>
                    <a:pt x="103584" y="69652"/>
                  </a:lnTo>
                  <a:lnTo>
                    <a:pt x="108050" y="69652"/>
                  </a:lnTo>
                  <a:cubicBezTo>
                    <a:pt x="107752" y="66973"/>
                    <a:pt x="106264" y="64592"/>
                    <a:pt x="103584" y="62508"/>
                  </a:cubicBezTo>
                  <a:close/>
                  <a:moveTo>
                    <a:pt x="93762" y="68759"/>
                  </a:moveTo>
                  <a:lnTo>
                    <a:pt x="88404" y="70545"/>
                  </a:lnTo>
                  <a:cubicBezTo>
                    <a:pt x="89000" y="72926"/>
                    <a:pt x="90190" y="75010"/>
                    <a:pt x="91976" y="76796"/>
                  </a:cubicBezTo>
                  <a:cubicBezTo>
                    <a:pt x="95101" y="75158"/>
                    <a:pt x="96887" y="72480"/>
                    <a:pt x="97334" y="68759"/>
                  </a:cubicBezTo>
                  <a:lnTo>
                    <a:pt x="93762" y="68759"/>
                  </a:lnTo>
                  <a:close/>
                  <a:moveTo>
                    <a:pt x="178594" y="73224"/>
                  </a:moveTo>
                  <a:lnTo>
                    <a:pt x="177701" y="79474"/>
                  </a:lnTo>
                  <a:cubicBezTo>
                    <a:pt x="180826" y="80665"/>
                    <a:pt x="184100" y="81558"/>
                    <a:pt x="187524" y="82153"/>
                  </a:cubicBezTo>
                  <a:lnTo>
                    <a:pt x="186631" y="73224"/>
                  </a:lnTo>
                  <a:lnTo>
                    <a:pt x="178594" y="73224"/>
                  </a:lnTo>
                  <a:close/>
                  <a:moveTo>
                    <a:pt x="78582" y="82153"/>
                  </a:moveTo>
                  <a:lnTo>
                    <a:pt x="78582" y="88404"/>
                  </a:lnTo>
                  <a:lnTo>
                    <a:pt x="83046" y="86618"/>
                  </a:lnTo>
                  <a:cubicBezTo>
                    <a:pt x="82898" y="83939"/>
                    <a:pt x="81409" y="82451"/>
                    <a:pt x="78582" y="82153"/>
                  </a:cubicBezTo>
                  <a:close/>
                  <a:moveTo>
                    <a:pt x="114300" y="83046"/>
                  </a:moveTo>
                  <a:lnTo>
                    <a:pt x="114300" y="91976"/>
                  </a:lnTo>
                  <a:lnTo>
                    <a:pt x="118765" y="91083"/>
                  </a:lnTo>
                  <a:cubicBezTo>
                    <a:pt x="118318" y="88106"/>
                    <a:pt x="116830" y="85428"/>
                    <a:pt x="114300" y="83046"/>
                  </a:cubicBezTo>
                  <a:close/>
                  <a:moveTo>
                    <a:pt x="182166" y="91083"/>
                  </a:moveTo>
                  <a:lnTo>
                    <a:pt x="183059" y="97334"/>
                  </a:lnTo>
                  <a:lnTo>
                    <a:pt x="188416" y="96441"/>
                  </a:lnTo>
                  <a:cubicBezTo>
                    <a:pt x="187821" y="93464"/>
                    <a:pt x="185738" y="91678"/>
                    <a:pt x="182166" y="91083"/>
                  </a:cubicBezTo>
                  <a:close/>
                  <a:moveTo>
                    <a:pt x="206276" y="94655"/>
                  </a:moveTo>
                  <a:lnTo>
                    <a:pt x="206276" y="104478"/>
                  </a:lnTo>
                  <a:lnTo>
                    <a:pt x="209848" y="103585"/>
                  </a:lnTo>
                  <a:cubicBezTo>
                    <a:pt x="209401" y="100459"/>
                    <a:pt x="208211" y="97483"/>
                    <a:pt x="206276" y="94655"/>
                  </a:cubicBezTo>
                  <a:close/>
                  <a:moveTo>
                    <a:pt x="290215" y="94655"/>
                  </a:moveTo>
                  <a:lnTo>
                    <a:pt x="289322" y="100906"/>
                  </a:lnTo>
                  <a:lnTo>
                    <a:pt x="295573" y="100906"/>
                  </a:lnTo>
                  <a:cubicBezTo>
                    <a:pt x="295126" y="97631"/>
                    <a:pt x="293340" y="95548"/>
                    <a:pt x="290215" y="94655"/>
                  </a:cubicBezTo>
                  <a:close/>
                  <a:moveTo>
                    <a:pt x="94655" y="90190"/>
                  </a:moveTo>
                  <a:lnTo>
                    <a:pt x="93762" y="99120"/>
                  </a:lnTo>
                  <a:lnTo>
                    <a:pt x="97334" y="99120"/>
                  </a:lnTo>
                  <a:cubicBezTo>
                    <a:pt x="96738" y="96292"/>
                    <a:pt x="95846" y="93315"/>
                    <a:pt x="94655" y="90190"/>
                  </a:cubicBezTo>
                  <a:close/>
                  <a:moveTo>
                    <a:pt x="66973" y="92869"/>
                  </a:moveTo>
                  <a:cubicBezTo>
                    <a:pt x="66378" y="97036"/>
                    <a:pt x="66080" y="101799"/>
                    <a:pt x="66080" y="107156"/>
                  </a:cubicBezTo>
                  <a:lnTo>
                    <a:pt x="38398" y="106263"/>
                  </a:lnTo>
                  <a:cubicBezTo>
                    <a:pt x="36016" y="101947"/>
                    <a:pt x="32742" y="97780"/>
                    <a:pt x="28575" y="93762"/>
                  </a:cubicBezTo>
                  <a:cubicBezTo>
                    <a:pt x="27831" y="97631"/>
                    <a:pt x="26640" y="101799"/>
                    <a:pt x="25003" y="106263"/>
                  </a:cubicBezTo>
                  <a:cubicBezTo>
                    <a:pt x="20092" y="103882"/>
                    <a:pt x="14436" y="102394"/>
                    <a:pt x="8037" y="101799"/>
                  </a:cubicBezTo>
                  <a:lnTo>
                    <a:pt x="14288" y="116979"/>
                  </a:lnTo>
                  <a:lnTo>
                    <a:pt x="19646" y="120551"/>
                  </a:lnTo>
                  <a:lnTo>
                    <a:pt x="29468" y="117872"/>
                  </a:lnTo>
                  <a:lnTo>
                    <a:pt x="70545" y="117872"/>
                  </a:lnTo>
                  <a:lnTo>
                    <a:pt x="78582" y="118765"/>
                  </a:lnTo>
                  <a:lnTo>
                    <a:pt x="113407" y="118765"/>
                  </a:lnTo>
                  <a:cubicBezTo>
                    <a:pt x="118021" y="117574"/>
                    <a:pt x="123081" y="115788"/>
                    <a:pt x="128588" y="113407"/>
                  </a:cubicBezTo>
                  <a:lnTo>
                    <a:pt x="128588" y="108049"/>
                  </a:lnTo>
                  <a:lnTo>
                    <a:pt x="75902" y="107156"/>
                  </a:lnTo>
                  <a:cubicBezTo>
                    <a:pt x="74861" y="106710"/>
                    <a:pt x="74266" y="105817"/>
                    <a:pt x="74116" y="104478"/>
                  </a:cubicBezTo>
                  <a:lnTo>
                    <a:pt x="75010" y="92869"/>
                  </a:lnTo>
                  <a:lnTo>
                    <a:pt x="66973" y="92869"/>
                  </a:lnTo>
                  <a:close/>
                  <a:moveTo>
                    <a:pt x="188416" y="108049"/>
                  </a:moveTo>
                  <a:lnTo>
                    <a:pt x="184845" y="120551"/>
                  </a:lnTo>
                  <a:lnTo>
                    <a:pt x="171450" y="139303"/>
                  </a:lnTo>
                  <a:lnTo>
                    <a:pt x="169664" y="148233"/>
                  </a:lnTo>
                  <a:lnTo>
                    <a:pt x="171450" y="146447"/>
                  </a:lnTo>
                  <a:cubicBezTo>
                    <a:pt x="173980" y="143619"/>
                    <a:pt x="176957" y="140940"/>
                    <a:pt x="180380" y="138410"/>
                  </a:cubicBezTo>
                  <a:cubicBezTo>
                    <a:pt x="183356" y="136624"/>
                    <a:pt x="185738" y="133946"/>
                    <a:pt x="187524" y="130374"/>
                  </a:cubicBezTo>
                  <a:lnTo>
                    <a:pt x="191096" y="118765"/>
                  </a:lnTo>
                  <a:lnTo>
                    <a:pt x="191988" y="108049"/>
                  </a:lnTo>
                  <a:lnTo>
                    <a:pt x="188416" y="108049"/>
                  </a:lnTo>
                  <a:close/>
                  <a:moveTo>
                    <a:pt x="330398" y="113407"/>
                  </a:moveTo>
                  <a:cubicBezTo>
                    <a:pt x="327720" y="114896"/>
                    <a:pt x="325636" y="117277"/>
                    <a:pt x="324148" y="120551"/>
                  </a:cubicBezTo>
                  <a:cubicBezTo>
                    <a:pt x="326232" y="122635"/>
                    <a:pt x="328910" y="124421"/>
                    <a:pt x="332184" y="125909"/>
                  </a:cubicBezTo>
                  <a:cubicBezTo>
                    <a:pt x="334566" y="124272"/>
                    <a:pt x="336352" y="121890"/>
                    <a:pt x="337542" y="118765"/>
                  </a:cubicBezTo>
                  <a:cubicBezTo>
                    <a:pt x="336054" y="116384"/>
                    <a:pt x="333673" y="114598"/>
                    <a:pt x="330398" y="113407"/>
                  </a:cubicBezTo>
                  <a:close/>
                  <a:moveTo>
                    <a:pt x="141089" y="141089"/>
                  </a:moveTo>
                  <a:lnTo>
                    <a:pt x="141089" y="157163"/>
                  </a:lnTo>
                  <a:cubicBezTo>
                    <a:pt x="143322" y="156121"/>
                    <a:pt x="145405" y="154633"/>
                    <a:pt x="147340" y="152698"/>
                  </a:cubicBezTo>
                  <a:cubicBezTo>
                    <a:pt x="150168" y="150763"/>
                    <a:pt x="151954" y="147787"/>
                    <a:pt x="152698" y="143768"/>
                  </a:cubicBezTo>
                  <a:cubicBezTo>
                    <a:pt x="149126" y="142429"/>
                    <a:pt x="145256" y="141536"/>
                    <a:pt x="141089" y="141089"/>
                  </a:cubicBezTo>
                  <a:close/>
                  <a:moveTo>
                    <a:pt x="188416" y="148233"/>
                  </a:moveTo>
                  <a:cubicBezTo>
                    <a:pt x="186780" y="150465"/>
                    <a:pt x="185589" y="153144"/>
                    <a:pt x="184845" y="156270"/>
                  </a:cubicBezTo>
                  <a:lnTo>
                    <a:pt x="189310" y="156270"/>
                  </a:lnTo>
                  <a:cubicBezTo>
                    <a:pt x="190500" y="153740"/>
                    <a:pt x="191393" y="151061"/>
                    <a:pt x="191988" y="148233"/>
                  </a:cubicBezTo>
                  <a:lnTo>
                    <a:pt x="188416" y="148233"/>
                  </a:lnTo>
                  <a:close/>
                  <a:moveTo>
                    <a:pt x="205383" y="149126"/>
                  </a:moveTo>
                  <a:cubicBezTo>
                    <a:pt x="203597" y="153888"/>
                    <a:pt x="202406" y="159544"/>
                    <a:pt x="201811" y="166092"/>
                  </a:cubicBezTo>
                  <a:cubicBezTo>
                    <a:pt x="202704" y="171153"/>
                    <a:pt x="204490" y="176213"/>
                    <a:pt x="207169" y="181273"/>
                  </a:cubicBezTo>
                  <a:cubicBezTo>
                    <a:pt x="208806" y="176213"/>
                    <a:pt x="209699" y="170557"/>
                    <a:pt x="209848" y="164306"/>
                  </a:cubicBezTo>
                  <a:lnTo>
                    <a:pt x="208062" y="150019"/>
                  </a:lnTo>
                  <a:lnTo>
                    <a:pt x="205383" y="149126"/>
                  </a:lnTo>
                  <a:close/>
                  <a:moveTo>
                    <a:pt x="227707" y="160735"/>
                  </a:moveTo>
                  <a:lnTo>
                    <a:pt x="225921" y="168771"/>
                  </a:lnTo>
                  <a:lnTo>
                    <a:pt x="229493" y="168771"/>
                  </a:lnTo>
                  <a:cubicBezTo>
                    <a:pt x="229493" y="166092"/>
                    <a:pt x="228898" y="163413"/>
                    <a:pt x="227707" y="160735"/>
                  </a:cubicBezTo>
                  <a:close/>
                  <a:moveTo>
                    <a:pt x="252710" y="160735"/>
                  </a:moveTo>
                  <a:lnTo>
                    <a:pt x="249138" y="163413"/>
                  </a:lnTo>
                  <a:lnTo>
                    <a:pt x="255389" y="163413"/>
                  </a:lnTo>
                  <a:cubicBezTo>
                    <a:pt x="254943" y="162074"/>
                    <a:pt x="254050" y="161181"/>
                    <a:pt x="252710" y="160735"/>
                  </a:cubicBezTo>
                  <a:close/>
                  <a:moveTo>
                    <a:pt x="173236" y="166092"/>
                  </a:moveTo>
                  <a:lnTo>
                    <a:pt x="173236" y="170557"/>
                  </a:lnTo>
                  <a:lnTo>
                    <a:pt x="181273" y="168771"/>
                  </a:lnTo>
                  <a:lnTo>
                    <a:pt x="173236" y="166092"/>
                  </a:lnTo>
                  <a:close/>
                  <a:moveTo>
                    <a:pt x="111621" y="172343"/>
                  </a:moveTo>
                  <a:cubicBezTo>
                    <a:pt x="112663" y="175171"/>
                    <a:pt x="114151" y="177850"/>
                    <a:pt x="116086" y="180380"/>
                  </a:cubicBezTo>
                  <a:lnTo>
                    <a:pt x="123230" y="179487"/>
                  </a:lnTo>
                  <a:lnTo>
                    <a:pt x="122337" y="172343"/>
                  </a:lnTo>
                  <a:lnTo>
                    <a:pt x="111621" y="172343"/>
                  </a:lnTo>
                  <a:close/>
                  <a:moveTo>
                    <a:pt x="141982" y="178594"/>
                  </a:moveTo>
                  <a:lnTo>
                    <a:pt x="141089" y="184845"/>
                  </a:lnTo>
                  <a:lnTo>
                    <a:pt x="150912" y="185738"/>
                  </a:lnTo>
                  <a:lnTo>
                    <a:pt x="154484" y="184845"/>
                  </a:lnTo>
                  <a:lnTo>
                    <a:pt x="155377" y="179487"/>
                  </a:lnTo>
                  <a:lnTo>
                    <a:pt x="141982" y="178594"/>
                  </a:lnTo>
                  <a:close/>
                  <a:moveTo>
                    <a:pt x="131266" y="186631"/>
                  </a:moveTo>
                  <a:lnTo>
                    <a:pt x="130374" y="191096"/>
                  </a:lnTo>
                  <a:lnTo>
                    <a:pt x="136624" y="190203"/>
                  </a:lnTo>
                  <a:cubicBezTo>
                    <a:pt x="135285" y="188565"/>
                    <a:pt x="133499" y="187375"/>
                    <a:pt x="131266" y="186631"/>
                  </a:cubicBezTo>
                  <a:close/>
                  <a:moveTo>
                    <a:pt x="130374" y="203597"/>
                  </a:moveTo>
                  <a:lnTo>
                    <a:pt x="130374" y="210741"/>
                  </a:lnTo>
                  <a:lnTo>
                    <a:pt x="134838" y="210741"/>
                  </a:lnTo>
                  <a:cubicBezTo>
                    <a:pt x="134094" y="207913"/>
                    <a:pt x="132606" y="205532"/>
                    <a:pt x="130374" y="203597"/>
                  </a:cubicBezTo>
                  <a:close/>
                  <a:moveTo>
                    <a:pt x="216098" y="214313"/>
                  </a:moveTo>
                  <a:cubicBezTo>
                    <a:pt x="217736" y="218480"/>
                    <a:pt x="221010" y="221159"/>
                    <a:pt x="225921" y="222349"/>
                  </a:cubicBezTo>
                  <a:lnTo>
                    <a:pt x="225921" y="214313"/>
                  </a:lnTo>
                  <a:lnTo>
                    <a:pt x="216098" y="214313"/>
                  </a:lnTo>
                  <a:close/>
                  <a:moveTo>
                    <a:pt x="151805" y="227707"/>
                  </a:moveTo>
                  <a:lnTo>
                    <a:pt x="151805" y="239316"/>
                  </a:lnTo>
                  <a:lnTo>
                    <a:pt x="156270" y="239316"/>
                  </a:lnTo>
                  <a:cubicBezTo>
                    <a:pt x="155526" y="235297"/>
                    <a:pt x="154037" y="231428"/>
                    <a:pt x="151805" y="227707"/>
                  </a:cubicBezTo>
                  <a:close/>
                  <a:moveTo>
                    <a:pt x="183952" y="234851"/>
                  </a:moveTo>
                  <a:lnTo>
                    <a:pt x="183059" y="239316"/>
                  </a:lnTo>
                  <a:lnTo>
                    <a:pt x="185738" y="239316"/>
                  </a:lnTo>
                  <a:cubicBezTo>
                    <a:pt x="185738" y="237679"/>
                    <a:pt x="185142" y="236190"/>
                    <a:pt x="183952" y="234851"/>
                  </a:cubicBezTo>
                  <a:close/>
                  <a:moveTo>
                    <a:pt x="207169" y="235744"/>
                  </a:moveTo>
                  <a:lnTo>
                    <a:pt x="208062" y="250031"/>
                  </a:lnTo>
                  <a:cubicBezTo>
                    <a:pt x="209104" y="252710"/>
                    <a:pt x="210592" y="255092"/>
                    <a:pt x="212527" y="257175"/>
                  </a:cubicBezTo>
                  <a:cubicBezTo>
                    <a:pt x="213122" y="253008"/>
                    <a:pt x="213420" y="245864"/>
                    <a:pt x="213420" y="235744"/>
                  </a:cubicBezTo>
                  <a:lnTo>
                    <a:pt x="207169" y="235744"/>
                  </a:lnTo>
                  <a:close/>
                  <a:moveTo>
                    <a:pt x="131266" y="246460"/>
                  </a:moveTo>
                  <a:lnTo>
                    <a:pt x="129481" y="251817"/>
                  </a:lnTo>
                  <a:lnTo>
                    <a:pt x="130374" y="253603"/>
                  </a:lnTo>
                  <a:lnTo>
                    <a:pt x="133946" y="253603"/>
                  </a:lnTo>
                  <a:cubicBezTo>
                    <a:pt x="133648" y="251073"/>
                    <a:pt x="132755" y="248692"/>
                    <a:pt x="131266" y="246460"/>
                  </a:cubicBezTo>
                  <a:close/>
                  <a:moveTo>
                    <a:pt x="153591" y="247353"/>
                  </a:moveTo>
                  <a:lnTo>
                    <a:pt x="153591" y="252710"/>
                  </a:lnTo>
                  <a:cubicBezTo>
                    <a:pt x="154186" y="252413"/>
                    <a:pt x="154782" y="251817"/>
                    <a:pt x="155377" y="250924"/>
                  </a:cubicBezTo>
                  <a:lnTo>
                    <a:pt x="153591" y="247353"/>
                  </a:lnTo>
                  <a:close/>
                  <a:moveTo>
                    <a:pt x="131266" y="266105"/>
                  </a:moveTo>
                  <a:lnTo>
                    <a:pt x="130374" y="270570"/>
                  </a:lnTo>
                  <a:lnTo>
                    <a:pt x="138410" y="270570"/>
                  </a:lnTo>
                  <a:cubicBezTo>
                    <a:pt x="136476" y="268486"/>
                    <a:pt x="134094" y="266998"/>
                    <a:pt x="131266" y="266105"/>
                  </a:cubicBezTo>
                  <a:close/>
                  <a:moveTo>
                    <a:pt x="157163" y="283071"/>
                  </a:moveTo>
                  <a:cubicBezTo>
                    <a:pt x="157609" y="285453"/>
                    <a:pt x="158800" y="287536"/>
                    <a:pt x="160734" y="289322"/>
                  </a:cubicBezTo>
                  <a:lnTo>
                    <a:pt x="161628" y="283071"/>
                  </a:lnTo>
                  <a:lnTo>
                    <a:pt x="157163" y="283071"/>
                  </a:lnTo>
                  <a:close/>
                  <a:moveTo>
                    <a:pt x="203597" y="285750"/>
                  </a:moveTo>
                  <a:lnTo>
                    <a:pt x="200025" y="292001"/>
                  </a:lnTo>
                  <a:lnTo>
                    <a:pt x="205383" y="292001"/>
                  </a:lnTo>
                  <a:lnTo>
                    <a:pt x="208062" y="285750"/>
                  </a:lnTo>
                  <a:lnTo>
                    <a:pt x="203597" y="285750"/>
                  </a:lnTo>
                  <a:close/>
                  <a:moveTo>
                    <a:pt x="132160" y="286643"/>
                  </a:moveTo>
                  <a:lnTo>
                    <a:pt x="131266" y="296466"/>
                  </a:lnTo>
                  <a:lnTo>
                    <a:pt x="133052" y="302717"/>
                  </a:lnTo>
                  <a:cubicBezTo>
                    <a:pt x="136029" y="305693"/>
                    <a:pt x="140196" y="307479"/>
                    <a:pt x="145554" y="308074"/>
                  </a:cubicBezTo>
                  <a:lnTo>
                    <a:pt x="140196" y="295573"/>
                  </a:lnTo>
                  <a:cubicBezTo>
                    <a:pt x="138708" y="292001"/>
                    <a:pt x="136029" y="289024"/>
                    <a:pt x="132160" y="286643"/>
                  </a:cubicBezTo>
                  <a:close/>
                  <a:moveTo>
                    <a:pt x="210741" y="295573"/>
                  </a:moveTo>
                  <a:lnTo>
                    <a:pt x="209848" y="308074"/>
                  </a:lnTo>
                  <a:lnTo>
                    <a:pt x="213420" y="307181"/>
                  </a:lnTo>
                  <a:lnTo>
                    <a:pt x="215206" y="297359"/>
                  </a:lnTo>
                  <a:lnTo>
                    <a:pt x="210741" y="295573"/>
                  </a:lnTo>
                  <a:close/>
                  <a:moveTo>
                    <a:pt x="162520" y="300038"/>
                  </a:moveTo>
                  <a:lnTo>
                    <a:pt x="162520" y="308074"/>
                  </a:lnTo>
                  <a:lnTo>
                    <a:pt x="168771" y="307181"/>
                  </a:lnTo>
                  <a:cubicBezTo>
                    <a:pt x="167432" y="304205"/>
                    <a:pt x="165348" y="301824"/>
                    <a:pt x="162520" y="300038"/>
                  </a:cubicBezTo>
                  <a:close/>
                  <a:moveTo>
                    <a:pt x="164306" y="316111"/>
                  </a:moveTo>
                  <a:lnTo>
                    <a:pt x="164306" y="322362"/>
                  </a:lnTo>
                  <a:lnTo>
                    <a:pt x="167878" y="322362"/>
                  </a:lnTo>
                  <a:cubicBezTo>
                    <a:pt x="167283" y="319981"/>
                    <a:pt x="166092" y="317897"/>
                    <a:pt x="164306" y="316111"/>
                  </a:cubicBezTo>
                  <a:close/>
                  <a:moveTo>
                    <a:pt x="229493" y="323255"/>
                  </a:moveTo>
                  <a:lnTo>
                    <a:pt x="229493" y="329506"/>
                  </a:lnTo>
                  <a:lnTo>
                    <a:pt x="236637" y="327720"/>
                  </a:lnTo>
                  <a:cubicBezTo>
                    <a:pt x="234553" y="325785"/>
                    <a:pt x="232172" y="324297"/>
                    <a:pt x="229493" y="323255"/>
                  </a:cubicBezTo>
                  <a:close/>
                  <a:moveTo>
                    <a:pt x="211634" y="325934"/>
                  </a:moveTo>
                  <a:lnTo>
                    <a:pt x="208955" y="335756"/>
                  </a:lnTo>
                  <a:lnTo>
                    <a:pt x="209848" y="359867"/>
                  </a:lnTo>
                  <a:cubicBezTo>
                    <a:pt x="210146" y="362992"/>
                    <a:pt x="210741" y="366266"/>
                    <a:pt x="211634" y="369689"/>
                  </a:cubicBezTo>
                  <a:lnTo>
                    <a:pt x="213420" y="358974"/>
                  </a:lnTo>
                  <a:lnTo>
                    <a:pt x="214313" y="334863"/>
                  </a:lnTo>
                  <a:cubicBezTo>
                    <a:pt x="214015" y="332036"/>
                    <a:pt x="213122" y="329059"/>
                    <a:pt x="211634" y="325934"/>
                  </a:cubicBezTo>
                  <a:close/>
                  <a:moveTo>
                    <a:pt x="131266" y="363438"/>
                  </a:moveTo>
                  <a:lnTo>
                    <a:pt x="127695" y="368796"/>
                  </a:lnTo>
                  <a:cubicBezTo>
                    <a:pt x="127844" y="369987"/>
                    <a:pt x="128439" y="370880"/>
                    <a:pt x="129481" y="371475"/>
                  </a:cubicBezTo>
                  <a:cubicBezTo>
                    <a:pt x="130671" y="368945"/>
                    <a:pt x="131266" y="366266"/>
                    <a:pt x="131266" y="363438"/>
                  </a:cubicBezTo>
                  <a:close/>
                  <a:moveTo>
                    <a:pt x="227707" y="372368"/>
                  </a:moveTo>
                  <a:cubicBezTo>
                    <a:pt x="226666" y="377428"/>
                    <a:pt x="226070" y="383084"/>
                    <a:pt x="225921" y="389335"/>
                  </a:cubicBezTo>
                  <a:lnTo>
                    <a:pt x="229493" y="389335"/>
                  </a:lnTo>
                  <a:lnTo>
                    <a:pt x="230386" y="381298"/>
                  </a:lnTo>
                  <a:lnTo>
                    <a:pt x="229493" y="375047"/>
                  </a:lnTo>
                  <a:lnTo>
                    <a:pt x="227707" y="372368"/>
                  </a:lnTo>
                  <a:close/>
                  <a:moveTo>
                    <a:pt x="210741" y="377726"/>
                  </a:moveTo>
                  <a:lnTo>
                    <a:pt x="208062" y="390228"/>
                  </a:lnTo>
                  <a:lnTo>
                    <a:pt x="207169" y="403622"/>
                  </a:lnTo>
                  <a:lnTo>
                    <a:pt x="208955" y="416124"/>
                  </a:lnTo>
                  <a:cubicBezTo>
                    <a:pt x="209401" y="419993"/>
                    <a:pt x="210294" y="423863"/>
                    <a:pt x="211634" y="427732"/>
                  </a:cubicBezTo>
                  <a:lnTo>
                    <a:pt x="213420" y="415231"/>
                  </a:lnTo>
                  <a:lnTo>
                    <a:pt x="214313" y="387549"/>
                  </a:lnTo>
                  <a:cubicBezTo>
                    <a:pt x="213568" y="384274"/>
                    <a:pt x="212378" y="381000"/>
                    <a:pt x="210741" y="377726"/>
                  </a:cubicBezTo>
                  <a:close/>
                  <a:moveTo>
                    <a:pt x="227707" y="403622"/>
                  </a:moveTo>
                  <a:lnTo>
                    <a:pt x="225921" y="408980"/>
                  </a:lnTo>
                  <a:lnTo>
                    <a:pt x="229493" y="408087"/>
                  </a:lnTo>
                  <a:lnTo>
                    <a:pt x="231279" y="403622"/>
                  </a:lnTo>
                  <a:lnTo>
                    <a:pt x="227707" y="403622"/>
                  </a:lnTo>
                  <a:close/>
                  <a:moveTo>
                    <a:pt x="221456" y="416124"/>
                  </a:moveTo>
                  <a:cubicBezTo>
                    <a:pt x="221754" y="420291"/>
                    <a:pt x="224135" y="422970"/>
                    <a:pt x="228600" y="424160"/>
                  </a:cubicBezTo>
                  <a:lnTo>
                    <a:pt x="229493" y="419696"/>
                  </a:lnTo>
                  <a:lnTo>
                    <a:pt x="227707" y="416124"/>
                  </a:lnTo>
                  <a:lnTo>
                    <a:pt x="221456" y="416124"/>
                  </a:lnTo>
                  <a:close/>
                  <a:moveTo>
                    <a:pt x="158056" y="378619"/>
                  </a:moveTo>
                  <a:lnTo>
                    <a:pt x="153591" y="385763"/>
                  </a:lnTo>
                  <a:cubicBezTo>
                    <a:pt x="153740" y="388293"/>
                    <a:pt x="154930" y="390674"/>
                    <a:pt x="157163" y="392906"/>
                  </a:cubicBezTo>
                  <a:cubicBezTo>
                    <a:pt x="159246" y="390972"/>
                    <a:pt x="160734" y="388590"/>
                    <a:pt x="161628" y="385763"/>
                  </a:cubicBezTo>
                  <a:cubicBezTo>
                    <a:pt x="161479" y="383084"/>
                    <a:pt x="160288" y="380703"/>
                    <a:pt x="158056" y="378619"/>
                  </a:cubicBezTo>
                  <a:close/>
                  <a:moveTo>
                    <a:pt x="160734" y="400943"/>
                  </a:moveTo>
                  <a:lnTo>
                    <a:pt x="159842" y="404515"/>
                  </a:lnTo>
                  <a:lnTo>
                    <a:pt x="160734" y="414338"/>
                  </a:lnTo>
                  <a:lnTo>
                    <a:pt x="161628" y="417017"/>
                  </a:lnTo>
                  <a:cubicBezTo>
                    <a:pt x="162223" y="421035"/>
                    <a:pt x="163711" y="424905"/>
                    <a:pt x="166092" y="428625"/>
                  </a:cubicBezTo>
                  <a:lnTo>
                    <a:pt x="166985" y="418803"/>
                  </a:lnTo>
                  <a:lnTo>
                    <a:pt x="166092" y="415231"/>
                  </a:lnTo>
                  <a:lnTo>
                    <a:pt x="165200" y="401836"/>
                  </a:lnTo>
                  <a:lnTo>
                    <a:pt x="160734" y="400943"/>
                  </a:lnTo>
                  <a:close/>
                  <a:moveTo>
                    <a:pt x="179487" y="401836"/>
                  </a:moveTo>
                  <a:cubicBezTo>
                    <a:pt x="179040" y="403771"/>
                    <a:pt x="178743" y="406152"/>
                    <a:pt x="178594" y="408980"/>
                  </a:cubicBezTo>
                  <a:lnTo>
                    <a:pt x="183952" y="408980"/>
                  </a:lnTo>
                  <a:cubicBezTo>
                    <a:pt x="183208" y="406301"/>
                    <a:pt x="181719" y="403920"/>
                    <a:pt x="179487" y="401836"/>
                  </a:cubicBezTo>
                  <a:close/>
                  <a:moveTo>
                    <a:pt x="137517" y="432197"/>
                  </a:moveTo>
                  <a:lnTo>
                    <a:pt x="133946" y="433983"/>
                  </a:lnTo>
                  <a:lnTo>
                    <a:pt x="141982" y="440234"/>
                  </a:lnTo>
                  <a:lnTo>
                    <a:pt x="144661" y="432197"/>
                  </a:lnTo>
                  <a:lnTo>
                    <a:pt x="137517" y="432197"/>
                  </a:lnTo>
                  <a:close/>
                  <a:moveTo>
                    <a:pt x="225028" y="440234"/>
                  </a:moveTo>
                  <a:lnTo>
                    <a:pt x="220564" y="450056"/>
                  </a:lnTo>
                  <a:lnTo>
                    <a:pt x="230386" y="450056"/>
                  </a:lnTo>
                  <a:lnTo>
                    <a:pt x="229493" y="441127"/>
                  </a:lnTo>
                  <a:lnTo>
                    <a:pt x="225028" y="440234"/>
                  </a:lnTo>
                  <a:close/>
                  <a:moveTo>
                    <a:pt x="238423" y="445592"/>
                  </a:moveTo>
                  <a:lnTo>
                    <a:pt x="235744" y="448271"/>
                  </a:lnTo>
                  <a:lnTo>
                    <a:pt x="239316" y="453628"/>
                  </a:lnTo>
                  <a:lnTo>
                    <a:pt x="241102" y="447378"/>
                  </a:lnTo>
                  <a:cubicBezTo>
                    <a:pt x="240655" y="446485"/>
                    <a:pt x="239762" y="445889"/>
                    <a:pt x="238423" y="445592"/>
                  </a:cubicBezTo>
                  <a:close/>
                  <a:moveTo>
                    <a:pt x="210741" y="441127"/>
                  </a:moveTo>
                  <a:lnTo>
                    <a:pt x="206276" y="477739"/>
                  </a:lnTo>
                  <a:lnTo>
                    <a:pt x="210741" y="477739"/>
                  </a:lnTo>
                  <a:cubicBezTo>
                    <a:pt x="212378" y="474464"/>
                    <a:pt x="213568" y="470892"/>
                    <a:pt x="214313" y="467023"/>
                  </a:cubicBezTo>
                  <a:lnTo>
                    <a:pt x="216098" y="461665"/>
                  </a:lnTo>
                  <a:lnTo>
                    <a:pt x="224135" y="462558"/>
                  </a:lnTo>
                  <a:cubicBezTo>
                    <a:pt x="226219" y="461367"/>
                    <a:pt x="227707" y="459581"/>
                    <a:pt x="228600" y="457200"/>
                  </a:cubicBezTo>
                  <a:lnTo>
                    <a:pt x="224135" y="457200"/>
                  </a:lnTo>
                  <a:cubicBezTo>
                    <a:pt x="220117" y="456903"/>
                    <a:pt x="217140" y="454819"/>
                    <a:pt x="215206" y="450949"/>
                  </a:cubicBezTo>
                  <a:lnTo>
                    <a:pt x="215206" y="441127"/>
                  </a:lnTo>
                  <a:lnTo>
                    <a:pt x="210741" y="441127"/>
                  </a:lnTo>
                  <a:close/>
                  <a:moveTo>
                    <a:pt x="224135" y="472381"/>
                  </a:moveTo>
                  <a:cubicBezTo>
                    <a:pt x="222796" y="474911"/>
                    <a:pt x="221903" y="477887"/>
                    <a:pt x="221456" y="481310"/>
                  </a:cubicBezTo>
                  <a:lnTo>
                    <a:pt x="224135" y="501849"/>
                  </a:lnTo>
                  <a:cubicBezTo>
                    <a:pt x="225624" y="503932"/>
                    <a:pt x="227707" y="505421"/>
                    <a:pt x="230386" y="506314"/>
                  </a:cubicBezTo>
                  <a:lnTo>
                    <a:pt x="226814" y="486668"/>
                  </a:lnTo>
                  <a:cubicBezTo>
                    <a:pt x="227410" y="483989"/>
                    <a:pt x="228302" y="481013"/>
                    <a:pt x="229493" y="477739"/>
                  </a:cubicBezTo>
                  <a:cubicBezTo>
                    <a:pt x="228600" y="475655"/>
                    <a:pt x="226814" y="473869"/>
                    <a:pt x="224135" y="472381"/>
                  </a:cubicBezTo>
                  <a:close/>
                  <a:moveTo>
                    <a:pt x="237530" y="483096"/>
                  </a:moveTo>
                  <a:lnTo>
                    <a:pt x="236637" y="488454"/>
                  </a:lnTo>
                  <a:lnTo>
                    <a:pt x="241102" y="488454"/>
                  </a:lnTo>
                  <a:cubicBezTo>
                    <a:pt x="240804" y="486222"/>
                    <a:pt x="239614" y="484436"/>
                    <a:pt x="237530" y="483096"/>
                  </a:cubicBezTo>
                  <a:close/>
                  <a:moveTo>
                    <a:pt x="165200" y="457200"/>
                  </a:moveTo>
                  <a:lnTo>
                    <a:pt x="163414" y="458986"/>
                  </a:lnTo>
                  <a:lnTo>
                    <a:pt x="164306" y="464344"/>
                  </a:lnTo>
                  <a:lnTo>
                    <a:pt x="170557" y="465237"/>
                  </a:lnTo>
                  <a:cubicBezTo>
                    <a:pt x="170557" y="461516"/>
                    <a:pt x="168771" y="458837"/>
                    <a:pt x="165200" y="457200"/>
                  </a:cubicBezTo>
                  <a:close/>
                  <a:moveTo>
                    <a:pt x="153591" y="479524"/>
                  </a:moveTo>
                  <a:lnTo>
                    <a:pt x="149126" y="483096"/>
                  </a:lnTo>
                  <a:cubicBezTo>
                    <a:pt x="149275" y="485924"/>
                    <a:pt x="150168" y="488901"/>
                    <a:pt x="151805" y="492026"/>
                  </a:cubicBezTo>
                  <a:cubicBezTo>
                    <a:pt x="153144" y="489347"/>
                    <a:pt x="154037" y="486371"/>
                    <a:pt x="154484" y="483096"/>
                  </a:cubicBezTo>
                  <a:lnTo>
                    <a:pt x="155377" y="479524"/>
                  </a:lnTo>
                  <a:lnTo>
                    <a:pt x="153591" y="479524"/>
                  </a:lnTo>
                  <a:close/>
                  <a:moveTo>
                    <a:pt x="174129" y="489347"/>
                  </a:moveTo>
                  <a:lnTo>
                    <a:pt x="168771" y="490240"/>
                  </a:lnTo>
                  <a:cubicBezTo>
                    <a:pt x="169516" y="492324"/>
                    <a:pt x="170706" y="494110"/>
                    <a:pt x="172343" y="495598"/>
                  </a:cubicBezTo>
                  <a:lnTo>
                    <a:pt x="176808" y="493812"/>
                  </a:lnTo>
                  <a:cubicBezTo>
                    <a:pt x="176659" y="491877"/>
                    <a:pt x="175766" y="490389"/>
                    <a:pt x="174129" y="489347"/>
                  </a:cubicBezTo>
                  <a:close/>
                  <a:moveTo>
                    <a:pt x="210741" y="493812"/>
                  </a:moveTo>
                  <a:lnTo>
                    <a:pt x="211634" y="506314"/>
                  </a:lnTo>
                  <a:cubicBezTo>
                    <a:pt x="211634" y="507653"/>
                    <a:pt x="212229" y="508546"/>
                    <a:pt x="213420" y="508992"/>
                  </a:cubicBezTo>
                  <a:lnTo>
                    <a:pt x="213420" y="494705"/>
                  </a:lnTo>
                  <a:lnTo>
                    <a:pt x="210741" y="493812"/>
                  </a:lnTo>
                  <a:close/>
                  <a:moveTo>
                    <a:pt x="116086" y="482203"/>
                  </a:moveTo>
                  <a:lnTo>
                    <a:pt x="115193" y="491133"/>
                  </a:lnTo>
                  <a:lnTo>
                    <a:pt x="116086" y="493812"/>
                  </a:lnTo>
                  <a:cubicBezTo>
                    <a:pt x="117574" y="496789"/>
                    <a:pt x="118765" y="500063"/>
                    <a:pt x="119658" y="503635"/>
                  </a:cubicBezTo>
                  <a:lnTo>
                    <a:pt x="120551" y="516136"/>
                  </a:lnTo>
                  <a:cubicBezTo>
                    <a:pt x="122337" y="518815"/>
                    <a:pt x="124718" y="520899"/>
                    <a:pt x="127695" y="522387"/>
                  </a:cubicBezTo>
                  <a:lnTo>
                    <a:pt x="126802" y="497384"/>
                  </a:lnTo>
                  <a:lnTo>
                    <a:pt x="124123" y="486668"/>
                  </a:lnTo>
                  <a:cubicBezTo>
                    <a:pt x="122039" y="484733"/>
                    <a:pt x="119360" y="483245"/>
                    <a:pt x="116086" y="482203"/>
                  </a:cubicBezTo>
                  <a:close/>
                  <a:moveTo>
                    <a:pt x="137517" y="489347"/>
                  </a:moveTo>
                  <a:lnTo>
                    <a:pt x="137517" y="493812"/>
                  </a:lnTo>
                  <a:lnTo>
                    <a:pt x="141089" y="491133"/>
                  </a:lnTo>
                  <a:lnTo>
                    <a:pt x="137517" y="489347"/>
                  </a:lnTo>
                  <a:close/>
                  <a:moveTo>
                    <a:pt x="210741" y="520601"/>
                  </a:moveTo>
                  <a:lnTo>
                    <a:pt x="208955" y="524173"/>
                  </a:lnTo>
                  <a:lnTo>
                    <a:pt x="212527" y="524173"/>
                  </a:lnTo>
                  <a:lnTo>
                    <a:pt x="210741" y="520601"/>
                  </a:lnTo>
                  <a:close/>
                  <a:moveTo>
                    <a:pt x="125909" y="525959"/>
                  </a:moveTo>
                  <a:cubicBezTo>
                    <a:pt x="123676" y="529233"/>
                    <a:pt x="121890" y="532805"/>
                    <a:pt x="120551" y="536674"/>
                  </a:cubicBezTo>
                  <a:lnTo>
                    <a:pt x="116979" y="549176"/>
                  </a:lnTo>
                  <a:lnTo>
                    <a:pt x="125016" y="554534"/>
                  </a:lnTo>
                  <a:lnTo>
                    <a:pt x="130374" y="564356"/>
                  </a:lnTo>
                  <a:cubicBezTo>
                    <a:pt x="132457" y="563910"/>
                    <a:pt x="134243" y="563017"/>
                    <a:pt x="135732" y="561678"/>
                  </a:cubicBezTo>
                  <a:cubicBezTo>
                    <a:pt x="134243" y="558701"/>
                    <a:pt x="132160" y="555724"/>
                    <a:pt x="129481" y="552748"/>
                  </a:cubicBezTo>
                  <a:lnTo>
                    <a:pt x="128588" y="537567"/>
                  </a:lnTo>
                  <a:cubicBezTo>
                    <a:pt x="128588" y="533698"/>
                    <a:pt x="127695" y="529828"/>
                    <a:pt x="125909" y="525959"/>
                  </a:cubicBezTo>
                  <a:close/>
                  <a:moveTo>
                    <a:pt x="194667" y="526852"/>
                  </a:moveTo>
                  <a:lnTo>
                    <a:pt x="191988" y="533996"/>
                  </a:lnTo>
                  <a:lnTo>
                    <a:pt x="195560" y="533103"/>
                  </a:lnTo>
                  <a:lnTo>
                    <a:pt x="198239" y="526852"/>
                  </a:lnTo>
                  <a:lnTo>
                    <a:pt x="194667" y="526852"/>
                  </a:lnTo>
                  <a:close/>
                  <a:moveTo>
                    <a:pt x="164306" y="532210"/>
                  </a:moveTo>
                  <a:lnTo>
                    <a:pt x="165200" y="534889"/>
                  </a:lnTo>
                  <a:lnTo>
                    <a:pt x="165200" y="532210"/>
                  </a:lnTo>
                  <a:lnTo>
                    <a:pt x="164306" y="532210"/>
                  </a:lnTo>
                  <a:close/>
                  <a:moveTo>
                    <a:pt x="162520" y="542925"/>
                  </a:moveTo>
                  <a:cubicBezTo>
                    <a:pt x="159544" y="544562"/>
                    <a:pt x="156865" y="546944"/>
                    <a:pt x="154484" y="550069"/>
                  </a:cubicBezTo>
                  <a:lnTo>
                    <a:pt x="166092" y="547390"/>
                  </a:lnTo>
                  <a:lnTo>
                    <a:pt x="174129" y="549176"/>
                  </a:lnTo>
                  <a:lnTo>
                    <a:pt x="174129" y="544711"/>
                  </a:lnTo>
                  <a:lnTo>
                    <a:pt x="162520" y="542925"/>
                  </a:lnTo>
                  <a:close/>
                  <a:moveTo>
                    <a:pt x="146447" y="554534"/>
                  </a:moveTo>
                  <a:lnTo>
                    <a:pt x="141982" y="560785"/>
                  </a:lnTo>
                  <a:lnTo>
                    <a:pt x="145554" y="560785"/>
                  </a:lnTo>
                  <a:lnTo>
                    <a:pt x="149126" y="556320"/>
                  </a:lnTo>
                  <a:cubicBezTo>
                    <a:pt x="148680" y="555427"/>
                    <a:pt x="147786" y="554831"/>
                    <a:pt x="146447" y="554534"/>
                  </a:cubicBezTo>
                  <a:close/>
                  <a:moveTo>
                    <a:pt x="200918" y="554534"/>
                  </a:moveTo>
                  <a:lnTo>
                    <a:pt x="200918" y="562571"/>
                  </a:lnTo>
                  <a:lnTo>
                    <a:pt x="203597" y="560785"/>
                  </a:lnTo>
                  <a:lnTo>
                    <a:pt x="204490" y="554534"/>
                  </a:lnTo>
                  <a:lnTo>
                    <a:pt x="200918" y="554534"/>
                  </a:lnTo>
                  <a:close/>
                  <a:moveTo>
                    <a:pt x="183059" y="571500"/>
                  </a:moveTo>
                  <a:lnTo>
                    <a:pt x="182166" y="575072"/>
                  </a:lnTo>
                  <a:lnTo>
                    <a:pt x="185738" y="573286"/>
                  </a:lnTo>
                  <a:cubicBezTo>
                    <a:pt x="185291" y="572393"/>
                    <a:pt x="184398" y="571798"/>
                    <a:pt x="183059" y="571500"/>
                  </a:cubicBezTo>
                  <a:close/>
                  <a:moveTo>
                    <a:pt x="131266" y="575072"/>
                  </a:moveTo>
                  <a:lnTo>
                    <a:pt x="127695" y="584895"/>
                  </a:lnTo>
                  <a:lnTo>
                    <a:pt x="126802" y="592931"/>
                  </a:lnTo>
                  <a:lnTo>
                    <a:pt x="129481" y="594717"/>
                  </a:lnTo>
                  <a:cubicBezTo>
                    <a:pt x="131118" y="597099"/>
                    <a:pt x="132011" y="600075"/>
                    <a:pt x="132160" y="603647"/>
                  </a:cubicBezTo>
                  <a:lnTo>
                    <a:pt x="131266" y="609005"/>
                  </a:lnTo>
                  <a:lnTo>
                    <a:pt x="133946" y="605433"/>
                  </a:lnTo>
                  <a:cubicBezTo>
                    <a:pt x="136922" y="604838"/>
                    <a:pt x="139898" y="603647"/>
                    <a:pt x="142875" y="601861"/>
                  </a:cubicBezTo>
                  <a:lnTo>
                    <a:pt x="138410" y="592931"/>
                  </a:lnTo>
                  <a:cubicBezTo>
                    <a:pt x="136922" y="589657"/>
                    <a:pt x="135732" y="586085"/>
                    <a:pt x="134838" y="582216"/>
                  </a:cubicBezTo>
                  <a:lnTo>
                    <a:pt x="135732" y="575072"/>
                  </a:lnTo>
                  <a:lnTo>
                    <a:pt x="131266" y="575072"/>
                  </a:lnTo>
                  <a:close/>
                  <a:moveTo>
                    <a:pt x="163414" y="575072"/>
                  </a:moveTo>
                  <a:cubicBezTo>
                    <a:pt x="165200" y="576560"/>
                    <a:pt x="167283" y="577751"/>
                    <a:pt x="169664" y="578644"/>
                  </a:cubicBezTo>
                  <a:lnTo>
                    <a:pt x="169664" y="575072"/>
                  </a:lnTo>
                  <a:lnTo>
                    <a:pt x="163414" y="575072"/>
                  </a:lnTo>
                  <a:close/>
                  <a:moveTo>
                    <a:pt x="322362" y="16074"/>
                  </a:moveTo>
                  <a:lnTo>
                    <a:pt x="312539" y="73224"/>
                  </a:lnTo>
                  <a:lnTo>
                    <a:pt x="312539" y="88404"/>
                  </a:lnTo>
                  <a:cubicBezTo>
                    <a:pt x="312688" y="89744"/>
                    <a:pt x="313284" y="90637"/>
                    <a:pt x="314325" y="91083"/>
                  </a:cubicBezTo>
                  <a:lnTo>
                    <a:pt x="324148" y="33933"/>
                  </a:lnTo>
                  <a:lnTo>
                    <a:pt x="324148" y="19646"/>
                  </a:lnTo>
                  <a:lnTo>
                    <a:pt x="325041" y="17860"/>
                  </a:lnTo>
                  <a:cubicBezTo>
                    <a:pt x="324594" y="16967"/>
                    <a:pt x="323701" y="16371"/>
                    <a:pt x="322362" y="16074"/>
                  </a:cubicBezTo>
                  <a:close/>
                  <a:moveTo>
                    <a:pt x="270570" y="23217"/>
                  </a:moveTo>
                  <a:lnTo>
                    <a:pt x="270570" y="26789"/>
                  </a:lnTo>
                  <a:lnTo>
                    <a:pt x="273248" y="24110"/>
                  </a:lnTo>
                  <a:lnTo>
                    <a:pt x="270570" y="23217"/>
                  </a:lnTo>
                  <a:close/>
                  <a:moveTo>
                    <a:pt x="211634" y="29468"/>
                  </a:moveTo>
                  <a:lnTo>
                    <a:pt x="209848" y="34826"/>
                  </a:lnTo>
                  <a:lnTo>
                    <a:pt x="211634" y="35719"/>
                  </a:lnTo>
                  <a:lnTo>
                    <a:pt x="212527" y="31254"/>
                  </a:lnTo>
                  <a:lnTo>
                    <a:pt x="212527" y="29468"/>
                  </a:lnTo>
                  <a:lnTo>
                    <a:pt x="211634" y="29468"/>
                  </a:lnTo>
                  <a:close/>
                  <a:moveTo>
                    <a:pt x="278606" y="33933"/>
                  </a:moveTo>
                  <a:lnTo>
                    <a:pt x="277714" y="36612"/>
                  </a:lnTo>
                  <a:lnTo>
                    <a:pt x="278606" y="44649"/>
                  </a:lnTo>
                  <a:lnTo>
                    <a:pt x="280392" y="48221"/>
                  </a:lnTo>
                  <a:lnTo>
                    <a:pt x="285750" y="46435"/>
                  </a:lnTo>
                  <a:lnTo>
                    <a:pt x="287536" y="40184"/>
                  </a:lnTo>
                  <a:lnTo>
                    <a:pt x="287536" y="37505"/>
                  </a:lnTo>
                  <a:lnTo>
                    <a:pt x="286643" y="37505"/>
                  </a:lnTo>
                  <a:cubicBezTo>
                    <a:pt x="284411" y="35719"/>
                    <a:pt x="281732" y="34528"/>
                    <a:pt x="278606" y="33933"/>
                  </a:cubicBezTo>
                  <a:close/>
                  <a:moveTo>
                    <a:pt x="114300" y="34826"/>
                  </a:moveTo>
                  <a:cubicBezTo>
                    <a:pt x="115044" y="36910"/>
                    <a:pt x="116235" y="38696"/>
                    <a:pt x="117872" y="40184"/>
                  </a:cubicBezTo>
                  <a:lnTo>
                    <a:pt x="118765" y="34826"/>
                  </a:lnTo>
                  <a:lnTo>
                    <a:pt x="114300" y="34826"/>
                  </a:lnTo>
                  <a:close/>
                  <a:moveTo>
                    <a:pt x="174129" y="35719"/>
                  </a:moveTo>
                  <a:cubicBezTo>
                    <a:pt x="175171" y="40035"/>
                    <a:pt x="176659" y="44797"/>
                    <a:pt x="178594" y="50006"/>
                  </a:cubicBezTo>
                  <a:lnTo>
                    <a:pt x="179487" y="60722"/>
                  </a:lnTo>
                  <a:lnTo>
                    <a:pt x="183952" y="58936"/>
                  </a:lnTo>
                  <a:lnTo>
                    <a:pt x="184845" y="51792"/>
                  </a:lnTo>
                  <a:lnTo>
                    <a:pt x="183059" y="44649"/>
                  </a:lnTo>
                  <a:cubicBezTo>
                    <a:pt x="181719" y="40779"/>
                    <a:pt x="178743" y="37803"/>
                    <a:pt x="174129" y="35719"/>
                  </a:cubicBezTo>
                  <a:close/>
                  <a:moveTo>
                    <a:pt x="207169" y="41077"/>
                  </a:moveTo>
                  <a:lnTo>
                    <a:pt x="205383" y="50006"/>
                  </a:lnTo>
                  <a:lnTo>
                    <a:pt x="206276" y="52685"/>
                  </a:lnTo>
                  <a:lnTo>
                    <a:pt x="206276" y="65187"/>
                  </a:lnTo>
                  <a:lnTo>
                    <a:pt x="207169" y="65187"/>
                  </a:lnTo>
                  <a:lnTo>
                    <a:pt x="208062" y="52685"/>
                  </a:lnTo>
                  <a:lnTo>
                    <a:pt x="207169" y="41077"/>
                  </a:lnTo>
                  <a:close/>
                  <a:moveTo>
                    <a:pt x="231279" y="43756"/>
                  </a:moveTo>
                  <a:lnTo>
                    <a:pt x="233065" y="52685"/>
                  </a:lnTo>
                  <a:lnTo>
                    <a:pt x="235744" y="50006"/>
                  </a:lnTo>
                  <a:lnTo>
                    <a:pt x="237530" y="43756"/>
                  </a:lnTo>
                  <a:lnTo>
                    <a:pt x="231279" y="43756"/>
                  </a:lnTo>
                  <a:close/>
                  <a:moveTo>
                    <a:pt x="233065" y="59829"/>
                  </a:moveTo>
                  <a:lnTo>
                    <a:pt x="233065" y="66973"/>
                  </a:lnTo>
                  <a:lnTo>
                    <a:pt x="235744" y="61615"/>
                  </a:lnTo>
                  <a:cubicBezTo>
                    <a:pt x="235298" y="60722"/>
                    <a:pt x="234404" y="60127"/>
                    <a:pt x="233065" y="59829"/>
                  </a:cubicBezTo>
                  <a:close/>
                  <a:moveTo>
                    <a:pt x="101798" y="36612"/>
                  </a:moveTo>
                  <a:lnTo>
                    <a:pt x="100013" y="42863"/>
                  </a:lnTo>
                  <a:lnTo>
                    <a:pt x="100906" y="44649"/>
                  </a:lnTo>
                  <a:lnTo>
                    <a:pt x="102692" y="38398"/>
                  </a:lnTo>
                  <a:lnTo>
                    <a:pt x="102692" y="36612"/>
                  </a:lnTo>
                  <a:lnTo>
                    <a:pt x="101798" y="366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95" name="Freeform: Shape 4194">
              <a:extLst>
                <a:ext uri="{FF2B5EF4-FFF2-40B4-BE49-F238E27FC236}">
                  <a16:creationId xmlns:a16="http://schemas.microsoft.com/office/drawing/2014/main" id="{7D0B4C26-2879-43AA-8A58-16D03C2481F3}"/>
                </a:ext>
              </a:extLst>
            </p:cNvPr>
            <p:cNvSpPr/>
            <p:nvPr/>
          </p:nvSpPr>
          <p:spPr>
            <a:xfrm>
              <a:off x="8876476" y="2168635"/>
              <a:ext cx="5358" cy="6251"/>
            </a:xfrm>
            <a:custGeom>
              <a:avLst/>
              <a:gdLst/>
              <a:ahLst/>
              <a:cxnLst/>
              <a:rect l="l" t="t" r="r" b="b"/>
              <a:pathLst>
                <a:path w="5358" h="6251">
                  <a:moveTo>
                    <a:pt x="0" y="0"/>
                  </a:moveTo>
                  <a:lnTo>
                    <a:pt x="5358" y="0"/>
                  </a:lnTo>
                  <a:lnTo>
                    <a:pt x="4465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94" name="Freeform: Shape 4193">
              <a:extLst>
                <a:ext uri="{FF2B5EF4-FFF2-40B4-BE49-F238E27FC236}">
                  <a16:creationId xmlns:a16="http://schemas.microsoft.com/office/drawing/2014/main" id="{B62D130F-35A0-40BD-934B-E428B80693DE}"/>
                </a:ext>
              </a:extLst>
            </p:cNvPr>
            <p:cNvSpPr/>
            <p:nvPr/>
          </p:nvSpPr>
          <p:spPr>
            <a:xfrm>
              <a:off x="8905052" y="2168635"/>
              <a:ext cx="11608" cy="9823"/>
            </a:xfrm>
            <a:custGeom>
              <a:avLst/>
              <a:gdLst/>
              <a:ahLst/>
              <a:cxnLst/>
              <a:rect l="l" t="t" r="r" b="b"/>
              <a:pathLst>
                <a:path w="11608" h="9823">
                  <a:moveTo>
                    <a:pt x="0" y="0"/>
                  </a:moveTo>
                  <a:lnTo>
                    <a:pt x="11608" y="0"/>
                  </a:lnTo>
                  <a:lnTo>
                    <a:pt x="9822" y="8037"/>
                  </a:lnTo>
                  <a:lnTo>
                    <a:pt x="2678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93" name="Freeform: Shape 4192">
              <a:extLst>
                <a:ext uri="{FF2B5EF4-FFF2-40B4-BE49-F238E27FC236}">
                  <a16:creationId xmlns:a16="http://schemas.microsoft.com/office/drawing/2014/main" id="{3EE7C6A1-E124-4071-B2A7-147633DDE116}"/>
                </a:ext>
              </a:extLst>
            </p:cNvPr>
            <p:cNvSpPr/>
            <p:nvPr/>
          </p:nvSpPr>
          <p:spPr>
            <a:xfrm>
              <a:off x="8961308" y="2168635"/>
              <a:ext cx="6251" cy="4465"/>
            </a:xfrm>
            <a:custGeom>
              <a:avLst/>
              <a:gdLst/>
              <a:ahLst/>
              <a:cxnLst/>
              <a:rect l="l" t="t" r="r" b="b"/>
              <a:pathLst>
                <a:path w="6251" h="4465">
                  <a:moveTo>
                    <a:pt x="0" y="0"/>
                  </a:moveTo>
                  <a:lnTo>
                    <a:pt x="6251" y="0"/>
                  </a:lnTo>
                  <a:lnTo>
                    <a:pt x="4465" y="4465"/>
                  </a:lnTo>
                  <a:cubicBezTo>
                    <a:pt x="2680" y="3274"/>
                    <a:pt x="1191" y="178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92" name="Freeform: Shape 4191">
              <a:extLst>
                <a:ext uri="{FF2B5EF4-FFF2-40B4-BE49-F238E27FC236}">
                  <a16:creationId xmlns:a16="http://schemas.microsoft.com/office/drawing/2014/main" id="{F2423BB8-6F6B-4644-9FF8-50E4641EAACE}"/>
                </a:ext>
              </a:extLst>
            </p:cNvPr>
            <p:cNvSpPr/>
            <p:nvPr/>
          </p:nvSpPr>
          <p:spPr>
            <a:xfrm>
              <a:off x="7670448" y="2169751"/>
              <a:ext cx="5358" cy="2679"/>
            </a:xfrm>
            <a:custGeom>
              <a:avLst/>
              <a:gdLst/>
              <a:ahLst/>
              <a:cxnLst/>
              <a:rect l="l" t="t" r="r" b="b"/>
              <a:pathLst>
                <a:path w="5358" h="2679">
                  <a:moveTo>
                    <a:pt x="0" y="0"/>
                  </a:moveTo>
                  <a:lnTo>
                    <a:pt x="5358" y="0"/>
                  </a:lnTo>
                  <a:lnTo>
                    <a:pt x="893" y="2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91" name="Freeform: Shape 4190">
              <a:extLst>
                <a:ext uri="{FF2B5EF4-FFF2-40B4-BE49-F238E27FC236}">
                  <a16:creationId xmlns:a16="http://schemas.microsoft.com/office/drawing/2014/main" id="{05EAB72D-3C59-4225-8B5E-696248C4EF80}"/>
                </a:ext>
              </a:extLst>
            </p:cNvPr>
            <p:cNvSpPr/>
            <p:nvPr/>
          </p:nvSpPr>
          <p:spPr>
            <a:xfrm>
              <a:off x="7609726" y="2169750"/>
              <a:ext cx="436662" cy="642938"/>
            </a:xfrm>
            <a:custGeom>
              <a:avLst/>
              <a:gdLst/>
              <a:ahLst/>
              <a:cxnLst/>
              <a:rect l="l" t="t" r="r" b="b"/>
              <a:pathLst>
                <a:path w="436662" h="642938">
                  <a:moveTo>
                    <a:pt x="91976" y="0"/>
                  </a:moveTo>
                  <a:lnTo>
                    <a:pt x="108049" y="0"/>
                  </a:lnTo>
                  <a:cubicBezTo>
                    <a:pt x="109091" y="298"/>
                    <a:pt x="109984" y="893"/>
                    <a:pt x="110728" y="1786"/>
                  </a:cubicBezTo>
                  <a:lnTo>
                    <a:pt x="111621" y="20539"/>
                  </a:lnTo>
                  <a:lnTo>
                    <a:pt x="116979" y="18753"/>
                  </a:lnTo>
                  <a:lnTo>
                    <a:pt x="117872" y="11609"/>
                  </a:lnTo>
                  <a:lnTo>
                    <a:pt x="116979" y="8930"/>
                  </a:lnTo>
                  <a:lnTo>
                    <a:pt x="116086" y="0"/>
                  </a:lnTo>
                  <a:lnTo>
                    <a:pt x="134838" y="0"/>
                  </a:lnTo>
                  <a:lnTo>
                    <a:pt x="143768" y="1786"/>
                  </a:lnTo>
                  <a:lnTo>
                    <a:pt x="142875" y="213420"/>
                  </a:lnTo>
                  <a:cubicBezTo>
                    <a:pt x="139750" y="214759"/>
                    <a:pt x="137964" y="217141"/>
                    <a:pt x="137517" y="220564"/>
                  </a:cubicBezTo>
                  <a:cubicBezTo>
                    <a:pt x="139006" y="220117"/>
                    <a:pt x="140494" y="219224"/>
                    <a:pt x="141982" y="217885"/>
                  </a:cubicBezTo>
                  <a:lnTo>
                    <a:pt x="143768" y="228600"/>
                  </a:lnTo>
                  <a:lnTo>
                    <a:pt x="146447" y="278607"/>
                  </a:lnTo>
                  <a:lnTo>
                    <a:pt x="287536" y="277714"/>
                  </a:lnTo>
                  <a:cubicBezTo>
                    <a:pt x="289322" y="272654"/>
                    <a:pt x="290215" y="266998"/>
                    <a:pt x="290215" y="260747"/>
                  </a:cubicBezTo>
                  <a:lnTo>
                    <a:pt x="292001" y="229493"/>
                  </a:lnTo>
                  <a:lnTo>
                    <a:pt x="296466" y="227707"/>
                  </a:lnTo>
                  <a:lnTo>
                    <a:pt x="299145" y="220564"/>
                  </a:lnTo>
                  <a:lnTo>
                    <a:pt x="292001" y="218778"/>
                  </a:lnTo>
                  <a:lnTo>
                    <a:pt x="292001" y="107157"/>
                  </a:lnTo>
                  <a:cubicBezTo>
                    <a:pt x="293340" y="106859"/>
                    <a:pt x="294531" y="106264"/>
                    <a:pt x="295573" y="105371"/>
                  </a:cubicBezTo>
                  <a:lnTo>
                    <a:pt x="292001" y="104478"/>
                  </a:lnTo>
                  <a:lnTo>
                    <a:pt x="292001" y="89297"/>
                  </a:lnTo>
                  <a:lnTo>
                    <a:pt x="292894" y="70545"/>
                  </a:lnTo>
                  <a:cubicBezTo>
                    <a:pt x="291703" y="65931"/>
                    <a:pt x="291108" y="60573"/>
                    <a:pt x="291108" y="54472"/>
                  </a:cubicBezTo>
                  <a:lnTo>
                    <a:pt x="291108" y="3572"/>
                  </a:lnTo>
                  <a:lnTo>
                    <a:pt x="435769" y="3572"/>
                  </a:lnTo>
                  <a:lnTo>
                    <a:pt x="435769" y="367904"/>
                  </a:lnTo>
                  <a:lnTo>
                    <a:pt x="433090" y="369689"/>
                  </a:lnTo>
                  <a:cubicBezTo>
                    <a:pt x="430262" y="367011"/>
                    <a:pt x="426988" y="364927"/>
                    <a:pt x="423267" y="363439"/>
                  </a:cubicBezTo>
                  <a:lnTo>
                    <a:pt x="423267" y="374154"/>
                  </a:lnTo>
                  <a:lnTo>
                    <a:pt x="433090" y="372368"/>
                  </a:lnTo>
                  <a:cubicBezTo>
                    <a:pt x="434727" y="377577"/>
                    <a:pt x="435620" y="383233"/>
                    <a:pt x="435769" y="389335"/>
                  </a:cubicBezTo>
                  <a:lnTo>
                    <a:pt x="435769" y="422375"/>
                  </a:lnTo>
                  <a:lnTo>
                    <a:pt x="428625" y="422375"/>
                  </a:lnTo>
                  <a:cubicBezTo>
                    <a:pt x="426839" y="417761"/>
                    <a:pt x="425946" y="412403"/>
                    <a:pt x="425946" y="406301"/>
                  </a:cubicBezTo>
                  <a:lnTo>
                    <a:pt x="423267" y="414338"/>
                  </a:lnTo>
                  <a:lnTo>
                    <a:pt x="423267" y="426839"/>
                  </a:lnTo>
                  <a:lnTo>
                    <a:pt x="424160" y="429518"/>
                  </a:lnTo>
                  <a:lnTo>
                    <a:pt x="426839" y="429518"/>
                  </a:lnTo>
                  <a:lnTo>
                    <a:pt x="434876" y="425054"/>
                  </a:lnTo>
                  <a:lnTo>
                    <a:pt x="436662" y="438448"/>
                  </a:lnTo>
                  <a:lnTo>
                    <a:pt x="435769" y="440234"/>
                  </a:lnTo>
                  <a:lnTo>
                    <a:pt x="427732" y="439341"/>
                  </a:lnTo>
                  <a:cubicBezTo>
                    <a:pt x="422970" y="437406"/>
                    <a:pt x="419398" y="434132"/>
                    <a:pt x="417017" y="429518"/>
                  </a:cubicBezTo>
                  <a:cubicBezTo>
                    <a:pt x="415528" y="428328"/>
                    <a:pt x="413742" y="427435"/>
                    <a:pt x="411659" y="426839"/>
                  </a:cubicBezTo>
                  <a:cubicBezTo>
                    <a:pt x="410171" y="428923"/>
                    <a:pt x="408980" y="431304"/>
                    <a:pt x="408087" y="433983"/>
                  </a:cubicBezTo>
                  <a:cubicBezTo>
                    <a:pt x="408087" y="438597"/>
                    <a:pt x="409278" y="443359"/>
                    <a:pt x="411659" y="448271"/>
                  </a:cubicBezTo>
                  <a:lnTo>
                    <a:pt x="412552" y="477739"/>
                  </a:lnTo>
                  <a:cubicBezTo>
                    <a:pt x="413891" y="477292"/>
                    <a:pt x="415082" y="476102"/>
                    <a:pt x="416124" y="474167"/>
                  </a:cubicBezTo>
                  <a:lnTo>
                    <a:pt x="415231" y="443806"/>
                  </a:lnTo>
                  <a:lnTo>
                    <a:pt x="423267" y="442913"/>
                  </a:lnTo>
                  <a:cubicBezTo>
                    <a:pt x="425202" y="445592"/>
                    <a:pt x="427583" y="448271"/>
                    <a:pt x="430411" y="450950"/>
                  </a:cubicBezTo>
                  <a:lnTo>
                    <a:pt x="434876" y="448271"/>
                  </a:lnTo>
                  <a:lnTo>
                    <a:pt x="435769" y="469702"/>
                  </a:lnTo>
                  <a:lnTo>
                    <a:pt x="433983" y="478632"/>
                  </a:lnTo>
                  <a:lnTo>
                    <a:pt x="436662" y="495598"/>
                  </a:lnTo>
                  <a:lnTo>
                    <a:pt x="435769" y="572393"/>
                  </a:lnTo>
                  <a:cubicBezTo>
                    <a:pt x="432644" y="573733"/>
                    <a:pt x="429369" y="574626"/>
                    <a:pt x="425946" y="575072"/>
                  </a:cubicBezTo>
                  <a:lnTo>
                    <a:pt x="425946" y="567929"/>
                  </a:lnTo>
                  <a:cubicBezTo>
                    <a:pt x="424905" y="563166"/>
                    <a:pt x="423119" y="558404"/>
                    <a:pt x="420588" y="553641"/>
                  </a:cubicBezTo>
                  <a:lnTo>
                    <a:pt x="419696" y="550069"/>
                  </a:lnTo>
                  <a:cubicBezTo>
                    <a:pt x="416570" y="551260"/>
                    <a:pt x="413594" y="553046"/>
                    <a:pt x="410766" y="555427"/>
                  </a:cubicBezTo>
                  <a:lnTo>
                    <a:pt x="416124" y="566143"/>
                  </a:lnTo>
                  <a:lnTo>
                    <a:pt x="416124" y="575072"/>
                  </a:lnTo>
                  <a:lnTo>
                    <a:pt x="414338" y="584002"/>
                  </a:lnTo>
                  <a:cubicBezTo>
                    <a:pt x="411063" y="584895"/>
                    <a:pt x="407492" y="585490"/>
                    <a:pt x="403622" y="585788"/>
                  </a:cubicBezTo>
                  <a:lnTo>
                    <a:pt x="401836" y="579537"/>
                  </a:lnTo>
                  <a:lnTo>
                    <a:pt x="401836" y="568822"/>
                  </a:lnTo>
                  <a:cubicBezTo>
                    <a:pt x="400794" y="567482"/>
                    <a:pt x="399306" y="566291"/>
                    <a:pt x="397371" y="565250"/>
                  </a:cubicBezTo>
                  <a:lnTo>
                    <a:pt x="392906" y="568822"/>
                  </a:lnTo>
                  <a:lnTo>
                    <a:pt x="393799" y="577751"/>
                  </a:lnTo>
                  <a:lnTo>
                    <a:pt x="396478" y="584895"/>
                  </a:lnTo>
                  <a:lnTo>
                    <a:pt x="393799" y="600968"/>
                  </a:lnTo>
                  <a:cubicBezTo>
                    <a:pt x="391121" y="600820"/>
                    <a:pt x="388442" y="599927"/>
                    <a:pt x="385763" y="598289"/>
                  </a:cubicBezTo>
                  <a:cubicBezTo>
                    <a:pt x="385167" y="593676"/>
                    <a:pt x="383977" y="588318"/>
                    <a:pt x="382191" y="582216"/>
                  </a:cubicBezTo>
                  <a:cubicBezTo>
                    <a:pt x="379363" y="578942"/>
                    <a:pt x="376684" y="575072"/>
                    <a:pt x="374154" y="570607"/>
                  </a:cubicBezTo>
                  <a:lnTo>
                    <a:pt x="372368" y="573286"/>
                  </a:lnTo>
                  <a:lnTo>
                    <a:pt x="372368" y="582216"/>
                  </a:lnTo>
                  <a:lnTo>
                    <a:pt x="374154" y="591146"/>
                  </a:lnTo>
                  <a:lnTo>
                    <a:pt x="378619" y="604540"/>
                  </a:lnTo>
                  <a:lnTo>
                    <a:pt x="372368" y="617042"/>
                  </a:lnTo>
                  <a:cubicBezTo>
                    <a:pt x="377280" y="618084"/>
                    <a:pt x="380554" y="621358"/>
                    <a:pt x="382191" y="626864"/>
                  </a:cubicBezTo>
                  <a:lnTo>
                    <a:pt x="383977" y="640259"/>
                  </a:lnTo>
                  <a:lnTo>
                    <a:pt x="380405" y="641152"/>
                  </a:lnTo>
                  <a:cubicBezTo>
                    <a:pt x="375047" y="642343"/>
                    <a:pt x="369094" y="642938"/>
                    <a:pt x="362546" y="642938"/>
                  </a:cubicBezTo>
                  <a:lnTo>
                    <a:pt x="292001" y="642045"/>
                  </a:lnTo>
                  <a:lnTo>
                    <a:pt x="292001" y="479525"/>
                  </a:lnTo>
                  <a:lnTo>
                    <a:pt x="299145" y="477739"/>
                  </a:lnTo>
                  <a:lnTo>
                    <a:pt x="300038" y="467916"/>
                  </a:lnTo>
                  <a:cubicBezTo>
                    <a:pt x="297210" y="468958"/>
                    <a:pt x="294531" y="470446"/>
                    <a:pt x="292001" y="472381"/>
                  </a:cubicBezTo>
                  <a:lnTo>
                    <a:pt x="291108" y="448271"/>
                  </a:lnTo>
                  <a:cubicBezTo>
                    <a:pt x="295573" y="447973"/>
                    <a:pt x="300633" y="447080"/>
                    <a:pt x="306288" y="445592"/>
                  </a:cubicBezTo>
                  <a:cubicBezTo>
                    <a:pt x="310009" y="444252"/>
                    <a:pt x="314176" y="441871"/>
                    <a:pt x="318790" y="438448"/>
                  </a:cubicBezTo>
                  <a:cubicBezTo>
                    <a:pt x="318046" y="436662"/>
                    <a:pt x="316855" y="435174"/>
                    <a:pt x="315218" y="433983"/>
                  </a:cubicBezTo>
                  <a:lnTo>
                    <a:pt x="293787" y="438448"/>
                  </a:lnTo>
                  <a:lnTo>
                    <a:pt x="292001" y="435769"/>
                  </a:lnTo>
                  <a:cubicBezTo>
                    <a:pt x="290364" y="430858"/>
                    <a:pt x="289471" y="425202"/>
                    <a:pt x="289322" y="418803"/>
                  </a:cubicBezTo>
                  <a:cubicBezTo>
                    <a:pt x="288429" y="414189"/>
                    <a:pt x="286643" y="409427"/>
                    <a:pt x="283964" y="404515"/>
                  </a:cubicBezTo>
                  <a:lnTo>
                    <a:pt x="271463" y="407194"/>
                  </a:lnTo>
                  <a:lnTo>
                    <a:pt x="158056" y="407194"/>
                  </a:lnTo>
                  <a:cubicBezTo>
                    <a:pt x="156865" y="407045"/>
                    <a:pt x="155972" y="406450"/>
                    <a:pt x="155377" y="405408"/>
                  </a:cubicBezTo>
                  <a:lnTo>
                    <a:pt x="144661" y="411659"/>
                  </a:lnTo>
                  <a:lnTo>
                    <a:pt x="144661" y="441127"/>
                  </a:lnTo>
                  <a:lnTo>
                    <a:pt x="138410" y="437555"/>
                  </a:lnTo>
                  <a:lnTo>
                    <a:pt x="133053" y="437555"/>
                  </a:lnTo>
                  <a:cubicBezTo>
                    <a:pt x="133648" y="441127"/>
                    <a:pt x="135731" y="443508"/>
                    <a:pt x="139303" y="444699"/>
                  </a:cubicBezTo>
                  <a:cubicBezTo>
                    <a:pt x="141982" y="448866"/>
                    <a:pt x="143471" y="453926"/>
                    <a:pt x="143768" y="459879"/>
                  </a:cubicBezTo>
                  <a:lnTo>
                    <a:pt x="142875" y="634901"/>
                  </a:lnTo>
                  <a:lnTo>
                    <a:pt x="137517" y="629543"/>
                  </a:lnTo>
                  <a:cubicBezTo>
                    <a:pt x="132904" y="629395"/>
                    <a:pt x="129332" y="627311"/>
                    <a:pt x="126802" y="623293"/>
                  </a:cubicBezTo>
                  <a:lnTo>
                    <a:pt x="133946" y="623293"/>
                  </a:lnTo>
                  <a:cubicBezTo>
                    <a:pt x="133797" y="620316"/>
                    <a:pt x="132904" y="617339"/>
                    <a:pt x="131267" y="614363"/>
                  </a:cubicBezTo>
                  <a:cubicBezTo>
                    <a:pt x="126504" y="615256"/>
                    <a:pt x="122932" y="617935"/>
                    <a:pt x="120551" y="622400"/>
                  </a:cubicBezTo>
                  <a:lnTo>
                    <a:pt x="117872" y="628650"/>
                  </a:lnTo>
                  <a:cubicBezTo>
                    <a:pt x="116086" y="626864"/>
                    <a:pt x="114300" y="624781"/>
                    <a:pt x="112514" y="622400"/>
                  </a:cubicBezTo>
                  <a:cubicBezTo>
                    <a:pt x="110728" y="618977"/>
                    <a:pt x="108347" y="615702"/>
                    <a:pt x="105371" y="612577"/>
                  </a:cubicBezTo>
                  <a:lnTo>
                    <a:pt x="93762" y="620614"/>
                  </a:lnTo>
                  <a:lnTo>
                    <a:pt x="79474" y="619721"/>
                  </a:lnTo>
                  <a:lnTo>
                    <a:pt x="78581" y="623293"/>
                  </a:lnTo>
                  <a:cubicBezTo>
                    <a:pt x="76944" y="625376"/>
                    <a:pt x="74861" y="626864"/>
                    <a:pt x="72331" y="627757"/>
                  </a:cubicBezTo>
                  <a:lnTo>
                    <a:pt x="70545" y="614363"/>
                  </a:lnTo>
                  <a:cubicBezTo>
                    <a:pt x="68461" y="616595"/>
                    <a:pt x="66973" y="619274"/>
                    <a:pt x="66080" y="622400"/>
                  </a:cubicBezTo>
                  <a:cubicBezTo>
                    <a:pt x="61317" y="622846"/>
                    <a:pt x="56257" y="623739"/>
                    <a:pt x="50899" y="625079"/>
                  </a:cubicBezTo>
                  <a:lnTo>
                    <a:pt x="50006" y="629543"/>
                  </a:lnTo>
                  <a:cubicBezTo>
                    <a:pt x="46137" y="628799"/>
                    <a:pt x="42267" y="627609"/>
                    <a:pt x="38398" y="625972"/>
                  </a:cubicBezTo>
                  <a:lnTo>
                    <a:pt x="27682" y="617935"/>
                  </a:lnTo>
                  <a:cubicBezTo>
                    <a:pt x="24110" y="616000"/>
                    <a:pt x="20241" y="614512"/>
                    <a:pt x="16074" y="613470"/>
                  </a:cubicBezTo>
                  <a:lnTo>
                    <a:pt x="16074" y="617042"/>
                  </a:lnTo>
                  <a:cubicBezTo>
                    <a:pt x="13246" y="620763"/>
                    <a:pt x="9079" y="623144"/>
                    <a:pt x="3572" y="624186"/>
                  </a:cubicBezTo>
                  <a:cubicBezTo>
                    <a:pt x="1340" y="620018"/>
                    <a:pt x="149" y="615256"/>
                    <a:pt x="0" y="609898"/>
                  </a:cubicBezTo>
                  <a:lnTo>
                    <a:pt x="0" y="442020"/>
                  </a:lnTo>
                  <a:cubicBezTo>
                    <a:pt x="1935" y="442466"/>
                    <a:pt x="4316" y="442764"/>
                    <a:pt x="7144" y="442913"/>
                  </a:cubicBezTo>
                  <a:cubicBezTo>
                    <a:pt x="12204" y="442913"/>
                    <a:pt x="17860" y="442020"/>
                    <a:pt x="24110" y="440234"/>
                  </a:cubicBezTo>
                  <a:cubicBezTo>
                    <a:pt x="24110" y="445145"/>
                    <a:pt x="24706" y="451098"/>
                    <a:pt x="25896" y="458093"/>
                  </a:cubicBezTo>
                  <a:lnTo>
                    <a:pt x="31254" y="446485"/>
                  </a:lnTo>
                  <a:lnTo>
                    <a:pt x="42863" y="445592"/>
                  </a:lnTo>
                  <a:lnTo>
                    <a:pt x="48221" y="447378"/>
                  </a:lnTo>
                  <a:cubicBezTo>
                    <a:pt x="51941" y="445592"/>
                    <a:pt x="55811" y="442913"/>
                    <a:pt x="59829" y="439341"/>
                  </a:cubicBezTo>
                  <a:cubicBezTo>
                    <a:pt x="63996" y="438746"/>
                    <a:pt x="68759" y="438448"/>
                    <a:pt x="74117" y="438448"/>
                  </a:cubicBezTo>
                  <a:lnTo>
                    <a:pt x="75010" y="442020"/>
                  </a:lnTo>
                  <a:cubicBezTo>
                    <a:pt x="78284" y="444252"/>
                    <a:pt x="81856" y="447229"/>
                    <a:pt x="85725" y="450950"/>
                  </a:cubicBezTo>
                  <a:lnTo>
                    <a:pt x="91083" y="438448"/>
                  </a:lnTo>
                  <a:cubicBezTo>
                    <a:pt x="95994" y="438448"/>
                    <a:pt x="101055" y="439639"/>
                    <a:pt x="106263" y="442020"/>
                  </a:cubicBezTo>
                  <a:cubicBezTo>
                    <a:pt x="108496" y="439490"/>
                    <a:pt x="110282" y="436513"/>
                    <a:pt x="111621" y="433090"/>
                  </a:cubicBezTo>
                  <a:lnTo>
                    <a:pt x="108049" y="432197"/>
                  </a:lnTo>
                  <a:cubicBezTo>
                    <a:pt x="103287" y="430411"/>
                    <a:pt x="97929" y="429221"/>
                    <a:pt x="91976" y="428625"/>
                  </a:cubicBezTo>
                  <a:cubicBezTo>
                    <a:pt x="89892" y="429221"/>
                    <a:pt x="87809" y="430114"/>
                    <a:pt x="85725" y="431304"/>
                  </a:cubicBezTo>
                  <a:lnTo>
                    <a:pt x="77688" y="430411"/>
                  </a:lnTo>
                  <a:cubicBezTo>
                    <a:pt x="72926" y="429221"/>
                    <a:pt x="67568" y="428328"/>
                    <a:pt x="61615" y="427732"/>
                  </a:cubicBezTo>
                  <a:cubicBezTo>
                    <a:pt x="61169" y="428625"/>
                    <a:pt x="60871" y="429816"/>
                    <a:pt x="60722" y="431304"/>
                  </a:cubicBezTo>
                  <a:lnTo>
                    <a:pt x="45542" y="432197"/>
                  </a:lnTo>
                  <a:cubicBezTo>
                    <a:pt x="41821" y="433983"/>
                    <a:pt x="37356" y="435174"/>
                    <a:pt x="32147" y="435769"/>
                  </a:cubicBezTo>
                  <a:cubicBezTo>
                    <a:pt x="27385" y="434727"/>
                    <a:pt x="22920" y="432644"/>
                    <a:pt x="18753" y="429518"/>
                  </a:cubicBezTo>
                  <a:lnTo>
                    <a:pt x="4465" y="431304"/>
                  </a:lnTo>
                  <a:lnTo>
                    <a:pt x="3572" y="433983"/>
                  </a:lnTo>
                  <a:cubicBezTo>
                    <a:pt x="1488" y="430709"/>
                    <a:pt x="298" y="426839"/>
                    <a:pt x="0" y="422375"/>
                  </a:cubicBezTo>
                  <a:lnTo>
                    <a:pt x="0" y="372368"/>
                  </a:lnTo>
                  <a:lnTo>
                    <a:pt x="5358" y="369689"/>
                  </a:lnTo>
                  <a:cubicBezTo>
                    <a:pt x="2084" y="365969"/>
                    <a:pt x="298" y="361206"/>
                    <a:pt x="0" y="355402"/>
                  </a:cubicBezTo>
                  <a:lnTo>
                    <a:pt x="0" y="320576"/>
                  </a:lnTo>
                  <a:lnTo>
                    <a:pt x="893" y="317004"/>
                  </a:lnTo>
                  <a:lnTo>
                    <a:pt x="0" y="248246"/>
                  </a:lnTo>
                  <a:lnTo>
                    <a:pt x="2679" y="252711"/>
                  </a:lnTo>
                  <a:lnTo>
                    <a:pt x="4465" y="257175"/>
                  </a:lnTo>
                  <a:lnTo>
                    <a:pt x="8037" y="248246"/>
                  </a:lnTo>
                  <a:cubicBezTo>
                    <a:pt x="8930" y="242888"/>
                    <a:pt x="9525" y="236935"/>
                    <a:pt x="9823" y="230386"/>
                  </a:cubicBezTo>
                  <a:lnTo>
                    <a:pt x="10716" y="216992"/>
                  </a:lnTo>
                  <a:lnTo>
                    <a:pt x="8930" y="175022"/>
                  </a:lnTo>
                  <a:lnTo>
                    <a:pt x="16967" y="176808"/>
                  </a:lnTo>
                  <a:lnTo>
                    <a:pt x="17860" y="174129"/>
                  </a:lnTo>
                  <a:cubicBezTo>
                    <a:pt x="17413" y="172046"/>
                    <a:pt x="17115" y="169664"/>
                    <a:pt x="16967" y="166986"/>
                  </a:cubicBezTo>
                  <a:lnTo>
                    <a:pt x="10716" y="166986"/>
                  </a:lnTo>
                  <a:lnTo>
                    <a:pt x="4465" y="157163"/>
                  </a:lnTo>
                  <a:cubicBezTo>
                    <a:pt x="4316" y="162372"/>
                    <a:pt x="3721" y="168325"/>
                    <a:pt x="2679" y="175022"/>
                  </a:cubicBezTo>
                  <a:lnTo>
                    <a:pt x="1786" y="193775"/>
                  </a:lnTo>
                  <a:lnTo>
                    <a:pt x="0" y="186631"/>
                  </a:lnTo>
                  <a:lnTo>
                    <a:pt x="0" y="15181"/>
                  </a:lnTo>
                  <a:lnTo>
                    <a:pt x="893" y="11609"/>
                  </a:lnTo>
                  <a:lnTo>
                    <a:pt x="1786" y="15181"/>
                  </a:lnTo>
                  <a:lnTo>
                    <a:pt x="5358" y="120551"/>
                  </a:lnTo>
                  <a:lnTo>
                    <a:pt x="8037" y="116086"/>
                  </a:lnTo>
                  <a:cubicBezTo>
                    <a:pt x="8930" y="111175"/>
                    <a:pt x="11906" y="107603"/>
                    <a:pt x="16967" y="105371"/>
                  </a:cubicBezTo>
                  <a:cubicBezTo>
                    <a:pt x="20092" y="102245"/>
                    <a:pt x="23069" y="98673"/>
                    <a:pt x="25896" y="94655"/>
                  </a:cubicBezTo>
                  <a:lnTo>
                    <a:pt x="31254" y="100906"/>
                  </a:lnTo>
                  <a:lnTo>
                    <a:pt x="33040" y="85725"/>
                  </a:lnTo>
                  <a:cubicBezTo>
                    <a:pt x="32296" y="84088"/>
                    <a:pt x="31701" y="82005"/>
                    <a:pt x="31254" y="79475"/>
                  </a:cubicBezTo>
                  <a:lnTo>
                    <a:pt x="32147" y="73224"/>
                  </a:lnTo>
                  <a:cubicBezTo>
                    <a:pt x="33933" y="75159"/>
                    <a:pt x="36314" y="76349"/>
                    <a:pt x="39291" y="76796"/>
                  </a:cubicBezTo>
                  <a:cubicBezTo>
                    <a:pt x="41523" y="73224"/>
                    <a:pt x="44797" y="69950"/>
                    <a:pt x="49113" y="66973"/>
                  </a:cubicBezTo>
                  <a:cubicBezTo>
                    <a:pt x="48816" y="65336"/>
                    <a:pt x="48221" y="63848"/>
                    <a:pt x="47328" y="62508"/>
                  </a:cubicBezTo>
                  <a:cubicBezTo>
                    <a:pt x="45988" y="63104"/>
                    <a:pt x="44797" y="64294"/>
                    <a:pt x="43756" y="66080"/>
                  </a:cubicBezTo>
                  <a:cubicBezTo>
                    <a:pt x="40630" y="67271"/>
                    <a:pt x="37058" y="68164"/>
                    <a:pt x="33040" y="68759"/>
                  </a:cubicBezTo>
                  <a:lnTo>
                    <a:pt x="31254" y="59829"/>
                  </a:lnTo>
                  <a:lnTo>
                    <a:pt x="36612" y="38398"/>
                  </a:lnTo>
                  <a:lnTo>
                    <a:pt x="41970" y="37505"/>
                  </a:lnTo>
                  <a:lnTo>
                    <a:pt x="41970" y="55364"/>
                  </a:lnTo>
                  <a:lnTo>
                    <a:pt x="44649" y="56257"/>
                  </a:lnTo>
                  <a:lnTo>
                    <a:pt x="49113" y="53579"/>
                  </a:lnTo>
                  <a:lnTo>
                    <a:pt x="46435" y="44649"/>
                  </a:lnTo>
                  <a:cubicBezTo>
                    <a:pt x="50453" y="41970"/>
                    <a:pt x="55215" y="39886"/>
                    <a:pt x="60722" y="38398"/>
                  </a:cubicBezTo>
                  <a:cubicBezTo>
                    <a:pt x="65336" y="39440"/>
                    <a:pt x="69503" y="41821"/>
                    <a:pt x="73224" y="45542"/>
                  </a:cubicBezTo>
                  <a:cubicBezTo>
                    <a:pt x="75903" y="48965"/>
                    <a:pt x="79177" y="52239"/>
                    <a:pt x="83046" y="55364"/>
                  </a:cubicBezTo>
                  <a:cubicBezTo>
                    <a:pt x="85725" y="55067"/>
                    <a:pt x="88702" y="54472"/>
                    <a:pt x="91976" y="53579"/>
                  </a:cubicBezTo>
                  <a:cubicBezTo>
                    <a:pt x="91530" y="52239"/>
                    <a:pt x="90637" y="51346"/>
                    <a:pt x="89297" y="50900"/>
                  </a:cubicBezTo>
                  <a:lnTo>
                    <a:pt x="80367" y="50900"/>
                  </a:lnTo>
                  <a:lnTo>
                    <a:pt x="76796" y="42863"/>
                  </a:lnTo>
                  <a:lnTo>
                    <a:pt x="84832" y="32147"/>
                  </a:lnTo>
                  <a:cubicBezTo>
                    <a:pt x="86618" y="28129"/>
                    <a:pt x="88106" y="23069"/>
                    <a:pt x="89297" y="16967"/>
                  </a:cubicBezTo>
                  <a:cubicBezTo>
                    <a:pt x="90488" y="11758"/>
                    <a:pt x="91381" y="6102"/>
                    <a:pt x="91976" y="0"/>
                  </a:cubicBezTo>
                  <a:close/>
                  <a:moveTo>
                    <a:pt x="121444" y="32147"/>
                  </a:moveTo>
                  <a:cubicBezTo>
                    <a:pt x="118467" y="33933"/>
                    <a:pt x="115193" y="35422"/>
                    <a:pt x="111621" y="36612"/>
                  </a:cubicBezTo>
                  <a:lnTo>
                    <a:pt x="119658" y="54472"/>
                  </a:lnTo>
                  <a:lnTo>
                    <a:pt x="119658" y="62508"/>
                  </a:lnTo>
                  <a:lnTo>
                    <a:pt x="118765" y="64294"/>
                  </a:lnTo>
                  <a:lnTo>
                    <a:pt x="119658" y="65187"/>
                  </a:lnTo>
                  <a:cubicBezTo>
                    <a:pt x="122039" y="63699"/>
                    <a:pt x="124123" y="61615"/>
                    <a:pt x="125909" y="58936"/>
                  </a:cubicBezTo>
                  <a:lnTo>
                    <a:pt x="127695" y="47328"/>
                  </a:lnTo>
                  <a:cubicBezTo>
                    <a:pt x="125611" y="45542"/>
                    <a:pt x="123528" y="43458"/>
                    <a:pt x="121444" y="41077"/>
                  </a:cubicBezTo>
                  <a:cubicBezTo>
                    <a:pt x="121593" y="38547"/>
                    <a:pt x="122188" y="35868"/>
                    <a:pt x="123230" y="33040"/>
                  </a:cubicBezTo>
                  <a:lnTo>
                    <a:pt x="121444" y="32147"/>
                  </a:lnTo>
                  <a:close/>
                  <a:moveTo>
                    <a:pt x="121444" y="73224"/>
                  </a:moveTo>
                  <a:lnTo>
                    <a:pt x="118765" y="81261"/>
                  </a:lnTo>
                  <a:lnTo>
                    <a:pt x="120551" y="83939"/>
                  </a:lnTo>
                  <a:cubicBezTo>
                    <a:pt x="122635" y="86767"/>
                    <a:pt x="124718" y="90041"/>
                    <a:pt x="126802" y="93762"/>
                  </a:cubicBezTo>
                  <a:lnTo>
                    <a:pt x="126802" y="115193"/>
                  </a:lnTo>
                  <a:lnTo>
                    <a:pt x="132160" y="111622"/>
                  </a:lnTo>
                  <a:lnTo>
                    <a:pt x="137517" y="87511"/>
                  </a:lnTo>
                  <a:cubicBezTo>
                    <a:pt x="133350" y="87214"/>
                    <a:pt x="130076" y="85428"/>
                    <a:pt x="127695" y="82154"/>
                  </a:cubicBezTo>
                  <a:cubicBezTo>
                    <a:pt x="125909" y="79028"/>
                    <a:pt x="123825" y="76052"/>
                    <a:pt x="121444" y="73224"/>
                  </a:cubicBezTo>
                  <a:close/>
                  <a:moveTo>
                    <a:pt x="52685" y="77689"/>
                  </a:moveTo>
                  <a:cubicBezTo>
                    <a:pt x="51792" y="79772"/>
                    <a:pt x="51197" y="82154"/>
                    <a:pt x="50899" y="84832"/>
                  </a:cubicBezTo>
                  <a:cubicBezTo>
                    <a:pt x="51346" y="85725"/>
                    <a:pt x="52239" y="86321"/>
                    <a:pt x="53578" y="86618"/>
                  </a:cubicBezTo>
                  <a:lnTo>
                    <a:pt x="54471" y="80368"/>
                  </a:lnTo>
                  <a:lnTo>
                    <a:pt x="52685" y="77689"/>
                  </a:lnTo>
                  <a:close/>
                  <a:moveTo>
                    <a:pt x="107156" y="80368"/>
                  </a:moveTo>
                  <a:lnTo>
                    <a:pt x="106263" y="85725"/>
                  </a:lnTo>
                  <a:lnTo>
                    <a:pt x="108942" y="83939"/>
                  </a:lnTo>
                  <a:lnTo>
                    <a:pt x="111621" y="80368"/>
                  </a:lnTo>
                  <a:lnTo>
                    <a:pt x="107156" y="80368"/>
                  </a:lnTo>
                  <a:close/>
                  <a:moveTo>
                    <a:pt x="80367" y="90190"/>
                  </a:moveTo>
                  <a:cubicBezTo>
                    <a:pt x="81409" y="93762"/>
                    <a:pt x="84088" y="96143"/>
                    <a:pt x="88404" y="97334"/>
                  </a:cubicBezTo>
                  <a:cubicBezTo>
                    <a:pt x="92125" y="96441"/>
                    <a:pt x="95994" y="94953"/>
                    <a:pt x="100013" y="92869"/>
                  </a:cubicBezTo>
                  <a:cubicBezTo>
                    <a:pt x="99715" y="92125"/>
                    <a:pt x="99120" y="91530"/>
                    <a:pt x="98227" y="91083"/>
                  </a:cubicBezTo>
                  <a:lnTo>
                    <a:pt x="92869" y="91976"/>
                  </a:lnTo>
                  <a:lnTo>
                    <a:pt x="91083" y="94655"/>
                  </a:lnTo>
                  <a:lnTo>
                    <a:pt x="80367" y="90190"/>
                  </a:lnTo>
                  <a:close/>
                  <a:moveTo>
                    <a:pt x="58936" y="106264"/>
                  </a:moveTo>
                  <a:lnTo>
                    <a:pt x="56257" y="113407"/>
                  </a:lnTo>
                  <a:lnTo>
                    <a:pt x="59829" y="112514"/>
                  </a:lnTo>
                  <a:lnTo>
                    <a:pt x="62508" y="106264"/>
                  </a:lnTo>
                  <a:lnTo>
                    <a:pt x="58936" y="106264"/>
                  </a:lnTo>
                  <a:close/>
                  <a:moveTo>
                    <a:pt x="26789" y="115193"/>
                  </a:moveTo>
                  <a:lnTo>
                    <a:pt x="27682" y="116979"/>
                  </a:lnTo>
                  <a:lnTo>
                    <a:pt x="27682" y="115193"/>
                  </a:lnTo>
                  <a:lnTo>
                    <a:pt x="26789" y="115193"/>
                  </a:lnTo>
                  <a:close/>
                  <a:moveTo>
                    <a:pt x="41970" y="116086"/>
                  </a:moveTo>
                  <a:lnTo>
                    <a:pt x="41970" y="119658"/>
                  </a:lnTo>
                  <a:lnTo>
                    <a:pt x="45542" y="117872"/>
                  </a:lnTo>
                  <a:lnTo>
                    <a:pt x="41970" y="116086"/>
                  </a:lnTo>
                  <a:close/>
                  <a:moveTo>
                    <a:pt x="126802" y="117872"/>
                  </a:moveTo>
                  <a:lnTo>
                    <a:pt x="126802" y="131267"/>
                  </a:lnTo>
                  <a:lnTo>
                    <a:pt x="130374" y="154484"/>
                  </a:lnTo>
                  <a:cubicBezTo>
                    <a:pt x="132755" y="156121"/>
                    <a:pt x="135434" y="157014"/>
                    <a:pt x="138410" y="157163"/>
                  </a:cubicBezTo>
                  <a:lnTo>
                    <a:pt x="139303" y="148233"/>
                  </a:lnTo>
                  <a:lnTo>
                    <a:pt x="138410" y="145554"/>
                  </a:lnTo>
                  <a:cubicBezTo>
                    <a:pt x="136922" y="142727"/>
                    <a:pt x="135731" y="139452"/>
                    <a:pt x="134838" y="135732"/>
                  </a:cubicBezTo>
                  <a:lnTo>
                    <a:pt x="133946" y="123230"/>
                  </a:lnTo>
                  <a:cubicBezTo>
                    <a:pt x="131862" y="121295"/>
                    <a:pt x="129481" y="119509"/>
                    <a:pt x="126802" y="117872"/>
                  </a:cubicBezTo>
                  <a:close/>
                  <a:moveTo>
                    <a:pt x="91976" y="119658"/>
                  </a:moveTo>
                  <a:lnTo>
                    <a:pt x="92869" y="124123"/>
                  </a:lnTo>
                  <a:lnTo>
                    <a:pt x="95548" y="119658"/>
                  </a:lnTo>
                  <a:lnTo>
                    <a:pt x="91976" y="119658"/>
                  </a:lnTo>
                  <a:close/>
                  <a:moveTo>
                    <a:pt x="41077" y="131267"/>
                  </a:moveTo>
                  <a:lnTo>
                    <a:pt x="41970" y="143768"/>
                  </a:lnTo>
                  <a:cubicBezTo>
                    <a:pt x="42119" y="144959"/>
                    <a:pt x="42714" y="145852"/>
                    <a:pt x="43756" y="146447"/>
                  </a:cubicBezTo>
                  <a:lnTo>
                    <a:pt x="43756" y="132160"/>
                  </a:lnTo>
                  <a:lnTo>
                    <a:pt x="41077" y="131267"/>
                  </a:lnTo>
                  <a:close/>
                  <a:moveTo>
                    <a:pt x="78581" y="145554"/>
                  </a:moveTo>
                  <a:lnTo>
                    <a:pt x="77688" y="150912"/>
                  </a:lnTo>
                  <a:lnTo>
                    <a:pt x="84832" y="150019"/>
                  </a:lnTo>
                  <a:cubicBezTo>
                    <a:pt x="83195" y="148084"/>
                    <a:pt x="81112" y="146596"/>
                    <a:pt x="78581" y="145554"/>
                  </a:cubicBezTo>
                  <a:close/>
                  <a:moveTo>
                    <a:pt x="100013" y="148233"/>
                  </a:moveTo>
                  <a:lnTo>
                    <a:pt x="100013" y="160735"/>
                  </a:lnTo>
                  <a:lnTo>
                    <a:pt x="103585" y="158949"/>
                  </a:lnTo>
                  <a:cubicBezTo>
                    <a:pt x="104478" y="156568"/>
                    <a:pt x="105073" y="153889"/>
                    <a:pt x="105371" y="150912"/>
                  </a:cubicBezTo>
                  <a:lnTo>
                    <a:pt x="100013" y="148233"/>
                  </a:lnTo>
                  <a:close/>
                  <a:moveTo>
                    <a:pt x="24110" y="133946"/>
                  </a:moveTo>
                  <a:lnTo>
                    <a:pt x="27682" y="153591"/>
                  </a:lnTo>
                  <a:cubicBezTo>
                    <a:pt x="27236" y="156270"/>
                    <a:pt x="26343" y="159247"/>
                    <a:pt x="25003" y="162521"/>
                  </a:cubicBezTo>
                  <a:cubicBezTo>
                    <a:pt x="26045" y="164604"/>
                    <a:pt x="27831" y="166093"/>
                    <a:pt x="30361" y="166986"/>
                  </a:cubicBezTo>
                  <a:cubicBezTo>
                    <a:pt x="31552" y="164604"/>
                    <a:pt x="32445" y="161925"/>
                    <a:pt x="33040" y="158949"/>
                  </a:cubicBezTo>
                  <a:lnTo>
                    <a:pt x="30361" y="138411"/>
                  </a:lnTo>
                  <a:cubicBezTo>
                    <a:pt x="28724" y="136625"/>
                    <a:pt x="26640" y="135136"/>
                    <a:pt x="24110" y="133946"/>
                  </a:cubicBezTo>
                  <a:close/>
                  <a:moveTo>
                    <a:pt x="41077" y="163414"/>
                  </a:moveTo>
                  <a:lnTo>
                    <a:pt x="39291" y="177701"/>
                  </a:lnTo>
                  <a:lnTo>
                    <a:pt x="35719" y="178594"/>
                  </a:lnTo>
                  <a:lnTo>
                    <a:pt x="25896" y="177701"/>
                  </a:lnTo>
                  <a:cubicBezTo>
                    <a:pt x="27831" y="181124"/>
                    <a:pt x="31105" y="182910"/>
                    <a:pt x="35719" y="183059"/>
                  </a:cubicBezTo>
                  <a:cubicBezTo>
                    <a:pt x="37207" y="186631"/>
                    <a:pt x="38398" y="190500"/>
                    <a:pt x="39291" y="194668"/>
                  </a:cubicBezTo>
                  <a:cubicBezTo>
                    <a:pt x="40184" y="196900"/>
                    <a:pt x="41970" y="198686"/>
                    <a:pt x="44649" y="200025"/>
                  </a:cubicBezTo>
                  <a:lnTo>
                    <a:pt x="44649" y="195561"/>
                  </a:lnTo>
                  <a:lnTo>
                    <a:pt x="49113" y="163414"/>
                  </a:lnTo>
                  <a:lnTo>
                    <a:pt x="41077" y="163414"/>
                  </a:lnTo>
                  <a:close/>
                  <a:moveTo>
                    <a:pt x="83046" y="175022"/>
                  </a:moveTo>
                  <a:cubicBezTo>
                    <a:pt x="83493" y="177850"/>
                    <a:pt x="84386" y="180827"/>
                    <a:pt x="85725" y="183952"/>
                  </a:cubicBezTo>
                  <a:lnTo>
                    <a:pt x="90190" y="182166"/>
                  </a:lnTo>
                  <a:cubicBezTo>
                    <a:pt x="89744" y="178297"/>
                    <a:pt x="87362" y="175915"/>
                    <a:pt x="83046" y="175022"/>
                  </a:cubicBezTo>
                  <a:close/>
                  <a:moveTo>
                    <a:pt x="135731" y="197347"/>
                  </a:moveTo>
                  <a:lnTo>
                    <a:pt x="135731" y="203597"/>
                  </a:lnTo>
                  <a:lnTo>
                    <a:pt x="140196" y="203597"/>
                  </a:lnTo>
                  <a:cubicBezTo>
                    <a:pt x="139155" y="201365"/>
                    <a:pt x="137666" y="199281"/>
                    <a:pt x="135731" y="197347"/>
                  </a:cubicBezTo>
                  <a:close/>
                  <a:moveTo>
                    <a:pt x="13395" y="151805"/>
                  </a:moveTo>
                  <a:lnTo>
                    <a:pt x="13395" y="158056"/>
                  </a:lnTo>
                  <a:lnTo>
                    <a:pt x="16967" y="156270"/>
                  </a:lnTo>
                  <a:cubicBezTo>
                    <a:pt x="16669" y="154186"/>
                    <a:pt x="15478" y="152698"/>
                    <a:pt x="13395" y="151805"/>
                  </a:cubicBezTo>
                  <a:close/>
                  <a:moveTo>
                    <a:pt x="13395" y="187524"/>
                  </a:moveTo>
                  <a:lnTo>
                    <a:pt x="13395" y="194668"/>
                  </a:lnTo>
                  <a:lnTo>
                    <a:pt x="18753" y="192882"/>
                  </a:lnTo>
                  <a:cubicBezTo>
                    <a:pt x="17413" y="190947"/>
                    <a:pt x="15627" y="189161"/>
                    <a:pt x="13395" y="187524"/>
                  </a:cubicBezTo>
                  <a:close/>
                  <a:moveTo>
                    <a:pt x="24110" y="190203"/>
                  </a:moveTo>
                  <a:lnTo>
                    <a:pt x="25896" y="200025"/>
                  </a:lnTo>
                  <a:lnTo>
                    <a:pt x="30361" y="196454"/>
                  </a:lnTo>
                  <a:cubicBezTo>
                    <a:pt x="31701" y="194668"/>
                    <a:pt x="32891" y="192584"/>
                    <a:pt x="33933" y="190203"/>
                  </a:cubicBezTo>
                  <a:lnTo>
                    <a:pt x="24110" y="190203"/>
                  </a:lnTo>
                  <a:close/>
                  <a:moveTo>
                    <a:pt x="111621" y="200025"/>
                  </a:moveTo>
                  <a:lnTo>
                    <a:pt x="110728" y="208955"/>
                  </a:lnTo>
                  <a:lnTo>
                    <a:pt x="118765" y="208062"/>
                  </a:lnTo>
                  <a:cubicBezTo>
                    <a:pt x="118021" y="204490"/>
                    <a:pt x="115640" y="201811"/>
                    <a:pt x="111621" y="200025"/>
                  </a:cubicBezTo>
                  <a:close/>
                  <a:moveTo>
                    <a:pt x="89297" y="210741"/>
                  </a:moveTo>
                  <a:lnTo>
                    <a:pt x="87511" y="212527"/>
                  </a:lnTo>
                  <a:lnTo>
                    <a:pt x="89297" y="239316"/>
                  </a:lnTo>
                  <a:lnTo>
                    <a:pt x="93762" y="239316"/>
                  </a:lnTo>
                  <a:lnTo>
                    <a:pt x="94655" y="235744"/>
                  </a:lnTo>
                  <a:lnTo>
                    <a:pt x="93762" y="226814"/>
                  </a:lnTo>
                  <a:lnTo>
                    <a:pt x="92869" y="224136"/>
                  </a:lnTo>
                  <a:lnTo>
                    <a:pt x="91976" y="211634"/>
                  </a:lnTo>
                  <a:lnTo>
                    <a:pt x="89297" y="210741"/>
                  </a:lnTo>
                  <a:close/>
                  <a:moveTo>
                    <a:pt x="132160" y="231279"/>
                  </a:moveTo>
                  <a:cubicBezTo>
                    <a:pt x="133201" y="234554"/>
                    <a:pt x="135583" y="236339"/>
                    <a:pt x="139303" y="236637"/>
                  </a:cubicBezTo>
                  <a:lnTo>
                    <a:pt x="140196" y="231279"/>
                  </a:lnTo>
                  <a:lnTo>
                    <a:pt x="132160" y="231279"/>
                  </a:lnTo>
                  <a:close/>
                  <a:moveTo>
                    <a:pt x="41077" y="212527"/>
                  </a:moveTo>
                  <a:lnTo>
                    <a:pt x="41970" y="263426"/>
                  </a:lnTo>
                  <a:lnTo>
                    <a:pt x="43756" y="260747"/>
                  </a:lnTo>
                  <a:lnTo>
                    <a:pt x="46435" y="234851"/>
                  </a:lnTo>
                  <a:lnTo>
                    <a:pt x="45542" y="221457"/>
                  </a:lnTo>
                  <a:cubicBezTo>
                    <a:pt x="44500" y="218331"/>
                    <a:pt x="43012" y="215355"/>
                    <a:pt x="41077" y="212527"/>
                  </a:cubicBezTo>
                  <a:close/>
                  <a:moveTo>
                    <a:pt x="70545" y="231279"/>
                  </a:moveTo>
                  <a:cubicBezTo>
                    <a:pt x="70694" y="235000"/>
                    <a:pt x="72480" y="237084"/>
                    <a:pt x="75903" y="237530"/>
                  </a:cubicBezTo>
                  <a:lnTo>
                    <a:pt x="76796" y="231279"/>
                  </a:lnTo>
                  <a:lnTo>
                    <a:pt x="70545" y="231279"/>
                  </a:lnTo>
                  <a:close/>
                  <a:moveTo>
                    <a:pt x="93762" y="248246"/>
                  </a:moveTo>
                  <a:lnTo>
                    <a:pt x="92869" y="258961"/>
                  </a:lnTo>
                  <a:cubicBezTo>
                    <a:pt x="93018" y="260152"/>
                    <a:pt x="93613" y="261045"/>
                    <a:pt x="94655" y="261640"/>
                  </a:cubicBezTo>
                  <a:lnTo>
                    <a:pt x="98227" y="258961"/>
                  </a:lnTo>
                  <a:lnTo>
                    <a:pt x="101799" y="250925"/>
                  </a:lnTo>
                  <a:cubicBezTo>
                    <a:pt x="99269" y="249734"/>
                    <a:pt x="96590" y="248841"/>
                    <a:pt x="93762" y="248246"/>
                  </a:cubicBezTo>
                  <a:close/>
                  <a:moveTo>
                    <a:pt x="25003" y="216099"/>
                  </a:moveTo>
                  <a:lnTo>
                    <a:pt x="26789" y="225029"/>
                  </a:lnTo>
                  <a:lnTo>
                    <a:pt x="33040" y="224136"/>
                  </a:lnTo>
                  <a:lnTo>
                    <a:pt x="33933" y="217885"/>
                  </a:lnTo>
                  <a:lnTo>
                    <a:pt x="25003" y="216099"/>
                  </a:lnTo>
                  <a:close/>
                  <a:moveTo>
                    <a:pt x="25896" y="231279"/>
                  </a:moveTo>
                  <a:lnTo>
                    <a:pt x="24110" y="237530"/>
                  </a:lnTo>
                  <a:lnTo>
                    <a:pt x="26789" y="236637"/>
                  </a:lnTo>
                  <a:lnTo>
                    <a:pt x="28575" y="232172"/>
                  </a:lnTo>
                  <a:lnTo>
                    <a:pt x="25896" y="231279"/>
                  </a:lnTo>
                  <a:close/>
                  <a:moveTo>
                    <a:pt x="24110" y="250925"/>
                  </a:moveTo>
                  <a:lnTo>
                    <a:pt x="25003" y="262533"/>
                  </a:lnTo>
                  <a:cubicBezTo>
                    <a:pt x="25450" y="264468"/>
                    <a:pt x="26343" y="265956"/>
                    <a:pt x="27682" y="266998"/>
                  </a:cubicBezTo>
                  <a:lnTo>
                    <a:pt x="29468" y="256282"/>
                  </a:lnTo>
                  <a:cubicBezTo>
                    <a:pt x="28575" y="254050"/>
                    <a:pt x="26789" y="252264"/>
                    <a:pt x="24110" y="250925"/>
                  </a:cubicBezTo>
                  <a:close/>
                  <a:moveTo>
                    <a:pt x="41970" y="269677"/>
                  </a:moveTo>
                  <a:lnTo>
                    <a:pt x="40184" y="280393"/>
                  </a:lnTo>
                  <a:lnTo>
                    <a:pt x="41077" y="304503"/>
                  </a:lnTo>
                  <a:cubicBezTo>
                    <a:pt x="41523" y="307628"/>
                    <a:pt x="42416" y="310902"/>
                    <a:pt x="43756" y="314325"/>
                  </a:cubicBezTo>
                  <a:lnTo>
                    <a:pt x="44649" y="291108"/>
                  </a:lnTo>
                  <a:lnTo>
                    <a:pt x="44649" y="278607"/>
                  </a:lnTo>
                  <a:cubicBezTo>
                    <a:pt x="44053" y="275779"/>
                    <a:pt x="43160" y="272802"/>
                    <a:pt x="41970" y="269677"/>
                  </a:cubicBezTo>
                  <a:close/>
                  <a:moveTo>
                    <a:pt x="122337" y="269677"/>
                  </a:moveTo>
                  <a:lnTo>
                    <a:pt x="122337" y="275928"/>
                  </a:lnTo>
                  <a:lnTo>
                    <a:pt x="125909" y="273249"/>
                  </a:lnTo>
                  <a:lnTo>
                    <a:pt x="127695" y="269677"/>
                  </a:lnTo>
                  <a:lnTo>
                    <a:pt x="122337" y="269677"/>
                  </a:lnTo>
                  <a:close/>
                  <a:moveTo>
                    <a:pt x="275928" y="290215"/>
                  </a:moveTo>
                  <a:lnTo>
                    <a:pt x="274142" y="293787"/>
                  </a:lnTo>
                  <a:lnTo>
                    <a:pt x="277713" y="293787"/>
                  </a:lnTo>
                  <a:lnTo>
                    <a:pt x="275928" y="290215"/>
                  </a:lnTo>
                  <a:close/>
                  <a:moveTo>
                    <a:pt x="306288" y="304503"/>
                  </a:moveTo>
                  <a:lnTo>
                    <a:pt x="307181" y="306289"/>
                  </a:lnTo>
                  <a:lnTo>
                    <a:pt x="307181" y="304503"/>
                  </a:lnTo>
                  <a:lnTo>
                    <a:pt x="306288" y="304503"/>
                  </a:lnTo>
                  <a:close/>
                  <a:moveTo>
                    <a:pt x="21431" y="310754"/>
                  </a:moveTo>
                  <a:cubicBezTo>
                    <a:pt x="19199" y="312242"/>
                    <a:pt x="17413" y="314325"/>
                    <a:pt x="16074" y="317004"/>
                  </a:cubicBezTo>
                  <a:lnTo>
                    <a:pt x="25003" y="317004"/>
                  </a:lnTo>
                  <a:cubicBezTo>
                    <a:pt x="24855" y="314772"/>
                    <a:pt x="23664" y="312688"/>
                    <a:pt x="21431" y="310754"/>
                  </a:cubicBezTo>
                  <a:close/>
                  <a:moveTo>
                    <a:pt x="2679" y="317004"/>
                  </a:moveTo>
                  <a:lnTo>
                    <a:pt x="4465" y="348258"/>
                  </a:lnTo>
                  <a:lnTo>
                    <a:pt x="13395" y="336650"/>
                  </a:lnTo>
                  <a:lnTo>
                    <a:pt x="11609" y="329506"/>
                  </a:lnTo>
                  <a:cubicBezTo>
                    <a:pt x="9525" y="325190"/>
                    <a:pt x="6549" y="321023"/>
                    <a:pt x="2679" y="317004"/>
                  </a:cubicBezTo>
                  <a:close/>
                  <a:moveTo>
                    <a:pt x="86618" y="317897"/>
                  </a:moveTo>
                  <a:cubicBezTo>
                    <a:pt x="87213" y="320427"/>
                    <a:pt x="88702" y="322511"/>
                    <a:pt x="91083" y="324148"/>
                  </a:cubicBezTo>
                  <a:lnTo>
                    <a:pt x="91083" y="317897"/>
                  </a:lnTo>
                  <a:lnTo>
                    <a:pt x="86618" y="317897"/>
                  </a:lnTo>
                  <a:close/>
                  <a:moveTo>
                    <a:pt x="327720" y="323255"/>
                  </a:moveTo>
                  <a:lnTo>
                    <a:pt x="325041" y="328613"/>
                  </a:lnTo>
                  <a:lnTo>
                    <a:pt x="327720" y="329506"/>
                  </a:lnTo>
                  <a:lnTo>
                    <a:pt x="329506" y="325041"/>
                  </a:lnTo>
                  <a:cubicBezTo>
                    <a:pt x="329357" y="324297"/>
                    <a:pt x="328762" y="323702"/>
                    <a:pt x="327720" y="323255"/>
                  </a:cubicBezTo>
                  <a:close/>
                  <a:moveTo>
                    <a:pt x="135731" y="328613"/>
                  </a:moveTo>
                  <a:lnTo>
                    <a:pt x="136624" y="342900"/>
                  </a:lnTo>
                  <a:cubicBezTo>
                    <a:pt x="136922" y="346175"/>
                    <a:pt x="137815" y="349449"/>
                    <a:pt x="139303" y="352723"/>
                  </a:cubicBezTo>
                  <a:lnTo>
                    <a:pt x="140196" y="338436"/>
                  </a:lnTo>
                  <a:lnTo>
                    <a:pt x="139303" y="329506"/>
                  </a:lnTo>
                  <a:lnTo>
                    <a:pt x="135731" y="328613"/>
                  </a:lnTo>
                  <a:close/>
                  <a:moveTo>
                    <a:pt x="281285" y="332185"/>
                  </a:moveTo>
                  <a:lnTo>
                    <a:pt x="280392" y="337543"/>
                  </a:lnTo>
                  <a:lnTo>
                    <a:pt x="285750" y="338436"/>
                  </a:lnTo>
                  <a:lnTo>
                    <a:pt x="285750" y="332185"/>
                  </a:lnTo>
                  <a:lnTo>
                    <a:pt x="281285" y="332185"/>
                  </a:lnTo>
                  <a:close/>
                  <a:moveTo>
                    <a:pt x="296466" y="337543"/>
                  </a:moveTo>
                  <a:lnTo>
                    <a:pt x="296466" y="342900"/>
                  </a:lnTo>
                  <a:cubicBezTo>
                    <a:pt x="298401" y="341561"/>
                    <a:pt x="299889" y="339775"/>
                    <a:pt x="300931" y="337543"/>
                  </a:cubicBezTo>
                  <a:lnTo>
                    <a:pt x="296466" y="337543"/>
                  </a:lnTo>
                  <a:close/>
                  <a:moveTo>
                    <a:pt x="150912" y="333078"/>
                  </a:moveTo>
                  <a:lnTo>
                    <a:pt x="150019" y="338436"/>
                  </a:lnTo>
                  <a:lnTo>
                    <a:pt x="154484" y="337543"/>
                  </a:lnTo>
                  <a:cubicBezTo>
                    <a:pt x="154037" y="335608"/>
                    <a:pt x="152847" y="334120"/>
                    <a:pt x="150912" y="333078"/>
                  </a:cubicBezTo>
                  <a:close/>
                  <a:moveTo>
                    <a:pt x="338435" y="345579"/>
                  </a:moveTo>
                  <a:lnTo>
                    <a:pt x="347365" y="395586"/>
                  </a:lnTo>
                  <a:lnTo>
                    <a:pt x="347365" y="407194"/>
                  </a:lnTo>
                  <a:lnTo>
                    <a:pt x="344686" y="416124"/>
                  </a:lnTo>
                  <a:lnTo>
                    <a:pt x="350044" y="418803"/>
                  </a:lnTo>
                  <a:cubicBezTo>
                    <a:pt x="351532" y="416719"/>
                    <a:pt x="352425" y="414338"/>
                    <a:pt x="352723" y="411659"/>
                  </a:cubicBezTo>
                  <a:lnTo>
                    <a:pt x="352723" y="400050"/>
                  </a:lnTo>
                  <a:lnTo>
                    <a:pt x="346472" y="348258"/>
                  </a:lnTo>
                  <a:cubicBezTo>
                    <a:pt x="343942" y="347068"/>
                    <a:pt x="341263" y="346175"/>
                    <a:pt x="338435" y="345579"/>
                  </a:cubicBezTo>
                  <a:close/>
                  <a:moveTo>
                    <a:pt x="285750" y="348258"/>
                  </a:moveTo>
                  <a:lnTo>
                    <a:pt x="284857" y="355402"/>
                  </a:lnTo>
                  <a:cubicBezTo>
                    <a:pt x="285006" y="356146"/>
                    <a:pt x="285601" y="356741"/>
                    <a:pt x="286643" y="357188"/>
                  </a:cubicBezTo>
                  <a:cubicBezTo>
                    <a:pt x="287090" y="355104"/>
                    <a:pt x="287387" y="352723"/>
                    <a:pt x="287536" y="350044"/>
                  </a:cubicBezTo>
                  <a:cubicBezTo>
                    <a:pt x="287238" y="349449"/>
                    <a:pt x="286643" y="348854"/>
                    <a:pt x="285750" y="348258"/>
                  </a:cubicBezTo>
                  <a:close/>
                  <a:moveTo>
                    <a:pt x="41970" y="332185"/>
                  </a:moveTo>
                  <a:lnTo>
                    <a:pt x="39291" y="341114"/>
                  </a:lnTo>
                  <a:cubicBezTo>
                    <a:pt x="39886" y="342305"/>
                    <a:pt x="41077" y="343496"/>
                    <a:pt x="42863" y="344686"/>
                  </a:cubicBezTo>
                  <a:cubicBezTo>
                    <a:pt x="43756" y="340817"/>
                    <a:pt x="44351" y="336650"/>
                    <a:pt x="44649" y="332185"/>
                  </a:cubicBezTo>
                  <a:lnTo>
                    <a:pt x="41970" y="332185"/>
                  </a:lnTo>
                  <a:close/>
                  <a:moveTo>
                    <a:pt x="87511" y="332185"/>
                  </a:moveTo>
                  <a:lnTo>
                    <a:pt x="85725" y="333971"/>
                  </a:lnTo>
                  <a:lnTo>
                    <a:pt x="86618" y="339329"/>
                  </a:lnTo>
                  <a:lnTo>
                    <a:pt x="91976" y="340222"/>
                  </a:lnTo>
                  <a:lnTo>
                    <a:pt x="92869" y="332185"/>
                  </a:lnTo>
                  <a:lnTo>
                    <a:pt x="87511" y="332185"/>
                  </a:lnTo>
                  <a:close/>
                  <a:moveTo>
                    <a:pt x="109835" y="332185"/>
                  </a:moveTo>
                  <a:lnTo>
                    <a:pt x="114300" y="345579"/>
                  </a:lnTo>
                  <a:cubicBezTo>
                    <a:pt x="116681" y="348556"/>
                    <a:pt x="119658" y="351235"/>
                    <a:pt x="123230" y="353616"/>
                  </a:cubicBezTo>
                  <a:lnTo>
                    <a:pt x="122337" y="340222"/>
                  </a:lnTo>
                  <a:lnTo>
                    <a:pt x="121444" y="337543"/>
                  </a:lnTo>
                  <a:cubicBezTo>
                    <a:pt x="118021" y="335459"/>
                    <a:pt x="114151" y="333673"/>
                    <a:pt x="109835" y="332185"/>
                  </a:cubicBezTo>
                  <a:close/>
                  <a:moveTo>
                    <a:pt x="47328" y="348258"/>
                  </a:moveTo>
                  <a:lnTo>
                    <a:pt x="46435" y="353616"/>
                  </a:lnTo>
                  <a:lnTo>
                    <a:pt x="47328" y="355402"/>
                  </a:lnTo>
                  <a:lnTo>
                    <a:pt x="52685" y="353616"/>
                  </a:lnTo>
                  <a:lnTo>
                    <a:pt x="55364" y="348258"/>
                  </a:lnTo>
                  <a:lnTo>
                    <a:pt x="47328" y="348258"/>
                  </a:lnTo>
                  <a:close/>
                  <a:moveTo>
                    <a:pt x="93762" y="350937"/>
                  </a:moveTo>
                  <a:lnTo>
                    <a:pt x="92869" y="357188"/>
                  </a:lnTo>
                  <a:lnTo>
                    <a:pt x="97334" y="357188"/>
                  </a:lnTo>
                  <a:cubicBezTo>
                    <a:pt x="96887" y="354807"/>
                    <a:pt x="95697" y="352723"/>
                    <a:pt x="93762" y="350937"/>
                  </a:cubicBezTo>
                  <a:close/>
                  <a:moveTo>
                    <a:pt x="135731" y="363439"/>
                  </a:moveTo>
                  <a:lnTo>
                    <a:pt x="136624" y="372368"/>
                  </a:lnTo>
                  <a:lnTo>
                    <a:pt x="144661" y="371475"/>
                  </a:lnTo>
                  <a:cubicBezTo>
                    <a:pt x="145852" y="375345"/>
                    <a:pt x="148531" y="378024"/>
                    <a:pt x="152698" y="379512"/>
                  </a:cubicBezTo>
                  <a:cubicBezTo>
                    <a:pt x="152549" y="374750"/>
                    <a:pt x="150168" y="371475"/>
                    <a:pt x="145554" y="369689"/>
                  </a:cubicBezTo>
                  <a:lnTo>
                    <a:pt x="135731" y="363439"/>
                  </a:lnTo>
                  <a:close/>
                  <a:moveTo>
                    <a:pt x="284857" y="367011"/>
                  </a:moveTo>
                  <a:lnTo>
                    <a:pt x="283964" y="380405"/>
                  </a:lnTo>
                  <a:lnTo>
                    <a:pt x="286643" y="381298"/>
                  </a:lnTo>
                  <a:lnTo>
                    <a:pt x="287536" y="367904"/>
                  </a:lnTo>
                  <a:lnTo>
                    <a:pt x="284857" y="367011"/>
                  </a:lnTo>
                  <a:close/>
                  <a:moveTo>
                    <a:pt x="123230" y="368797"/>
                  </a:moveTo>
                  <a:cubicBezTo>
                    <a:pt x="119807" y="368945"/>
                    <a:pt x="118021" y="370434"/>
                    <a:pt x="117872" y="373261"/>
                  </a:cubicBezTo>
                  <a:lnTo>
                    <a:pt x="124123" y="373261"/>
                  </a:lnTo>
                  <a:lnTo>
                    <a:pt x="124123" y="369689"/>
                  </a:lnTo>
                  <a:lnTo>
                    <a:pt x="123230" y="368797"/>
                  </a:lnTo>
                  <a:close/>
                  <a:moveTo>
                    <a:pt x="41970" y="383084"/>
                  </a:moveTo>
                  <a:cubicBezTo>
                    <a:pt x="41374" y="387251"/>
                    <a:pt x="41077" y="392014"/>
                    <a:pt x="41077" y="397372"/>
                  </a:cubicBezTo>
                  <a:lnTo>
                    <a:pt x="41970" y="405408"/>
                  </a:lnTo>
                  <a:lnTo>
                    <a:pt x="46435" y="404515"/>
                  </a:lnTo>
                  <a:lnTo>
                    <a:pt x="47328" y="400943"/>
                  </a:lnTo>
                  <a:lnTo>
                    <a:pt x="46435" y="392014"/>
                  </a:lnTo>
                  <a:cubicBezTo>
                    <a:pt x="45393" y="388888"/>
                    <a:pt x="43905" y="385912"/>
                    <a:pt x="41970" y="383084"/>
                  </a:cubicBezTo>
                  <a:close/>
                  <a:moveTo>
                    <a:pt x="135731" y="383084"/>
                  </a:moveTo>
                  <a:lnTo>
                    <a:pt x="135731" y="389335"/>
                  </a:lnTo>
                  <a:lnTo>
                    <a:pt x="140196" y="389335"/>
                  </a:lnTo>
                  <a:cubicBezTo>
                    <a:pt x="139303" y="387102"/>
                    <a:pt x="137815" y="385019"/>
                    <a:pt x="135731" y="383084"/>
                  </a:cubicBezTo>
                  <a:close/>
                  <a:moveTo>
                    <a:pt x="236637" y="383084"/>
                  </a:moveTo>
                  <a:lnTo>
                    <a:pt x="220563" y="390228"/>
                  </a:lnTo>
                  <a:lnTo>
                    <a:pt x="213420" y="394693"/>
                  </a:lnTo>
                  <a:lnTo>
                    <a:pt x="211634" y="400050"/>
                  </a:lnTo>
                  <a:lnTo>
                    <a:pt x="214313" y="400943"/>
                  </a:lnTo>
                  <a:lnTo>
                    <a:pt x="222349" y="399157"/>
                  </a:lnTo>
                  <a:lnTo>
                    <a:pt x="228600" y="394693"/>
                  </a:lnTo>
                  <a:cubicBezTo>
                    <a:pt x="232916" y="392311"/>
                    <a:pt x="235595" y="388442"/>
                    <a:pt x="236637" y="383084"/>
                  </a:cubicBezTo>
                  <a:close/>
                  <a:moveTo>
                    <a:pt x="119658" y="386656"/>
                  </a:moveTo>
                  <a:cubicBezTo>
                    <a:pt x="120105" y="389037"/>
                    <a:pt x="121593" y="390823"/>
                    <a:pt x="124123" y="392014"/>
                  </a:cubicBezTo>
                  <a:lnTo>
                    <a:pt x="125016" y="387549"/>
                  </a:lnTo>
                  <a:lnTo>
                    <a:pt x="119658" y="386656"/>
                  </a:lnTo>
                  <a:close/>
                  <a:moveTo>
                    <a:pt x="100013" y="387549"/>
                  </a:moveTo>
                  <a:lnTo>
                    <a:pt x="99120" y="390228"/>
                  </a:lnTo>
                  <a:lnTo>
                    <a:pt x="100906" y="392014"/>
                  </a:lnTo>
                  <a:lnTo>
                    <a:pt x="102692" y="388442"/>
                  </a:lnTo>
                  <a:lnTo>
                    <a:pt x="100013" y="387549"/>
                  </a:lnTo>
                  <a:close/>
                  <a:moveTo>
                    <a:pt x="99120" y="400943"/>
                  </a:moveTo>
                  <a:cubicBezTo>
                    <a:pt x="99417" y="404813"/>
                    <a:pt x="100608" y="408682"/>
                    <a:pt x="102692" y="412552"/>
                  </a:cubicBezTo>
                  <a:lnTo>
                    <a:pt x="102692" y="400943"/>
                  </a:lnTo>
                  <a:lnTo>
                    <a:pt x="99120" y="400943"/>
                  </a:lnTo>
                  <a:close/>
                  <a:moveTo>
                    <a:pt x="132160" y="400943"/>
                  </a:moveTo>
                  <a:cubicBezTo>
                    <a:pt x="130671" y="405408"/>
                    <a:pt x="127695" y="408682"/>
                    <a:pt x="123230" y="410766"/>
                  </a:cubicBezTo>
                  <a:cubicBezTo>
                    <a:pt x="126058" y="412998"/>
                    <a:pt x="129332" y="415082"/>
                    <a:pt x="133053" y="417017"/>
                  </a:cubicBezTo>
                  <a:cubicBezTo>
                    <a:pt x="135434" y="414189"/>
                    <a:pt x="138410" y="411213"/>
                    <a:pt x="141982" y="408087"/>
                  </a:cubicBezTo>
                  <a:cubicBezTo>
                    <a:pt x="139155" y="405259"/>
                    <a:pt x="135880" y="402878"/>
                    <a:pt x="132160" y="400943"/>
                  </a:cubicBezTo>
                  <a:close/>
                  <a:moveTo>
                    <a:pt x="28575" y="417910"/>
                  </a:moveTo>
                  <a:lnTo>
                    <a:pt x="29468" y="426839"/>
                  </a:lnTo>
                  <a:lnTo>
                    <a:pt x="38398" y="425054"/>
                  </a:lnTo>
                  <a:cubicBezTo>
                    <a:pt x="36314" y="421482"/>
                    <a:pt x="33040" y="419100"/>
                    <a:pt x="28575" y="417910"/>
                  </a:cubicBezTo>
                  <a:close/>
                  <a:moveTo>
                    <a:pt x="120551" y="429518"/>
                  </a:moveTo>
                  <a:cubicBezTo>
                    <a:pt x="120849" y="432346"/>
                    <a:pt x="122039" y="435025"/>
                    <a:pt x="124123" y="437555"/>
                  </a:cubicBezTo>
                  <a:lnTo>
                    <a:pt x="124123" y="429518"/>
                  </a:lnTo>
                  <a:lnTo>
                    <a:pt x="120551" y="429518"/>
                  </a:lnTo>
                  <a:close/>
                  <a:moveTo>
                    <a:pt x="117872" y="449164"/>
                  </a:moveTo>
                  <a:lnTo>
                    <a:pt x="117872" y="454522"/>
                  </a:lnTo>
                  <a:lnTo>
                    <a:pt x="123230" y="453629"/>
                  </a:lnTo>
                  <a:cubicBezTo>
                    <a:pt x="122783" y="450801"/>
                    <a:pt x="120997" y="449313"/>
                    <a:pt x="117872" y="449164"/>
                  </a:cubicBezTo>
                  <a:close/>
                  <a:moveTo>
                    <a:pt x="100013" y="455414"/>
                  </a:moveTo>
                  <a:lnTo>
                    <a:pt x="100013" y="461665"/>
                  </a:lnTo>
                  <a:lnTo>
                    <a:pt x="103585" y="460772"/>
                  </a:lnTo>
                  <a:lnTo>
                    <a:pt x="112514" y="461665"/>
                  </a:lnTo>
                  <a:lnTo>
                    <a:pt x="113407" y="455414"/>
                  </a:lnTo>
                  <a:lnTo>
                    <a:pt x="100013" y="455414"/>
                  </a:lnTo>
                  <a:close/>
                  <a:moveTo>
                    <a:pt x="131267" y="459879"/>
                  </a:moveTo>
                  <a:lnTo>
                    <a:pt x="133053" y="468809"/>
                  </a:lnTo>
                  <a:lnTo>
                    <a:pt x="139303" y="467916"/>
                  </a:lnTo>
                  <a:cubicBezTo>
                    <a:pt x="138708" y="463600"/>
                    <a:pt x="136029" y="460921"/>
                    <a:pt x="131267" y="459879"/>
                  </a:cubicBezTo>
                  <a:close/>
                  <a:moveTo>
                    <a:pt x="45542" y="458986"/>
                  </a:moveTo>
                  <a:lnTo>
                    <a:pt x="45542" y="479525"/>
                  </a:lnTo>
                  <a:lnTo>
                    <a:pt x="47328" y="491133"/>
                  </a:lnTo>
                  <a:lnTo>
                    <a:pt x="50899" y="488454"/>
                  </a:lnTo>
                  <a:cubicBezTo>
                    <a:pt x="51941" y="483394"/>
                    <a:pt x="52537" y="477739"/>
                    <a:pt x="52685" y="471488"/>
                  </a:cubicBezTo>
                  <a:cubicBezTo>
                    <a:pt x="51792" y="466874"/>
                    <a:pt x="49411" y="462707"/>
                    <a:pt x="45542" y="458986"/>
                  </a:cubicBezTo>
                  <a:close/>
                  <a:moveTo>
                    <a:pt x="119658" y="467023"/>
                  </a:moveTo>
                  <a:lnTo>
                    <a:pt x="116979" y="470595"/>
                  </a:lnTo>
                  <a:cubicBezTo>
                    <a:pt x="118021" y="471934"/>
                    <a:pt x="119509" y="473125"/>
                    <a:pt x="121444" y="474167"/>
                  </a:cubicBezTo>
                  <a:lnTo>
                    <a:pt x="123230" y="468809"/>
                  </a:lnTo>
                  <a:lnTo>
                    <a:pt x="119658" y="467023"/>
                  </a:lnTo>
                  <a:close/>
                  <a:moveTo>
                    <a:pt x="79474" y="469702"/>
                  </a:moveTo>
                  <a:cubicBezTo>
                    <a:pt x="76944" y="470446"/>
                    <a:pt x="74861" y="471934"/>
                    <a:pt x="73224" y="474167"/>
                  </a:cubicBezTo>
                  <a:lnTo>
                    <a:pt x="82153" y="474167"/>
                  </a:lnTo>
                  <a:cubicBezTo>
                    <a:pt x="81856" y="472381"/>
                    <a:pt x="80963" y="470893"/>
                    <a:pt x="79474" y="469702"/>
                  </a:cubicBezTo>
                  <a:close/>
                  <a:moveTo>
                    <a:pt x="112514" y="480418"/>
                  </a:moveTo>
                  <a:lnTo>
                    <a:pt x="104478" y="490240"/>
                  </a:lnTo>
                  <a:lnTo>
                    <a:pt x="100906" y="493812"/>
                  </a:lnTo>
                  <a:lnTo>
                    <a:pt x="103585" y="500956"/>
                  </a:lnTo>
                  <a:lnTo>
                    <a:pt x="113407" y="499170"/>
                  </a:lnTo>
                  <a:lnTo>
                    <a:pt x="112514" y="480418"/>
                  </a:lnTo>
                  <a:close/>
                  <a:moveTo>
                    <a:pt x="63401" y="483989"/>
                  </a:moveTo>
                  <a:lnTo>
                    <a:pt x="62508" y="490240"/>
                  </a:lnTo>
                  <a:lnTo>
                    <a:pt x="63401" y="492026"/>
                  </a:lnTo>
                  <a:lnTo>
                    <a:pt x="68759" y="490240"/>
                  </a:lnTo>
                  <a:lnTo>
                    <a:pt x="70545" y="484882"/>
                  </a:lnTo>
                  <a:lnTo>
                    <a:pt x="63401" y="483989"/>
                  </a:lnTo>
                  <a:close/>
                  <a:moveTo>
                    <a:pt x="83939" y="491133"/>
                  </a:moveTo>
                  <a:cubicBezTo>
                    <a:pt x="81707" y="494259"/>
                    <a:pt x="79028" y="497235"/>
                    <a:pt x="75903" y="500063"/>
                  </a:cubicBezTo>
                  <a:cubicBezTo>
                    <a:pt x="72777" y="501849"/>
                    <a:pt x="70098" y="504230"/>
                    <a:pt x="67866" y="507207"/>
                  </a:cubicBezTo>
                  <a:lnTo>
                    <a:pt x="64294" y="519708"/>
                  </a:lnTo>
                  <a:lnTo>
                    <a:pt x="63401" y="531317"/>
                  </a:lnTo>
                  <a:lnTo>
                    <a:pt x="66080" y="532210"/>
                  </a:lnTo>
                  <a:lnTo>
                    <a:pt x="68759" y="519708"/>
                  </a:lnTo>
                  <a:lnTo>
                    <a:pt x="75010" y="509886"/>
                  </a:lnTo>
                  <a:lnTo>
                    <a:pt x="85725" y="499170"/>
                  </a:lnTo>
                  <a:cubicBezTo>
                    <a:pt x="85428" y="496640"/>
                    <a:pt x="84832" y="493961"/>
                    <a:pt x="83939" y="491133"/>
                  </a:cubicBezTo>
                  <a:close/>
                  <a:moveTo>
                    <a:pt x="132160" y="523280"/>
                  </a:moveTo>
                  <a:cubicBezTo>
                    <a:pt x="129778" y="524620"/>
                    <a:pt x="127695" y="526406"/>
                    <a:pt x="125909" y="528638"/>
                  </a:cubicBezTo>
                  <a:cubicBezTo>
                    <a:pt x="128588" y="530424"/>
                    <a:pt x="131564" y="531614"/>
                    <a:pt x="134838" y="532210"/>
                  </a:cubicBezTo>
                  <a:cubicBezTo>
                    <a:pt x="136922" y="530722"/>
                    <a:pt x="138708" y="528638"/>
                    <a:pt x="140196" y="525959"/>
                  </a:cubicBezTo>
                  <a:cubicBezTo>
                    <a:pt x="137666" y="524768"/>
                    <a:pt x="134987" y="523875"/>
                    <a:pt x="132160" y="523280"/>
                  </a:cubicBezTo>
                  <a:close/>
                  <a:moveTo>
                    <a:pt x="24110" y="471488"/>
                  </a:moveTo>
                  <a:cubicBezTo>
                    <a:pt x="24706" y="474018"/>
                    <a:pt x="25896" y="476399"/>
                    <a:pt x="27682" y="478632"/>
                  </a:cubicBezTo>
                  <a:lnTo>
                    <a:pt x="28575" y="471488"/>
                  </a:lnTo>
                  <a:lnTo>
                    <a:pt x="24110" y="471488"/>
                  </a:lnTo>
                  <a:close/>
                  <a:moveTo>
                    <a:pt x="44649" y="535782"/>
                  </a:moveTo>
                  <a:cubicBezTo>
                    <a:pt x="45244" y="539354"/>
                    <a:pt x="46732" y="542628"/>
                    <a:pt x="49113" y="545604"/>
                  </a:cubicBezTo>
                  <a:lnTo>
                    <a:pt x="49113" y="536675"/>
                  </a:lnTo>
                  <a:lnTo>
                    <a:pt x="44649" y="535782"/>
                  </a:lnTo>
                  <a:close/>
                  <a:moveTo>
                    <a:pt x="66080" y="542925"/>
                  </a:moveTo>
                  <a:cubicBezTo>
                    <a:pt x="66229" y="546646"/>
                    <a:pt x="68312" y="548730"/>
                    <a:pt x="72331" y="549176"/>
                  </a:cubicBezTo>
                  <a:lnTo>
                    <a:pt x="72331" y="542925"/>
                  </a:lnTo>
                  <a:lnTo>
                    <a:pt x="66080" y="542925"/>
                  </a:lnTo>
                  <a:close/>
                  <a:moveTo>
                    <a:pt x="137517" y="547390"/>
                  </a:moveTo>
                  <a:lnTo>
                    <a:pt x="134838" y="550069"/>
                  </a:lnTo>
                  <a:lnTo>
                    <a:pt x="137517" y="556320"/>
                  </a:lnTo>
                  <a:lnTo>
                    <a:pt x="138410" y="549176"/>
                  </a:lnTo>
                  <a:lnTo>
                    <a:pt x="138410" y="547390"/>
                  </a:lnTo>
                  <a:lnTo>
                    <a:pt x="137517" y="547390"/>
                  </a:lnTo>
                  <a:close/>
                  <a:moveTo>
                    <a:pt x="66973" y="558106"/>
                  </a:moveTo>
                  <a:lnTo>
                    <a:pt x="68759" y="567929"/>
                  </a:lnTo>
                  <a:lnTo>
                    <a:pt x="75903" y="567036"/>
                  </a:lnTo>
                  <a:lnTo>
                    <a:pt x="76796" y="560785"/>
                  </a:lnTo>
                  <a:lnTo>
                    <a:pt x="66973" y="558106"/>
                  </a:lnTo>
                  <a:close/>
                  <a:moveTo>
                    <a:pt x="105371" y="566143"/>
                  </a:moveTo>
                  <a:lnTo>
                    <a:pt x="105371" y="571500"/>
                  </a:lnTo>
                  <a:lnTo>
                    <a:pt x="107156" y="567036"/>
                  </a:lnTo>
                  <a:lnTo>
                    <a:pt x="105371" y="566143"/>
                  </a:lnTo>
                  <a:close/>
                  <a:moveTo>
                    <a:pt x="46435" y="575072"/>
                  </a:moveTo>
                  <a:lnTo>
                    <a:pt x="48221" y="597397"/>
                  </a:lnTo>
                  <a:lnTo>
                    <a:pt x="49113" y="584895"/>
                  </a:lnTo>
                  <a:lnTo>
                    <a:pt x="49113" y="576858"/>
                  </a:lnTo>
                  <a:cubicBezTo>
                    <a:pt x="48518" y="575965"/>
                    <a:pt x="47625" y="575370"/>
                    <a:pt x="46435" y="575072"/>
                  </a:cubicBezTo>
                  <a:close/>
                  <a:moveTo>
                    <a:pt x="72331" y="580430"/>
                  </a:moveTo>
                  <a:lnTo>
                    <a:pt x="69652" y="582216"/>
                  </a:lnTo>
                  <a:lnTo>
                    <a:pt x="71438" y="593825"/>
                  </a:lnTo>
                  <a:cubicBezTo>
                    <a:pt x="73075" y="597545"/>
                    <a:pt x="75456" y="601117"/>
                    <a:pt x="78581" y="604540"/>
                  </a:cubicBezTo>
                  <a:cubicBezTo>
                    <a:pt x="78433" y="600671"/>
                    <a:pt x="77837" y="596801"/>
                    <a:pt x="76796" y="592932"/>
                  </a:cubicBezTo>
                  <a:lnTo>
                    <a:pt x="75903" y="580430"/>
                  </a:lnTo>
                  <a:lnTo>
                    <a:pt x="72331" y="580430"/>
                  </a:lnTo>
                  <a:close/>
                  <a:moveTo>
                    <a:pt x="130374" y="583109"/>
                  </a:moveTo>
                  <a:lnTo>
                    <a:pt x="125909" y="584002"/>
                  </a:lnTo>
                  <a:lnTo>
                    <a:pt x="126802" y="593825"/>
                  </a:lnTo>
                  <a:lnTo>
                    <a:pt x="130374" y="592932"/>
                  </a:lnTo>
                  <a:lnTo>
                    <a:pt x="135731" y="590253"/>
                  </a:lnTo>
                  <a:lnTo>
                    <a:pt x="134838" y="583109"/>
                  </a:lnTo>
                  <a:lnTo>
                    <a:pt x="130374" y="583109"/>
                  </a:lnTo>
                  <a:close/>
                  <a:moveTo>
                    <a:pt x="136624" y="600075"/>
                  </a:moveTo>
                  <a:lnTo>
                    <a:pt x="135731" y="605433"/>
                  </a:lnTo>
                  <a:lnTo>
                    <a:pt x="138410" y="605433"/>
                  </a:lnTo>
                  <a:cubicBezTo>
                    <a:pt x="138262" y="603647"/>
                    <a:pt x="137666" y="601861"/>
                    <a:pt x="136624" y="600075"/>
                  </a:cubicBezTo>
                  <a:close/>
                  <a:moveTo>
                    <a:pt x="20538" y="588467"/>
                  </a:moveTo>
                  <a:lnTo>
                    <a:pt x="17860" y="596504"/>
                  </a:lnTo>
                  <a:lnTo>
                    <a:pt x="21431" y="596504"/>
                  </a:lnTo>
                  <a:cubicBezTo>
                    <a:pt x="22176" y="595908"/>
                    <a:pt x="22771" y="595015"/>
                    <a:pt x="23217" y="593825"/>
                  </a:cubicBezTo>
                  <a:cubicBezTo>
                    <a:pt x="22622" y="591890"/>
                    <a:pt x="21729" y="590104"/>
                    <a:pt x="20538" y="588467"/>
                  </a:cubicBezTo>
                  <a:close/>
                  <a:moveTo>
                    <a:pt x="41970" y="604540"/>
                  </a:moveTo>
                  <a:lnTo>
                    <a:pt x="41970" y="609898"/>
                  </a:lnTo>
                  <a:lnTo>
                    <a:pt x="44649" y="605433"/>
                  </a:lnTo>
                  <a:lnTo>
                    <a:pt x="41970" y="604540"/>
                  </a:lnTo>
                  <a:close/>
                  <a:moveTo>
                    <a:pt x="307181" y="407194"/>
                  </a:moveTo>
                  <a:lnTo>
                    <a:pt x="306288" y="409873"/>
                  </a:lnTo>
                  <a:lnTo>
                    <a:pt x="308074" y="409873"/>
                  </a:lnTo>
                  <a:lnTo>
                    <a:pt x="308967" y="407194"/>
                  </a:lnTo>
                  <a:lnTo>
                    <a:pt x="307181" y="407194"/>
                  </a:lnTo>
                  <a:close/>
                  <a:moveTo>
                    <a:pt x="326827" y="423268"/>
                  </a:moveTo>
                  <a:cubicBezTo>
                    <a:pt x="324743" y="425947"/>
                    <a:pt x="322957" y="428923"/>
                    <a:pt x="321469" y="432197"/>
                  </a:cubicBezTo>
                  <a:lnTo>
                    <a:pt x="329506" y="432197"/>
                  </a:lnTo>
                  <a:lnTo>
                    <a:pt x="333971" y="423268"/>
                  </a:lnTo>
                  <a:lnTo>
                    <a:pt x="326827" y="423268"/>
                  </a:lnTo>
                  <a:close/>
                  <a:moveTo>
                    <a:pt x="342900" y="429518"/>
                  </a:moveTo>
                  <a:lnTo>
                    <a:pt x="343793" y="433090"/>
                  </a:lnTo>
                  <a:cubicBezTo>
                    <a:pt x="345133" y="432346"/>
                    <a:pt x="346323" y="431155"/>
                    <a:pt x="347365" y="429518"/>
                  </a:cubicBezTo>
                  <a:lnTo>
                    <a:pt x="342900" y="429518"/>
                  </a:lnTo>
                  <a:close/>
                  <a:moveTo>
                    <a:pt x="364331" y="432197"/>
                  </a:moveTo>
                  <a:cubicBezTo>
                    <a:pt x="361355" y="435620"/>
                    <a:pt x="359569" y="440085"/>
                    <a:pt x="358974" y="445592"/>
                  </a:cubicBezTo>
                  <a:lnTo>
                    <a:pt x="359867" y="458093"/>
                  </a:lnTo>
                  <a:lnTo>
                    <a:pt x="361653" y="460772"/>
                  </a:lnTo>
                  <a:lnTo>
                    <a:pt x="363438" y="474167"/>
                  </a:lnTo>
                  <a:lnTo>
                    <a:pt x="362546" y="476846"/>
                  </a:lnTo>
                  <a:lnTo>
                    <a:pt x="361653" y="485775"/>
                  </a:lnTo>
                  <a:lnTo>
                    <a:pt x="375940" y="542925"/>
                  </a:lnTo>
                  <a:cubicBezTo>
                    <a:pt x="377875" y="542777"/>
                    <a:pt x="379958" y="542181"/>
                    <a:pt x="382191" y="541139"/>
                  </a:cubicBezTo>
                  <a:lnTo>
                    <a:pt x="383084" y="524173"/>
                  </a:lnTo>
                  <a:lnTo>
                    <a:pt x="367010" y="467023"/>
                  </a:lnTo>
                  <a:lnTo>
                    <a:pt x="364331" y="451843"/>
                  </a:lnTo>
                  <a:cubicBezTo>
                    <a:pt x="365671" y="448717"/>
                    <a:pt x="368052" y="445443"/>
                    <a:pt x="371475" y="442020"/>
                  </a:cubicBezTo>
                  <a:cubicBezTo>
                    <a:pt x="370582" y="437853"/>
                    <a:pt x="368201" y="434579"/>
                    <a:pt x="364331" y="432197"/>
                  </a:cubicBezTo>
                  <a:close/>
                  <a:moveTo>
                    <a:pt x="386656" y="465237"/>
                  </a:moveTo>
                  <a:lnTo>
                    <a:pt x="384870" y="477739"/>
                  </a:lnTo>
                  <a:cubicBezTo>
                    <a:pt x="383381" y="480864"/>
                    <a:pt x="382191" y="484436"/>
                    <a:pt x="381298" y="488454"/>
                  </a:cubicBezTo>
                  <a:lnTo>
                    <a:pt x="383977" y="499170"/>
                  </a:lnTo>
                  <a:lnTo>
                    <a:pt x="388442" y="508100"/>
                  </a:lnTo>
                  <a:lnTo>
                    <a:pt x="392013" y="546497"/>
                  </a:lnTo>
                  <a:cubicBezTo>
                    <a:pt x="393055" y="549474"/>
                    <a:pt x="394544" y="552748"/>
                    <a:pt x="396478" y="556320"/>
                  </a:cubicBezTo>
                  <a:lnTo>
                    <a:pt x="399157" y="549176"/>
                  </a:lnTo>
                  <a:lnTo>
                    <a:pt x="389335" y="475953"/>
                  </a:lnTo>
                  <a:cubicBezTo>
                    <a:pt x="389037" y="472232"/>
                    <a:pt x="388144" y="468660"/>
                    <a:pt x="386656" y="465237"/>
                  </a:cubicBezTo>
                  <a:close/>
                  <a:moveTo>
                    <a:pt x="403622" y="467023"/>
                  </a:moveTo>
                  <a:lnTo>
                    <a:pt x="404515" y="471488"/>
                  </a:lnTo>
                  <a:lnTo>
                    <a:pt x="404515" y="467916"/>
                  </a:lnTo>
                  <a:lnTo>
                    <a:pt x="403622" y="467023"/>
                  </a:lnTo>
                  <a:close/>
                  <a:moveTo>
                    <a:pt x="414338" y="502742"/>
                  </a:moveTo>
                  <a:lnTo>
                    <a:pt x="410766" y="504528"/>
                  </a:lnTo>
                  <a:lnTo>
                    <a:pt x="412552" y="517922"/>
                  </a:lnTo>
                  <a:cubicBezTo>
                    <a:pt x="412552" y="522982"/>
                    <a:pt x="414338" y="527745"/>
                    <a:pt x="417910" y="532210"/>
                  </a:cubicBezTo>
                  <a:cubicBezTo>
                    <a:pt x="419547" y="527001"/>
                    <a:pt x="420440" y="521345"/>
                    <a:pt x="420588" y="515243"/>
                  </a:cubicBezTo>
                  <a:lnTo>
                    <a:pt x="419696" y="502742"/>
                  </a:lnTo>
                  <a:lnTo>
                    <a:pt x="414338" y="502742"/>
                  </a:lnTo>
                  <a:close/>
                  <a:moveTo>
                    <a:pt x="339328" y="503635"/>
                  </a:moveTo>
                  <a:lnTo>
                    <a:pt x="339328" y="510779"/>
                  </a:lnTo>
                  <a:cubicBezTo>
                    <a:pt x="340519" y="509141"/>
                    <a:pt x="341412" y="507356"/>
                    <a:pt x="342007" y="505421"/>
                  </a:cubicBezTo>
                  <a:lnTo>
                    <a:pt x="339328" y="503635"/>
                  </a:lnTo>
                  <a:close/>
                  <a:moveTo>
                    <a:pt x="365224" y="547390"/>
                  </a:moveTo>
                  <a:lnTo>
                    <a:pt x="366117" y="558999"/>
                  </a:lnTo>
                  <a:lnTo>
                    <a:pt x="370582" y="558106"/>
                  </a:lnTo>
                  <a:lnTo>
                    <a:pt x="370582" y="549176"/>
                  </a:lnTo>
                  <a:lnTo>
                    <a:pt x="365224" y="547390"/>
                  </a:lnTo>
                  <a:close/>
                  <a:moveTo>
                    <a:pt x="382191" y="553641"/>
                  </a:moveTo>
                  <a:lnTo>
                    <a:pt x="382191" y="558999"/>
                  </a:lnTo>
                  <a:cubicBezTo>
                    <a:pt x="383381" y="557808"/>
                    <a:pt x="384274" y="556320"/>
                    <a:pt x="384870" y="554534"/>
                  </a:cubicBezTo>
                  <a:lnTo>
                    <a:pt x="382191" y="553641"/>
                  </a:lnTo>
                  <a:close/>
                  <a:moveTo>
                    <a:pt x="360760" y="34826"/>
                  </a:moveTo>
                  <a:lnTo>
                    <a:pt x="358974" y="41077"/>
                  </a:lnTo>
                  <a:cubicBezTo>
                    <a:pt x="359122" y="41821"/>
                    <a:pt x="359718" y="42416"/>
                    <a:pt x="360760" y="42863"/>
                  </a:cubicBezTo>
                  <a:lnTo>
                    <a:pt x="362546" y="36612"/>
                  </a:lnTo>
                  <a:lnTo>
                    <a:pt x="360760" y="34826"/>
                  </a:lnTo>
                  <a:close/>
                  <a:moveTo>
                    <a:pt x="326827" y="50900"/>
                  </a:moveTo>
                  <a:lnTo>
                    <a:pt x="326827" y="62508"/>
                  </a:lnTo>
                  <a:lnTo>
                    <a:pt x="325041" y="72331"/>
                  </a:lnTo>
                  <a:lnTo>
                    <a:pt x="319683" y="78582"/>
                  </a:lnTo>
                  <a:lnTo>
                    <a:pt x="322362" y="81261"/>
                  </a:lnTo>
                  <a:lnTo>
                    <a:pt x="328613" y="82154"/>
                  </a:lnTo>
                  <a:lnTo>
                    <a:pt x="329506" y="79475"/>
                  </a:lnTo>
                  <a:lnTo>
                    <a:pt x="329506" y="67866"/>
                  </a:lnTo>
                  <a:lnTo>
                    <a:pt x="330399" y="51793"/>
                  </a:lnTo>
                  <a:lnTo>
                    <a:pt x="326827" y="50900"/>
                  </a:lnTo>
                  <a:close/>
                  <a:moveTo>
                    <a:pt x="363438" y="54472"/>
                  </a:moveTo>
                  <a:lnTo>
                    <a:pt x="351830" y="59829"/>
                  </a:lnTo>
                  <a:cubicBezTo>
                    <a:pt x="350193" y="63699"/>
                    <a:pt x="349002" y="67866"/>
                    <a:pt x="348258" y="72331"/>
                  </a:cubicBezTo>
                  <a:lnTo>
                    <a:pt x="348258" y="84832"/>
                  </a:lnTo>
                  <a:lnTo>
                    <a:pt x="349151" y="87511"/>
                  </a:lnTo>
                  <a:lnTo>
                    <a:pt x="349151" y="96441"/>
                  </a:lnTo>
                  <a:lnTo>
                    <a:pt x="355402" y="97334"/>
                  </a:lnTo>
                  <a:cubicBezTo>
                    <a:pt x="356890" y="101352"/>
                    <a:pt x="358081" y="105817"/>
                    <a:pt x="358974" y="110729"/>
                  </a:cubicBezTo>
                  <a:lnTo>
                    <a:pt x="364331" y="137518"/>
                  </a:lnTo>
                  <a:lnTo>
                    <a:pt x="368796" y="149126"/>
                  </a:lnTo>
                  <a:cubicBezTo>
                    <a:pt x="370136" y="146596"/>
                    <a:pt x="371029" y="143917"/>
                    <a:pt x="371475" y="141089"/>
                  </a:cubicBezTo>
                  <a:lnTo>
                    <a:pt x="368796" y="111622"/>
                  </a:lnTo>
                  <a:lnTo>
                    <a:pt x="366117" y="98227"/>
                  </a:lnTo>
                  <a:lnTo>
                    <a:pt x="360760" y="87511"/>
                  </a:lnTo>
                  <a:lnTo>
                    <a:pt x="357188" y="85725"/>
                  </a:lnTo>
                  <a:lnTo>
                    <a:pt x="358081" y="75010"/>
                  </a:lnTo>
                  <a:lnTo>
                    <a:pt x="357188" y="65187"/>
                  </a:lnTo>
                  <a:lnTo>
                    <a:pt x="358974" y="61615"/>
                  </a:lnTo>
                  <a:lnTo>
                    <a:pt x="365224" y="60722"/>
                  </a:lnTo>
                  <a:lnTo>
                    <a:pt x="365224" y="55364"/>
                  </a:lnTo>
                  <a:lnTo>
                    <a:pt x="363438" y="54472"/>
                  </a:lnTo>
                  <a:close/>
                  <a:moveTo>
                    <a:pt x="413445" y="97334"/>
                  </a:moveTo>
                  <a:lnTo>
                    <a:pt x="409873" y="99120"/>
                  </a:lnTo>
                  <a:lnTo>
                    <a:pt x="400050" y="98227"/>
                  </a:lnTo>
                  <a:lnTo>
                    <a:pt x="406301" y="100906"/>
                  </a:lnTo>
                  <a:cubicBezTo>
                    <a:pt x="409724" y="101948"/>
                    <a:pt x="413296" y="103436"/>
                    <a:pt x="417017" y="105371"/>
                  </a:cubicBezTo>
                  <a:cubicBezTo>
                    <a:pt x="416421" y="102394"/>
                    <a:pt x="415231" y="99715"/>
                    <a:pt x="413445" y="97334"/>
                  </a:cubicBezTo>
                  <a:close/>
                  <a:moveTo>
                    <a:pt x="329506" y="86618"/>
                  </a:moveTo>
                  <a:cubicBezTo>
                    <a:pt x="328166" y="90786"/>
                    <a:pt x="327273" y="95250"/>
                    <a:pt x="326827" y="100013"/>
                  </a:cubicBezTo>
                  <a:lnTo>
                    <a:pt x="327720" y="102692"/>
                  </a:lnTo>
                  <a:lnTo>
                    <a:pt x="324148" y="111622"/>
                  </a:lnTo>
                  <a:lnTo>
                    <a:pt x="325041" y="117872"/>
                  </a:lnTo>
                  <a:cubicBezTo>
                    <a:pt x="325487" y="122635"/>
                    <a:pt x="326678" y="127993"/>
                    <a:pt x="328613" y="133946"/>
                  </a:cubicBezTo>
                  <a:lnTo>
                    <a:pt x="332185" y="149126"/>
                  </a:lnTo>
                  <a:cubicBezTo>
                    <a:pt x="334119" y="145852"/>
                    <a:pt x="335310" y="141982"/>
                    <a:pt x="335756" y="137518"/>
                  </a:cubicBezTo>
                  <a:lnTo>
                    <a:pt x="334863" y="100906"/>
                  </a:lnTo>
                  <a:lnTo>
                    <a:pt x="333971" y="100906"/>
                  </a:lnTo>
                  <a:cubicBezTo>
                    <a:pt x="333822" y="96143"/>
                    <a:pt x="332333" y="91381"/>
                    <a:pt x="329506" y="86618"/>
                  </a:cubicBezTo>
                  <a:close/>
                  <a:moveTo>
                    <a:pt x="348258" y="112514"/>
                  </a:moveTo>
                  <a:lnTo>
                    <a:pt x="348258" y="136625"/>
                  </a:lnTo>
                  <a:lnTo>
                    <a:pt x="350937" y="135732"/>
                  </a:lnTo>
                  <a:lnTo>
                    <a:pt x="350937" y="122337"/>
                  </a:lnTo>
                  <a:cubicBezTo>
                    <a:pt x="350788" y="119212"/>
                    <a:pt x="349895" y="115938"/>
                    <a:pt x="348258" y="112514"/>
                  </a:cubicBezTo>
                  <a:close/>
                  <a:moveTo>
                    <a:pt x="333971" y="161628"/>
                  </a:moveTo>
                  <a:cubicBezTo>
                    <a:pt x="332780" y="166241"/>
                    <a:pt x="332185" y="171599"/>
                    <a:pt x="332185" y="177701"/>
                  </a:cubicBezTo>
                  <a:lnTo>
                    <a:pt x="322362" y="177701"/>
                  </a:lnTo>
                  <a:cubicBezTo>
                    <a:pt x="322808" y="181571"/>
                    <a:pt x="323999" y="185440"/>
                    <a:pt x="325934" y="189310"/>
                  </a:cubicBezTo>
                  <a:lnTo>
                    <a:pt x="334863" y="189310"/>
                  </a:lnTo>
                  <a:lnTo>
                    <a:pt x="336649" y="178594"/>
                  </a:lnTo>
                  <a:cubicBezTo>
                    <a:pt x="336501" y="173236"/>
                    <a:pt x="335608" y="167581"/>
                    <a:pt x="333971" y="161628"/>
                  </a:cubicBezTo>
                  <a:close/>
                  <a:moveTo>
                    <a:pt x="365224" y="161628"/>
                  </a:moveTo>
                  <a:lnTo>
                    <a:pt x="365224" y="175022"/>
                  </a:lnTo>
                  <a:lnTo>
                    <a:pt x="366117" y="177701"/>
                  </a:lnTo>
                  <a:lnTo>
                    <a:pt x="368796" y="182166"/>
                  </a:lnTo>
                  <a:lnTo>
                    <a:pt x="373261" y="177701"/>
                  </a:lnTo>
                  <a:cubicBezTo>
                    <a:pt x="374749" y="173832"/>
                    <a:pt x="375940" y="169664"/>
                    <a:pt x="376833" y="165200"/>
                  </a:cubicBezTo>
                  <a:cubicBezTo>
                    <a:pt x="373261" y="163711"/>
                    <a:pt x="369392" y="162521"/>
                    <a:pt x="365224" y="161628"/>
                  </a:cubicBezTo>
                  <a:close/>
                  <a:moveTo>
                    <a:pt x="357188" y="190203"/>
                  </a:moveTo>
                  <a:lnTo>
                    <a:pt x="357188" y="199132"/>
                  </a:lnTo>
                  <a:lnTo>
                    <a:pt x="362546" y="201811"/>
                  </a:lnTo>
                  <a:lnTo>
                    <a:pt x="363438" y="205383"/>
                  </a:lnTo>
                  <a:lnTo>
                    <a:pt x="362546" y="215206"/>
                  </a:lnTo>
                  <a:lnTo>
                    <a:pt x="362546" y="217885"/>
                  </a:lnTo>
                  <a:cubicBezTo>
                    <a:pt x="361950" y="222201"/>
                    <a:pt x="360760" y="226963"/>
                    <a:pt x="358974" y="232172"/>
                  </a:cubicBezTo>
                  <a:cubicBezTo>
                    <a:pt x="362099" y="231875"/>
                    <a:pt x="365076" y="230386"/>
                    <a:pt x="367903" y="227707"/>
                  </a:cubicBezTo>
                  <a:lnTo>
                    <a:pt x="369689" y="212527"/>
                  </a:lnTo>
                  <a:cubicBezTo>
                    <a:pt x="370582" y="208509"/>
                    <a:pt x="372368" y="204639"/>
                    <a:pt x="375047" y="200918"/>
                  </a:cubicBezTo>
                  <a:cubicBezTo>
                    <a:pt x="375791" y="198835"/>
                    <a:pt x="376387" y="196454"/>
                    <a:pt x="376833" y="193775"/>
                  </a:cubicBezTo>
                  <a:lnTo>
                    <a:pt x="372368" y="190203"/>
                  </a:lnTo>
                  <a:lnTo>
                    <a:pt x="360760" y="190203"/>
                  </a:lnTo>
                  <a:lnTo>
                    <a:pt x="358081" y="191096"/>
                  </a:lnTo>
                  <a:lnTo>
                    <a:pt x="357188" y="190203"/>
                  </a:lnTo>
                  <a:close/>
                  <a:moveTo>
                    <a:pt x="392013" y="194668"/>
                  </a:moveTo>
                  <a:lnTo>
                    <a:pt x="391121" y="205383"/>
                  </a:lnTo>
                  <a:cubicBezTo>
                    <a:pt x="392460" y="207616"/>
                    <a:pt x="394544" y="209104"/>
                    <a:pt x="397371" y="209848"/>
                  </a:cubicBezTo>
                  <a:lnTo>
                    <a:pt x="398264" y="199132"/>
                  </a:lnTo>
                  <a:cubicBezTo>
                    <a:pt x="396776" y="197049"/>
                    <a:pt x="394692" y="195561"/>
                    <a:pt x="392013" y="194668"/>
                  </a:cubicBezTo>
                  <a:close/>
                  <a:moveTo>
                    <a:pt x="373261" y="220564"/>
                  </a:moveTo>
                  <a:cubicBezTo>
                    <a:pt x="373261" y="224284"/>
                    <a:pt x="375047" y="226368"/>
                    <a:pt x="378619" y="226814"/>
                  </a:cubicBezTo>
                  <a:lnTo>
                    <a:pt x="379512" y="220564"/>
                  </a:lnTo>
                  <a:lnTo>
                    <a:pt x="373261" y="220564"/>
                  </a:lnTo>
                  <a:close/>
                  <a:moveTo>
                    <a:pt x="395585" y="225029"/>
                  </a:moveTo>
                  <a:cubicBezTo>
                    <a:pt x="394395" y="228452"/>
                    <a:pt x="393502" y="232321"/>
                    <a:pt x="392906" y="236637"/>
                  </a:cubicBezTo>
                  <a:lnTo>
                    <a:pt x="396478" y="237530"/>
                  </a:lnTo>
                  <a:cubicBezTo>
                    <a:pt x="397669" y="233512"/>
                    <a:pt x="398562" y="229345"/>
                    <a:pt x="399157" y="225029"/>
                  </a:cubicBezTo>
                  <a:lnTo>
                    <a:pt x="395585" y="225029"/>
                  </a:lnTo>
                  <a:close/>
                  <a:moveTo>
                    <a:pt x="338435" y="200025"/>
                  </a:moveTo>
                  <a:lnTo>
                    <a:pt x="338435" y="225922"/>
                  </a:lnTo>
                  <a:lnTo>
                    <a:pt x="341114" y="236637"/>
                  </a:lnTo>
                  <a:cubicBezTo>
                    <a:pt x="342007" y="238572"/>
                    <a:pt x="343496" y="239763"/>
                    <a:pt x="345579" y="240209"/>
                  </a:cubicBezTo>
                  <a:lnTo>
                    <a:pt x="347365" y="228600"/>
                  </a:lnTo>
                  <a:lnTo>
                    <a:pt x="347365" y="216099"/>
                  </a:lnTo>
                  <a:lnTo>
                    <a:pt x="344686" y="205383"/>
                  </a:lnTo>
                  <a:cubicBezTo>
                    <a:pt x="343347" y="203151"/>
                    <a:pt x="341263" y="201365"/>
                    <a:pt x="338435" y="200025"/>
                  </a:cubicBezTo>
                  <a:close/>
                  <a:moveTo>
                    <a:pt x="369689" y="241995"/>
                  </a:moveTo>
                  <a:lnTo>
                    <a:pt x="373261" y="278607"/>
                  </a:lnTo>
                  <a:lnTo>
                    <a:pt x="372368" y="290215"/>
                  </a:lnTo>
                  <a:lnTo>
                    <a:pt x="369689" y="296466"/>
                  </a:lnTo>
                  <a:lnTo>
                    <a:pt x="371475" y="299145"/>
                  </a:lnTo>
                  <a:lnTo>
                    <a:pt x="378619" y="318790"/>
                  </a:lnTo>
                  <a:cubicBezTo>
                    <a:pt x="379661" y="320725"/>
                    <a:pt x="381447" y="321916"/>
                    <a:pt x="383977" y="322362"/>
                  </a:cubicBezTo>
                  <a:cubicBezTo>
                    <a:pt x="386060" y="320130"/>
                    <a:pt x="387549" y="317451"/>
                    <a:pt x="388442" y="314325"/>
                  </a:cubicBezTo>
                  <a:lnTo>
                    <a:pt x="375047" y="249139"/>
                  </a:lnTo>
                  <a:cubicBezTo>
                    <a:pt x="374898" y="245716"/>
                    <a:pt x="373112" y="243334"/>
                    <a:pt x="369689" y="241995"/>
                  </a:cubicBezTo>
                  <a:close/>
                  <a:moveTo>
                    <a:pt x="397371" y="267891"/>
                  </a:moveTo>
                  <a:cubicBezTo>
                    <a:pt x="397371" y="269975"/>
                    <a:pt x="397967" y="272058"/>
                    <a:pt x="399157" y="274142"/>
                  </a:cubicBezTo>
                  <a:lnTo>
                    <a:pt x="399157" y="268784"/>
                  </a:lnTo>
                  <a:lnTo>
                    <a:pt x="397371" y="267891"/>
                  </a:lnTo>
                  <a:close/>
                  <a:moveTo>
                    <a:pt x="413445" y="280393"/>
                  </a:moveTo>
                  <a:lnTo>
                    <a:pt x="413445" y="287536"/>
                  </a:lnTo>
                  <a:cubicBezTo>
                    <a:pt x="413445" y="288429"/>
                    <a:pt x="414040" y="289025"/>
                    <a:pt x="415231" y="289322"/>
                  </a:cubicBezTo>
                  <a:cubicBezTo>
                    <a:pt x="415677" y="287388"/>
                    <a:pt x="415975" y="285006"/>
                    <a:pt x="416124" y="282179"/>
                  </a:cubicBezTo>
                  <a:cubicBezTo>
                    <a:pt x="415528" y="281286"/>
                    <a:pt x="414635" y="280690"/>
                    <a:pt x="413445" y="280393"/>
                  </a:cubicBezTo>
                  <a:close/>
                  <a:moveTo>
                    <a:pt x="399157" y="290215"/>
                  </a:moveTo>
                  <a:cubicBezTo>
                    <a:pt x="398711" y="292299"/>
                    <a:pt x="398413" y="294680"/>
                    <a:pt x="398264" y="297359"/>
                  </a:cubicBezTo>
                  <a:lnTo>
                    <a:pt x="403622" y="297359"/>
                  </a:lnTo>
                  <a:lnTo>
                    <a:pt x="403622" y="290215"/>
                  </a:lnTo>
                  <a:lnTo>
                    <a:pt x="399157" y="290215"/>
                  </a:lnTo>
                  <a:close/>
                  <a:moveTo>
                    <a:pt x="400943" y="308968"/>
                  </a:moveTo>
                  <a:lnTo>
                    <a:pt x="400943" y="318790"/>
                  </a:lnTo>
                  <a:lnTo>
                    <a:pt x="419696" y="314325"/>
                  </a:lnTo>
                  <a:lnTo>
                    <a:pt x="415231" y="310754"/>
                  </a:lnTo>
                  <a:lnTo>
                    <a:pt x="400943" y="308968"/>
                  </a:lnTo>
                  <a:close/>
                  <a:moveTo>
                    <a:pt x="427732" y="311647"/>
                  </a:moveTo>
                  <a:lnTo>
                    <a:pt x="427732" y="320576"/>
                  </a:lnTo>
                  <a:lnTo>
                    <a:pt x="424160" y="320576"/>
                  </a:lnTo>
                  <a:lnTo>
                    <a:pt x="389335" y="332185"/>
                  </a:lnTo>
                  <a:cubicBezTo>
                    <a:pt x="386953" y="333078"/>
                    <a:pt x="384870" y="334566"/>
                    <a:pt x="383084" y="336650"/>
                  </a:cubicBezTo>
                  <a:lnTo>
                    <a:pt x="380405" y="345579"/>
                  </a:lnTo>
                  <a:lnTo>
                    <a:pt x="380405" y="352723"/>
                  </a:lnTo>
                  <a:lnTo>
                    <a:pt x="384870" y="352723"/>
                  </a:lnTo>
                  <a:lnTo>
                    <a:pt x="385763" y="342007"/>
                  </a:lnTo>
                  <a:lnTo>
                    <a:pt x="420588" y="331292"/>
                  </a:lnTo>
                  <a:lnTo>
                    <a:pt x="426839" y="325934"/>
                  </a:lnTo>
                  <a:cubicBezTo>
                    <a:pt x="428179" y="323702"/>
                    <a:pt x="429369" y="321023"/>
                    <a:pt x="430411" y="317897"/>
                  </a:cubicBezTo>
                  <a:lnTo>
                    <a:pt x="431304" y="311647"/>
                  </a:lnTo>
                  <a:lnTo>
                    <a:pt x="427732" y="311647"/>
                  </a:lnTo>
                  <a:close/>
                  <a:moveTo>
                    <a:pt x="401836" y="342007"/>
                  </a:moveTo>
                  <a:lnTo>
                    <a:pt x="403622" y="354509"/>
                  </a:lnTo>
                  <a:lnTo>
                    <a:pt x="405408" y="358974"/>
                  </a:lnTo>
                  <a:cubicBezTo>
                    <a:pt x="407045" y="358825"/>
                    <a:pt x="408831" y="358230"/>
                    <a:pt x="410766" y="357188"/>
                  </a:cubicBezTo>
                  <a:lnTo>
                    <a:pt x="411659" y="349151"/>
                  </a:lnTo>
                  <a:lnTo>
                    <a:pt x="409873" y="346472"/>
                  </a:lnTo>
                  <a:cubicBezTo>
                    <a:pt x="407492" y="344686"/>
                    <a:pt x="404813" y="343198"/>
                    <a:pt x="401836" y="342007"/>
                  </a:cubicBezTo>
                  <a:close/>
                  <a:moveTo>
                    <a:pt x="423267" y="342007"/>
                  </a:moveTo>
                  <a:lnTo>
                    <a:pt x="420588" y="349151"/>
                  </a:lnTo>
                  <a:lnTo>
                    <a:pt x="423267" y="348258"/>
                  </a:lnTo>
                  <a:lnTo>
                    <a:pt x="425946" y="343793"/>
                  </a:lnTo>
                  <a:cubicBezTo>
                    <a:pt x="425351" y="342900"/>
                    <a:pt x="424458" y="342305"/>
                    <a:pt x="423267" y="342007"/>
                  </a:cubicBezTo>
                  <a:close/>
                  <a:moveTo>
                    <a:pt x="341114" y="246460"/>
                  </a:moveTo>
                  <a:lnTo>
                    <a:pt x="339328" y="261640"/>
                  </a:lnTo>
                  <a:lnTo>
                    <a:pt x="345579" y="313432"/>
                  </a:lnTo>
                  <a:cubicBezTo>
                    <a:pt x="347216" y="311944"/>
                    <a:pt x="349002" y="311051"/>
                    <a:pt x="350937" y="310754"/>
                  </a:cubicBezTo>
                  <a:cubicBezTo>
                    <a:pt x="353169" y="314325"/>
                    <a:pt x="354955" y="318195"/>
                    <a:pt x="356295" y="322362"/>
                  </a:cubicBezTo>
                  <a:lnTo>
                    <a:pt x="371475" y="403622"/>
                  </a:lnTo>
                  <a:lnTo>
                    <a:pt x="374154" y="401836"/>
                  </a:lnTo>
                  <a:lnTo>
                    <a:pt x="377726" y="408980"/>
                  </a:lnTo>
                  <a:lnTo>
                    <a:pt x="383977" y="452736"/>
                  </a:lnTo>
                  <a:cubicBezTo>
                    <a:pt x="387102" y="452140"/>
                    <a:pt x="389186" y="450057"/>
                    <a:pt x="390228" y="446485"/>
                  </a:cubicBezTo>
                  <a:lnTo>
                    <a:pt x="391121" y="430411"/>
                  </a:lnTo>
                  <a:lnTo>
                    <a:pt x="384870" y="368797"/>
                  </a:lnTo>
                  <a:lnTo>
                    <a:pt x="384870" y="363439"/>
                  </a:lnTo>
                  <a:lnTo>
                    <a:pt x="374154" y="364332"/>
                  </a:lnTo>
                  <a:cubicBezTo>
                    <a:pt x="370433" y="362397"/>
                    <a:pt x="368052" y="359123"/>
                    <a:pt x="367010" y="354509"/>
                  </a:cubicBezTo>
                  <a:lnTo>
                    <a:pt x="366117" y="321469"/>
                  </a:lnTo>
                  <a:cubicBezTo>
                    <a:pt x="364480" y="317748"/>
                    <a:pt x="362397" y="314177"/>
                    <a:pt x="359867" y="310754"/>
                  </a:cubicBezTo>
                  <a:lnTo>
                    <a:pt x="354509" y="300038"/>
                  </a:lnTo>
                  <a:lnTo>
                    <a:pt x="350937" y="286643"/>
                  </a:lnTo>
                  <a:lnTo>
                    <a:pt x="346472" y="246460"/>
                  </a:lnTo>
                  <a:lnTo>
                    <a:pt x="341114" y="246460"/>
                  </a:lnTo>
                  <a:close/>
                  <a:moveTo>
                    <a:pt x="424160" y="388442"/>
                  </a:moveTo>
                  <a:lnTo>
                    <a:pt x="423267" y="392907"/>
                  </a:lnTo>
                  <a:lnTo>
                    <a:pt x="424160" y="394693"/>
                  </a:lnTo>
                  <a:lnTo>
                    <a:pt x="426839" y="390228"/>
                  </a:lnTo>
                  <a:cubicBezTo>
                    <a:pt x="426244" y="389335"/>
                    <a:pt x="425351" y="388739"/>
                    <a:pt x="424160" y="388442"/>
                  </a:cubicBezTo>
                  <a:close/>
                  <a:moveTo>
                    <a:pt x="406301" y="393800"/>
                  </a:moveTo>
                  <a:lnTo>
                    <a:pt x="405408" y="396479"/>
                  </a:lnTo>
                  <a:lnTo>
                    <a:pt x="406301" y="403622"/>
                  </a:lnTo>
                  <a:lnTo>
                    <a:pt x="410766" y="402729"/>
                  </a:lnTo>
                  <a:lnTo>
                    <a:pt x="411659" y="394693"/>
                  </a:lnTo>
                  <a:lnTo>
                    <a:pt x="406301" y="3938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90" name="Freeform: Shape 4189">
              <a:extLst>
                <a:ext uri="{FF2B5EF4-FFF2-40B4-BE49-F238E27FC236}">
                  <a16:creationId xmlns:a16="http://schemas.microsoft.com/office/drawing/2014/main" id="{54E02015-D5DE-418A-A70A-6729AB361384}"/>
                </a:ext>
              </a:extLst>
            </p:cNvPr>
            <p:cNvSpPr/>
            <p:nvPr/>
          </p:nvSpPr>
          <p:spPr>
            <a:xfrm>
              <a:off x="8930948" y="2170421"/>
              <a:ext cx="8036" cy="4465"/>
            </a:xfrm>
            <a:custGeom>
              <a:avLst/>
              <a:gdLst/>
              <a:ahLst/>
              <a:cxnLst/>
              <a:rect l="l" t="t" r="r" b="b"/>
              <a:pathLst>
                <a:path w="8036" h="4465">
                  <a:moveTo>
                    <a:pt x="0" y="0"/>
                  </a:moveTo>
                  <a:lnTo>
                    <a:pt x="7143" y="0"/>
                  </a:lnTo>
                  <a:lnTo>
                    <a:pt x="8036" y="3572"/>
                  </a:ln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89" name="Freeform: Shape 4188">
              <a:extLst>
                <a:ext uri="{FF2B5EF4-FFF2-40B4-BE49-F238E27FC236}">
                  <a16:creationId xmlns:a16="http://schemas.microsoft.com/office/drawing/2014/main" id="{3F1775B4-8EDD-48B2-BE33-E70A72020AF8}"/>
                </a:ext>
              </a:extLst>
            </p:cNvPr>
            <p:cNvSpPr/>
            <p:nvPr/>
          </p:nvSpPr>
          <p:spPr>
            <a:xfrm>
              <a:off x="7666876" y="2176895"/>
              <a:ext cx="8037" cy="6251"/>
            </a:xfrm>
            <a:custGeom>
              <a:avLst/>
              <a:gdLst/>
              <a:ahLst/>
              <a:cxnLst/>
              <a:rect l="l" t="t" r="r" b="b"/>
              <a:pathLst>
                <a:path w="8037" h="6251">
                  <a:moveTo>
                    <a:pt x="7144" y="0"/>
                  </a:moveTo>
                  <a:lnTo>
                    <a:pt x="8037" y="6251"/>
                  </a:lnTo>
                  <a:cubicBezTo>
                    <a:pt x="5358" y="6102"/>
                    <a:pt x="2679" y="5507"/>
                    <a:pt x="0" y="4465"/>
                  </a:cubicBezTo>
                  <a:lnTo>
                    <a:pt x="714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88" name="Freeform: Shape 4187">
              <a:extLst>
                <a:ext uri="{FF2B5EF4-FFF2-40B4-BE49-F238E27FC236}">
                  <a16:creationId xmlns:a16="http://schemas.microsoft.com/office/drawing/2014/main" id="{2C57E695-6A92-4C4B-ADBB-498997CC3FD1}"/>
                </a:ext>
              </a:extLst>
            </p:cNvPr>
            <p:cNvSpPr/>
            <p:nvPr/>
          </p:nvSpPr>
          <p:spPr>
            <a:xfrm>
              <a:off x="7685629" y="2188503"/>
              <a:ext cx="4464" cy="5358"/>
            </a:xfrm>
            <a:custGeom>
              <a:avLst/>
              <a:gdLst/>
              <a:ahLst/>
              <a:cxnLst/>
              <a:rect l="l" t="t" r="r" b="b"/>
              <a:pathLst>
                <a:path w="4464" h="5358">
                  <a:moveTo>
                    <a:pt x="893" y="0"/>
                  </a:moveTo>
                  <a:lnTo>
                    <a:pt x="4464" y="1786"/>
                  </a:lnTo>
                  <a:lnTo>
                    <a:pt x="893" y="5358"/>
                  </a:lnTo>
                  <a:lnTo>
                    <a:pt x="0" y="178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87" name="Freeform: Shape 4186">
              <a:extLst>
                <a:ext uri="{FF2B5EF4-FFF2-40B4-BE49-F238E27FC236}">
                  <a16:creationId xmlns:a16="http://schemas.microsoft.com/office/drawing/2014/main" id="{D17225D3-6089-4700-B6D8-6BEC3ACCB818}"/>
                </a:ext>
              </a:extLst>
            </p:cNvPr>
            <p:cNvSpPr/>
            <p:nvPr/>
          </p:nvSpPr>
          <p:spPr>
            <a:xfrm>
              <a:off x="8290838" y="2256146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4465" y="6251"/>
                  </a:ln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86" name="Freeform: Shape 4185">
              <a:extLst>
                <a:ext uri="{FF2B5EF4-FFF2-40B4-BE49-F238E27FC236}">
                  <a16:creationId xmlns:a16="http://schemas.microsoft.com/office/drawing/2014/main" id="{6F077A4A-B4CF-4E1F-94E9-14A00B8C2895}"/>
                </a:ext>
              </a:extLst>
            </p:cNvPr>
            <p:cNvSpPr/>
            <p:nvPr/>
          </p:nvSpPr>
          <p:spPr>
            <a:xfrm>
              <a:off x="8285480" y="2284721"/>
              <a:ext cx="3572" cy="8037"/>
            </a:xfrm>
            <a:custGeom>
              <a:avLst/>
              <a:gdLst/>
              <a:ahLst/>
              <a:cxnLst/>
              <a:rect l="l" t="t" r="r" b="b"/>
              <a:pathLst>
                <a:path w="3572" h="8037">
                  <a:moveTo>
                    <a:pt x="0" y="0"/>
                  </a:moveTo>
                  <a:lnTo>
                    <a:pt x="3572" y="5358"/>
                  </a:lnTo>
                  <a:lnTo>
                    <a:pt x="893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85" name="Freeform: Shape 4184">
              <a:extLst>
                <a:ext uri="{FF2B5EF4-FFF2-40B4-BE49-F238E27FC236}">
                  <a16:creationId xmlns:a16="http://schemas.microsoft.com/office/drawing/2014/main" id="{C93DCD1A-1D1E-42E3-834A-48FBE38B11D8}"/>
                </a:ext>
              </a:extLst>
            </p:cNvPr>
            <p:cNvSpPr/>
            <p:nvPr/>
          </p:nvSpPr>
          <p:spPr>
            <a:xfrm>
              <a:off x="8273872" y="2324904"/>
              <a:ext cx="5357" cy="13394"/>
            </a:xfrm>
            <a:custGeom>
              <a:avLst/>
              <a:gdLst/>
              <a:ahLst/>
              <a:cxnLst/>
              <a:rect l="l" t="t" r="r" b="b"/>
              <a:pathLst>
                <a:path w="5357" h="13394">
                  <a:moveTo>
                    <a:pt x="893" y="0"/>
                  </a:moveTo>
                  <a:lnTo>
                    <a:pt x="5357" y="893"/>
                  </a:lnTo>
                  <a:cubicBezTo>
                    <a:pt x="5060" y="4911"/>
                    <a:pt x="4167" y="9078"/>
                    <a:pt x="2679" y="13394"/>
                  </a:cubicBezTo>
                  <a:cubicBezTo>
                    <a:pt x="1637" y="13245"/>
                    <a:pt x="744" y="12650"/>
                    <a:pt x="0" y="11608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84" name="Freeform: Shape 4183">
              <a:extLst>
                <a:ext uri="{FF2B5EF4-FFF2-40B4-BE49-F238E27FC236}">
                  <a16:creationId xmlns:a16="http://schemas.microsoft.com/office/drawing/2014/main" id="{54A54771-AD73-4088-9462-4A12210EC079}"/>
                </a:ext>
              </a:extLst>
            </p:cNvPr>
            <p:cNvSpPr/>
            <p:nvPr/>
          </p:nvSpPr>
          <p:spPr>
            <a:xfrm>
              <a:off x="8851473" y="2465994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cubicBezTo>
                    <a:pt x="3423" y="1935"/>
                    <a:pt x="1935" y="4018"/>
                    <a:pt x="0" y="62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83" name="Freeform: Shape 4182">
              <a:extLst>
                <a:ext uri="{FF2B5EF4-FFF2-40B4-BE49-F238E27FC236}">
                  <a16:creationId xmlns:a16="http://schemas.microsoft.com/office/drawing/2014/main" id="{933DEFDB-669C-4E31-849F-6A0B9BFCF715}"/>
                </a:ext>
              </a:extLst>
            </p:cNvPr>
            <p:cNvSpPr/>
            <p:nvPr/>
          </p:nvSpPr>
          <p:spPr>
            <a:xfrm>
              <a:off x="8464967" y="2506176"/>
              <a:ext cx="7143" cy="7144"/>
            </a:xfrm>
            <a:custGeom>
              <a:avLst/>
              <a:gdLst/>
              <a:ahLst/>
              <a:cxnLst/>
              <a:rect l="l" t="t" r="r" b="b"/>
              <a:pathLst>
                <a:path w="7143" h="7144">
                  <a:moveTo>
                    <a:pt x="0" y="0"/>
                  </a:moveTo>
                  <a:cubicBezTo>
                    <a:pt x="1935" y="447"/>
                    <a:pt x="4316" y="745"/>
                    <a:pt x="7143" y="893"/>
                  </a:cubicBezTo>
                  <a:lnTo>
                    <a:pt x="6251" y="7144"/>
                  </a:lnTo>
                  <a:cubicBezTo>
                    <a:pt x="3125" y="6102"/>
                    <a:pt x="1041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82" name="Freeform: Shape 4181">
              <a:extLst>
                <a:ext uri="{FF2B5EF4-FFF2-40B4-BE49-F238E27FC236}">
                  <a16:creationId xmlns:a16="http://schemas.microsoft.com/office/drawing/2014/main" id="{BD64AA7E-D793-4299-A283-3FB5A6948D93}"/>
                </a:ext>
              </a:extLst>
            </p:cNvPr>
            <p:cNvSpPr/>
            <p:nvPr/>
          </p:nvSpPr>
          <p:spPr>
            <a:xfrm>
              <a:off x="8996134" y="2514213"/>
              <a:ext cx="10716" cy="18752"/>
            </a:xfrm>
            <a:custGeom>
              <a:avLst/>
              <a:gdLst/>
              <a:ahLst/>
              <a:cxnLst/>
              <a:rect l="l" t="t" r="r" b="b"/>
              <a:pathLst>
                <a:path w="10716" h="18752">
                  <a:moveTo>
                    <a:pt x="4465" y="0"/>
                  </a:moveTo>
                  <a:lnTo>
                    <a:pt x="10716" y="0"/>
                  </a:lnTo>
                  <a:lnTo>
                    <a:pt x="9823" y="8037"/>
                  </a:lnTo>
                  <a:cubicBezTo>
                    <a:pt x="9823" y="11906"/>
                    <a:pt x="8335" y="15478"/>
                    <a:pt x="5358" y="18752"/>
                  </a:cubicBezTo>
                  <a:cubicBezTo>
                    <a:pt x="2530" y="16818"/>
                    <a:pt x="744" y="13841"/>
                    <a:pt x="0" y="9823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81" name="Freeform: Shape 4180">
              <a:extLst>
                <a:ext uri="{FF2B5EF4-FFF2-40B4-BE49-F238E27FC236}">
                  <a16:creationId xmlns:a16="http://schemas.microsoft.com/office/drawing/2014/main" id="{480C152F-F23A-4C55-8441-96AD83759672}"/>
                </a:ext>
              </a:extLst>
            </p:cNvPr>
            <p:cNvSpPr/>
            <p:nvPr/>
          </p:nvSpPr>
          <p:spPr>
            <a:xfrm>
              <a:off x="7981201" y="2537655"/>
              <a:ext cx="8930" cy="26789"/>
            </a:xfrm>
            <a:custGeom>
              <a:avLst/>
              <a:gdLst/>
              <a:ahLst/>
              <a:cxnLst/>
              <a:rect l="l" t="t" r="r" b="b"/>
              <a:pathLst>
                <a:path w="8930" h="26789">
                  <a:moveTo>
                    <a:pt x="893" y="0"/>
                  </a:moveTo>
                  <a:cubicBezTo>
                    <a:pt x="5209" y="2381"/>
                    <a:pt x="7888" y="6250"/>
                    <a:pt x="8930" y="11608"/>
                  </a:cubicBezTo>
                  <a:cubicBezTo>
                    <a:pt x="8632" y="16371"/>
                    <a:pt x="7442" y="21431"/>
                    <a:pt x="5358" y="26789"/>
                  </a:cubicBezTo>
                  <a:lnTo>
                    <a:pt x="1786" y="16073"/>
                  </a:lnTo>
                  <a:lnTo>
                    <a:pt x="0" y="267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80" name="Freeform: Shape 4179">
              <a:extLst>
                <a:ext uri="{FF2B5EF4-FFF2-40B4-BE49-F238E27FC236}">
                  <a16:creationId xmlns:a16="http://schemas.microsoft.com/office/drawing/2014/main" id="{F7CAA5BD-08C4-4036-B129-537E7EC3912E}"/>
                </a:ext>
              </a:extLst>
            </p:cNvPr>
            <p:cNvSpPr/>
            <p:nvPr/>
          </p:nvSpPr>
          <p:spPr>
            <a:xfrm>
              <a:off x="7996382" y="2750180"/>
              <a:ext cx="50006" cy="62508"/>
            </a:xfrm>
            <a:custGeom>
              <a:avLst/>
              <a:gdLst/>
              <a:ahLst/>
              <a:cxnLst/>
              <a:rect l="l" t="t" r="r" b="b"/>
              <a:pathLst>
                <a:path w="50006" h="62508">
                  <a:moveTo>
                    <a:pt x="48220" y="0"/>
                  </a:moveTo>
                  <a:lnTo>
                    <a:pt x="50006" y="8037"/>
                  </a:lnTo>
                  <a:lnTo>
                    <a:pt x="50006" y="62508"/>
                  </a:lnTo>
                  <a:lnTo>
                    <a:pt x="4465" y="62508"/>
                  </a:lnTo>
                  <a:cubicBezTo>
                    <a:pt x="3274" y="57448"/>
                    <a:pt x="2679" y="51792"/>
                    <a:pt x="2679" y="45542"/>
                  </a:cubicBezTo>
                  <a:cubicBezTo>
                    <a:pt x="2232" y="41077"/>
                    <a:pt x="1339" y="36612"/>
                    <a:pt x="0" y="32147"/>
                  </a:cubicBezTo>
                  <a:lnTo>
                    <a:pt x="0" y="26789"/>
                  </a:lnTo>
                  <a:lnTo>
                    <a:pt x="8929" y="26789"/>
                  </a:lnTo>
                  <a:lnTo>
                    <a:pt x="9822" y="47327"/>
                  </a:lnTo>
                  <a:lnTo>
                    <a:pt x="10715" y="47327"/>
                  </a:lnTo>
                  <a:cubicBezTo>
                    <a:pt x="12352" y="50155"/>
                    <a:pt x="14734" y="51941"/>
                    <a:pt x="17859" y="52685"/>
                  </a:cubicBezTo>
                  <a:lnTo>
                    <a:pt x="18752" y="47327"/>
                  </a:lnTo>
                  <a:lnTo>
                    <a:pt x="17859" y="45542"/>
                  </a:lnTo>
                  <a:lnTo>
                    <a:pt x="17859" y="40184"/>
                  </a:lnTo>
                  <a:lnTo>
                    <a:pt x="16966" y="37505"/>
                  </a:lnTo>
                  <a:cubicBezTo>
                    <a:pt x="15924" y="32891"/>
                    <a:pt x="15329" y="27533"/>
                    <a:pt x="15180" y="21431"/>
                  </a:cubicBezTo>
                  <a:cubicBezTo>
                    <a:pt x="17413" y="18008"/>
                    <a:pt x="20687" y="15329"/>
                    <a:pt x="25003" y="13395"/>
                  </a:cubicBezTo>
                  <a:lnTo>
                    <a:pt x="48220" y="0"/>
                  </a:lnTo>
                  <a:close/>
                  <a:moveTo>
                    <a:pt x="34825" y="17859"/>
                  </a:moveTo>
                  <a:lnTo>
                    <a:pt x="33932" y="27682"/>
                  </a:lnTo>
                  <a:lnTo>
                    <a:pt x="35718" y="30361"/>
                  </a:lnTo>
                  <a:cubicBezTo>
                    <a:pt x="37802" y="32445"/>
                    <a:pt x="40481" y="34231"/>
                    <a:pt x="43755" y="35719"/>
                  </a:cubicBezTo>
                  <a:lnTo>
                    <a:pt x="44648" y="25896"/>
                  </a:lnTo>
                  <a:lnTo>
                    <a:pt x="43755" y="23217"/>
                  </a:lnTo>
                  <a:cubicBezTo>
                    <a:pt x="42267" y="19794"/>
                    <a:pt x="39290" y="18008"/>
                    <a:pt x="34825" y="17859"/>
                  </a:cubicBezTo>
                  <a:close/>
                  <a:moveTo>
                    <a:pt x="40183" y="44649"/>
                  </a:moveTo>
                  <a:cubicBezTo>
                    <a:pt x="40332" y="48220"/>
                    <a:pt x="42118" y="50899"/>
                    <a:pt x="45541" y="52685"/>
                  </a:cubicBezTo>
                  <a:lnTo>
                    <a:pt x="44648" y="44649"/>
                  </a:lnTo>
                  <a:lnTo>
                    <a:pt x="40183" y="446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79" name="Freeform: Shape 4178">
              <a:extLst>
                <a:ext uri="{FF2B5EF4-FFF2-40B4-BE49-F238E27FC236}">
                  <a16:creationId xmlns:a16="http://schemas.microsoft.com/office/drawing/2014/main" id="{6B4D5197-4B4E-459B-B2B0-C4CEBC76B73D}"/>
                </a:ext>
              </a:extLst>
            </p:cNvPr>
            <p:cNvSpPr/>
            <p:nvPr/>
          </p:nvSpPr>
          <p:spPr>
            <a:xfrm>
              <a:off x="8984526" y="2750851"/>
              <a:ext cx="4464" cy="8037"/>
            </a:xfrm>
            <a:custGeom>
              <a:avLst/>
              <a:gdLst/>
              <a:ahLst/>
              <a:cxnLst/>
              <a:rect l="l" t="t" r="r" b="b"/>
              <a:pathLst>
                <a:path w="4464" h="8037">
                  <a:moveTo>
                    <a:pt x="0" y="0"/>
                  </a:moveTo>
                  <a:lnTo>
                    <a:pt x="4464" y="0"/>
                  </a:lnTo>
                  <a:lnTo>
                    <a:pt x="2678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78" name="Freeform: Shape 4177">
              <a:extLst>
                <a:ext uri="{FF2B5EF4-FFF2-40B4-BE49-F238E27FC236}">
                  <a16:creationId xmlns:a16="http://schemas.microsoft.com/office/drawing/2014/main" id="{96A87E1E-FDC1-4B34-AAD6-BCC8FA339F70}"/>
                </a:ext>
              </a:extLst>
            </p:cNvPr>
            <p:cNvSpPr/>
            <p:nvPr/>
          </p:nvSpPr>
          <p:spPr>
            <a:xfrm>
              <a:off x="8684637" y="2777640"/>
              <a:ext cx="12501" cy="39291"/>
            </a:xfrm>
            <a:custGeom>
              <a:avLst/>
              <a:gdLst/>
              <a:ahLst/>
              <a:cxnLst/>
              <a:rect l="l" t="t" r="r" b="b"/>
              <a:pathLst>
                <a:path w="12501" h="39291">
                  <a:moveTo>
                    <a:pt x="0" y="0"/>
                  </a:moveTo>
                  <a:cubicBezTo>
                    <a:pt x="2977" y="1191"/>
                    <a:pt x="5953" y="2976"/>
                    <a:pt x="8930" y="5358"/>
                  </a:cubicBezTo>
                  <a:lnTo>
                    <a:pt x="12501" y="15180"/>
                  </a:lnTo>
                  <a:lnTo>
                    <a:pt x="12501" y="28575"/>
                  </a:lnTo>
                  <a:cubicBezTo>
                    <a:pt x="12353" y="32147"/>
                    <a:pt x="11460" y="35719"/>
                    <a:pt x="9823" y="39291"/>
                  </a:cubicBezTo>
                  <a:cubicBezTo>
                    <a:pt x="6399" y="38844"/>
                    <a:pt x="4316" y="36760"/>
                    <a:pt x="3572" y="33040"/>
                  </a:cubicBezTo>
                  <a:lnTo>
                    <a:pt x="3572" y="19645"/>
                  </a:lnTo>
                  <a:lnTo>
                    <a:pt x="1786" y="8037"/>
                  </a:lnTo>
                  <a:cubicBezTo>
                    <a:pt x="595" y="5804"/>
                    <a:pt x="0" y="3125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77" name="Freeform: Shape 4176">
              <a:extLst>
                <a:ext uri="{FF2B5EF4-FFF2-40B4-BE49-F238E27FC236}">
                  <a16:creationId xmlns:a16="http://schemas.microsoft.com/office/drawing/2014/main" id="{F5B06121-E84C-4DAB-8407-9ECC844E813F}"/>
                </a:ext>
              </a:extLst>
            </p:cNvPr>
            <p:cNvSpPr/>
            <p:nvPr/>
          </p:nvSpPr>
          <p:spPr>
            <a:xfrm>
              <a:off x="8916660" y="2784783"/>
              <a:ext cx="4465" cy="6250"/>
            </a:xfrm>
            <a:custGeom>
              <a:avLst/>
              <a:gdLst/>
              <a:ahLst/>
              <a:cxnLst/>
              <a:rect l="l" t="t" r="r" b="b"/>
              <a:pathLst>
                <a:path w="4465" h="6250">
                  <a:moveTo>
                    <a:pt x="1786" y="0"/>
                  </a:moveTo>
                  <a:cubicBezTo>
                    <a:pt x="3274" y="744"/>
                    <a:pt x="4167" y="1934"/>
                    <a:pt x="4465" y="3572"/>
                  </a:cubicBezTo>
                  <a:lnTo>
                    <a:pt x="893" y="6250"/>
                  </a:lnTo>
                  <a:lnTo>
                    <a:pt x="0" y="893"/>
                  </a:lnTo>
                  <a:lnTo>
                    <a:pt x="1786" y="89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76" name="Freeform: Shape 4175">
              <a:extLst>
                <a:ext uri="{FF2B5EF4-FFF2-40B4-BE49-F238E27FC236}">
                  <a16:creationId xmlns:a16="http://schemas.microsoft.com/office/drawing/2014/main" id="{37D20F62-1E8A-4966-9C94-F6412234EF9F}"/>
                </a:ext>
              </a:extLst>
            </p:cNvPr>
            <p:cNvSpPr/>
            <p:nvPr/>
          </p:nvSpPr>
          <p:spPr>
            <a:xfrm>
              <a:off x="8979168" y="2792819"/>
              <a:ext cx="8036" cy="16074"/>
            </a:xfrm>
            <a:custGeom>
              <a:avLst/>
              <a:gdLst/>
              <a:ahLst/>
              <a:cxnLst/>
              <a:rect l="l" t="t" r="r" b="b"/>
              <a:pathLst>
                <a:path w="8036" h="16074">
                  <a:moveTo>
                    <a:pt x="893" y="0"/>
                  </a:moveTo>
                  <a:lnTo>
                    <a:pt x="8036" y="0"/>
                  </a:lnTo>
                  <a:lnTo>
                    <a:pt x="8036" y="5358"/>
                  </a:lnTo>
                  <a:lnTo>
                    <a:pt x="4465" y="13395"/>
                  </a:lnTo>
                  <a:lnTo>
                    <a:pt x="0" y="16074"/>
                  </a:lnTo>
                  <a:lnTo>
                    <a:pt x="0" y="1071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75" name="Freeform: Shape 4174">
              <a:extLst>
                <a:ext uri="{FF2B5EF4-FFF2-40B4-BE49-F238E27FC236}">
                  <a16:creationId xmlns:a16="http://schemas.microsoft.com/office/drawing/2014/main" id="{76B07D6B-CB77-4AF1-A6D1-AAE915416F2A}"/>
                </a:ext>
              </a:extLst>
            </p:cNvPr>
            <p:cNvSpPr/>
            <p:nvPr/>
          </p:nvSpPr>
          <p:spPr>
            <a:xfrm>
              <a:off x="8930948" y="2795499"/>
              <a:ext cx="9822" cy="6251"/>
            </a:xfrm>
            <a:custGeom>
              <a:avLst/>
              <a:gdLst/>
              <a:ahLst/>
              <a:cxnLst/>
              <a:rect l="l" t="t" r="r" b="b"/>
              <a:pathLst>
                <a:path w="9822" h="6251">
                  <a:moveTo>
                    <a:pt x="0" y="0"/>
                  </a:moveTo>
                  <a:cubicBezTo>
                    <a:pt x="3720" y="744"/>
                    <a:pt x="6994" y="2233"/>
                    <a:pt x="9822" y="4465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74" name="Freeform: Shape 4173">
              <a:extLst>
                <a:ext uri="{FF2B5EF4-FFF2-40B4-BE49-F238E27FC236}">
                  <a16:creationId xmlns:a16="http://schemas.microsoft.com/office/drawing/2014/main" id="{329412C4-8D84-487F-8F6B-D368AE020B73}"/>
                </a:ext>
              </a:extLst>
            </p:cNvPr>
            <p:cNvSpPr/>
            <p:nvPr/>
          </p:nvSpPr>
          <p:spPr>
            <a:xfrm>
              <a:off x="7690093" y="2799294"/>
              <a:ext cx="8930" cy="9823"/>
            </a:xfrm>
            <a:custGeom>
              <a:avLst/>
              <a:gdLst/>
              <a:ahLst/>
              <a:cxnLst/>
              <a:rect l="l" t="t" r="r" b="b"/>
              <a:pathLst>
                <a:path w="8930" h="9823">
                  <a:moveTo>
                    <a:pt x="1786" y="0"/>
                  </a:moveTo>
                  <a:cubicBezTo>
                    <a:pt x="6251" y="1638"/>
                    <a:pt x="8632" y="4912"/>
                    <a:pt x="8930" y="9823"/>
                  </a:cubicBezTo>
                  <a:lnTo>
                    <a:pt x="0" y="982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73" name="Freeform: Shape 4172">
              <a:extLst>
                <a:ext uri="{FF2B5EF4-FFF2-40B4-BE49-F238E27FC236}">
                  <a16:creationId xmlns:a16="http://schemas.microsoft.com/office/drawing/2014/main" id="{A09072A6-0B10-46D0-96E5-056C37177646}"/>
                </a:ext>
              </a:extLst>
            </p:cNvPr>
            <p:cNvSpPr/>
            <p:nvPr/>
          </p:nvSpPr>
          <p:spPr>
            <a:xfrm>
              <a:off x="7666876" y="2803758"/>
              <a:ext cx="8930" cy="5358"/>
            </a:xfrm>
            <a:custGeom>
              <a:avLst/>
              <a:gdLst/>
              <a:ahLst/>
              <a:cxnLst/>
              <a:rect l="l" t="t" r="r" b="b"/>
              <a:pathLst>
                <a:path w="8930" h="5358">
                  <a:moveTo>
                    <a:pt x="0" y="0"/>
                  </a:moveTo>
                  <a:lnTo>
                    <a:pt x="8930" y="893"/>
                  </a:lnTo>
                  <a:cubicBezTo>
                    <a:pt x="8781" y="2233"/>
                    <a:pt x="8186" y="3423"/>
                    <a:pt x="7144" y="4465"/>
                  </a:cubicBezTo>
                  <a:lnTo>
                    <a:pt x="1786" y="5358"/>
                  </a:lnTo>
                  <a:cubicBezTo>
                    <a:pt x="893" y="4019"/>
                    <a:pt x="298" y="223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72" name="Freeform: Shape 4171">
              <a:extLst>
                <a:ext uri="{FF2B5EF4-FFF2-40B4-BE49-F238E27FC236}">
                  <a16:creationId xmlns:a16="http://schemas.microsoft.com/office/drawing/2014/main" id="{5D46EFEC-B211-4F93-8FE8-EDA0513D8CBD}"/>
                </a:ext>
              </a:extLst>
            </p:cNvPr>
            <p:cNvSpPr/>
            <p:nvPr/>
          </p:nvSpPr>
          <p:spPr>
            <a:xfrm>
              <a:off x="7638301" y="2804652"/>
              <a:ext cx="6251" cy="4465"/>
            </a:xfrm>
            <a:custGeom>
              <a:avLst/>
              <a:gdLst/>
              <a:ahLst/>
              <a:cxnLst/>
              <a:rect l="l" t="t" r="r" b="b"/>
              <a:pathLst>
                <a:path w="6251" h="4465">
                  <a:moveTo>
                    <a:pt x="893" y="0"/>
                  </a:moveTo>
                  <a:cubicBezTo>
                    <a:pt x="2977" y="744"/>
                    <a:pt x="4763" y="2233"/>
                    <a:pt x="6251" y="4465"/>
                  </a:cubicBezTo>
                  <a:lnTo>
                    <a:pt x="0" y="446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71" name="Freeform: Shape 4170">
              <a:extLst>
                <a:ext uri="{FF2B5EF4-FFF2-40B4-BE49-F238E27FC236}">
                  <a16:creationId xmlns:a16="http://schemas.microsoft.com/office/drawing/2014/main" id="{E4C8ABF7-063A-4211-8A89-D98C9707FED5}"/>
                </a:ext>
              </a:extLst>
            </p:cNvPr>
            <p:cNvSpPr/>
            <p:nvPr/>
          </p:nvSpPr>
          <p:spPr>
            <a:xfrm>
              <a:off x="6656333" y="3096354"/>
              <a:ext cx="407864" cy="700088"/>
            </a:xfrm>
            <a:custGeom>
              <a:avLst/>
              <a:gdLst/>
              <a:ahLst/>
              <a:cxnLst/>
              <a:rect l="l" t="t" r="r" b="b"/>
              <a:pathLst>
                <a:path w="407864" h="700088">
                  <a:moveTo>
                    <a:pt x="68536" y="0"/>
                  </a:moveTo>
                  <a:lnTo>
                    <a:pt x="146224" y="893"/>
                  </a:lnTo>
                  <a:cubicBezTo>
                    <a:pt x="144736" y="3572"/>
                    <a:pt x="142652" y="5953"/>
                    <a:pt x="139973" y="8037"/>
                  </a:cubicBezTo>
                  <a:lnTo>
                    <a:pt x="89967" y="33933"/>
                  </a:lnTo>
                  <a:lnTo>
                    <a:pt x="81930" y="39291"/>
                  </a:lnTo>
                  <a:lnTo>
                    <a:pt x="75679" y="45542"/>
                  </a:lnTo>
                  <a:cubicBezTo>
                    <a:pt x="74191" y="47625"/>
                    <a:pt x="73000" y="50007"/>
                    <a:pt x="72108" y="52686"/>
                  </a:cubicBezTo>
                  <a:cubicBezTo>
                    <a:pt x="74191" y="53578"/>
                    <a:pt x="76572" y="54174"/>
                    <a:pt x="79251" y="54471"/>
                  </a:cubicBezTo>
                  <a:lnTo>
                    <a:pt x="81037" y="52686"/>
                  </a:lnTo>
                  <a:lnTo>
                    <a:pt x="89074" y="47328"/>
                  </a:lnTo>
                  <a:cubicBezTo>
                    <a:pt x="91455" y="45839"/>
                    <a:pt x="94134" y="44351"/>
                    <a:pt x="97111" y="42863"/>
                  </a:cubicBezTo>
                  <a:lnTo>
                    <a:pt x="154261" y="9823"/>
                  </a:lnTo>
                  <a:lnTo>
                    <a:pt x="161404" y="4465"/>
                  </a:lnTo>
                  <a:cubicBezTo>
                    <a:pt x="163934" y="3126"/>
                    <a:pt x="166911" y="2233"/>
                    <a:pt x="170334" y="1786"/>
                  </a:cubicBezTo>
                  <a:lnTo>
                    <a:pt x="255166" y="7144"/>
                  </a:lnTo>
                  <a:lnTo>
                    <a:pt x="295350" y="18753"/>
                  </a:lnTo>
                  <a:lnTo>
                    <a:pt x="302493" y="24110"/>
                  </a:lnTo>
                  <a:lnTo>
                    <a:pt x="305172" y="34826"/>
                  </a:lnTo>
                  <a:lnTo>
                    <a:pt x="306065" y="46435"/>
                  </a:lnTo>
                  <a:cubicBezTo>
                    <a:pt x="308447" y="47774"/>
                    <a:pt x="311126" y="48667"/>
                    <a:pt x="314102" y="49114"/>
                  </a:cubicBezTo>
                  <a:lnTo>
                    <a:pt x="315888" y="38398"/>
                  </a:lnTo>
                  <a:lnTo>
                    <a:pt x="315888" y="33933"/>
                  </a:lnTo>
                  <a:lnTo>
                    <a:pt x="323032" y="35719"/>
                  </a:lnTo>
                  <a:lnTo>
                    <a:pt x="330175" y="41077"/>
                  </a:lnTo>
                  <a:cubicBezTo>
                    <a:pt x="332408" y="43309"/>
                    <a:pt x="334194" y="45988"/>
                    <a:pt x="335533" y="49114"/>
                  </a:cubicBezTo>
                  <a:cubicBezTo>
                    <a:pt x="334045" y="50155"/>
                    <a:pt x="332854" y="51644"/>
                    <a:pt x="331961" y="53578"/>
                  </a:cubicBezTo>
                  <a:lnTo>
                    <a:pt x="336426" y="53578"/>
                  </a:lnTo>
                  <a:cubicBezTo>
                    <a:pt x="339403" y="54025"/>
                    <a:pt x="342379" y="54918"/>
                    <a:pt x="345356" y="56257"/>
                  </a:cubicBezTo>
                  <a:lnTo>
                    <a:pt x="341784" y="65187"/>
                  </a:lnTo>
                  <a:lnTo>
                    <a:pt x="350714" y="65187"/>
                  </a:lnTo>
                  <a:lnTo>
                    <a:pt x="350714" y="64294"/>
                  </a:lnTo>
                  <a:lnTo>
                    <a:pt x="353393" y="65187"/>
                  </a:lnTo>
                  <a:lnTo>
                    <a:pt x="360536" y="69652"/>
                  </a:lnTo>
                  <a:lnTo>
                    <a:pt x="361429" y="82153"/>
                  </a:lnTo>
                  <a:lnTo>
                    <a:pt x="364108" y="91976"/>
                  </a:lnTo>
                  <a:lnTo>
                    <a:pt x="369466" y="87511"/>
                  </a:lnTo>
                  <a:lnTo>
                    <a:pt x="373931" y="88404"/>
                  </a:lnTo>
                  <a:lnTo>
                    <a:pt x="373038" y="95548"/>
                  </a:lnTo>
                  <a:cubicBezTo>
                    <a:pt x="371847" y="98227"/>
                    <a:pt x="370061" y="100608"/>
                    <a:pt x="367680" y="102692"/>
                  </a:cubicBezTo>
                  <a:cubicBezTo>
                    <a:pt x="365745" y="105222"/>
                    <a:pt x="364257" y="107901"/>
                    <a:pt x="363215" y="110728"/>
                  </a:cubicBezTo>
                  <a:lnTo>
                    <a:pt x="369466" y="116979"/>
                  </a:lnTo>
                  <a:lnTo>
                    <a:pt x="370359" y="129481"/>
                  </a:lnTo>
                  <a:lnTo>
                    <a:pt x="368573" y="141089"/>
                  </a:lnTo>
                  <a:cubicBezTo>
                    <a:pt x="366638" y="139601"/>
                    <a:pt x="365150" y="137518"/>
                    <a:pt x="364108" y="134839"/>
                  </a:cubicBezTo>
                  <a:lnTo>
                    <a:pt x="356965" y="116086"/>
                  </a:lnTo>
                  <a:lnTo>
                    <a:pt x="357858" y="108050"/>
                  </a:lnTo>
                  <a:lnTo>
                    <a:pt x="356965" y="105371"/>
                  </a:lnTo>
                  <a:cubicBezTo>
                    <a:pt x="355327" y="108050"/>
                    <a:pt x="354137" y="111026"/>
                    <a:pt x="353393" y="114300"/>
                  </a:cubicBezTo>
                  <a:lnTo>
                    <a:pt x="356072" y="163414"/>
                  </a:lnTo>
                  <a:lnTo>
                    <a:pt x="361429" y="171450"/>
                  </a:lnTo>
                  <a:lnTo>
                    <a:pt x="353393" y="175915"/>
                  </a:lnTo>
                  <a:cubicBezTo>
                    <a:pt x="352946" y="179041"/>
                    <a:pt x="352053" y="182315"/>
                    <a:pt x="350714" y="185738"/>
                  </a:cubicBezTo>
                  <a:lnTo>
                    <a:pt x="345356" y="193775"/>
                  </a:lnTo>
                  <a:lnTo>
                    <a:pt x="343570" y="200918"/>
                  </a:lnTo>
                  <a:lnTo>
                    <a:pt x="345356" y="202704"/>
                  </a:lnTo>
                  <a:cubicBezTo>
                    <a:pt x="346695" y="205383"/>
                    <a:pt x="348481" y="207764"/>
                    <a:pt x="350714" y="209848"/>
                  </a:cubicBezTo>
                  <a:cubicBezTo>
                    <a:pt x="353541" y="208806"/>
                    <a:pt x="355923" y="207020"/>
                    <a:pt x="357858" y="204490"/>
                  </a:cubicBezTo>
                  <a:cubicBezTo>
                    <a:pt x="359495" y="201960"/>
                    <a:pt x="361578" y="199579"/>
                    <a:pt x="364108" y="197346"/>
                  </a:cubicBezTo>
                  <a:cubicBezTo>
                    <a:pt x="367531" y="198537"/>
                    <a:pt x="369615" y="200918"/>
                    <a:pt x="370359" y="204490"/>
                  </a:cubicBezTo>
                  <a:cubicBezTo>
                    <a:pt x="370359" y="207616"/>
                    <a:pt x="370954" y="210890"/>
                    <a:pt x="372145" y="214313"/>
                  </a:cubicBezTo>
                  <a:lnTo>
                    <a:pt x="397148" y="215206"/>
                  </a:lnTo>
                  <a:cubicBezTo>
                    <a:pt x="399678" y="213569"/>
                    <a:pt x="402655" y="212080"/>
                    <a:pt x="406078" y="210741"/>
                  </a:cubicBezTo>
                  <a:lnTo>
                    <a:pt x="405185" y="222350"/>
                  </a:lnTo>
                  <a:cubicBezTo>
                    <a:pt x="403845" y="225177"/>
                    <a:pt x="402655" y="228452"/>
                    <a:pt x="401613" y="232172"/>
                  </a:cubicBezTo>
                  <a:lnTo>
                    <a:pt x="400720" y="243781"/>
                  </a:lnTo>
                  <a:cubicBezTo>
                    <a:pt x="401464" y="246460"/>
                    <a:pt x="402952" y="249139"/>
                    <a:pt x="405185" y="251818"/>
                  </a:cubicBezTo>
                  <a:lnTo>
                    <a:pt x="406971" y="275928"/>
                  </a:lnTo>
                  <a:lnTo>
                    <a:pt x="407864" y="280393"/>
                  </a:lnTo>
                  <a:lnTo>
                    <a:pt x="403399" y="281286"/>
                  </a:lnTo>
                  <a:lnTo>
                    <a:pt x="401613" y="280393"/>
                  </a:lnTo>
                  <a:cubicBezTo>
                    <a:pt x="398934" y="279053"/>
                    <a:pt x="396255" y="277267"/>
                    <a:pt x="393576" y="275035"/>
                  </a:cubicBezTo>
                  <a:lnTo>
                    <a:pt x="391790" y="267891"/>
                  </a:lnTo>
                  <a:lnTo>
                    <a:pt x="394469" y="266105"/>
                  </a:lnTo>
                  <a:cubicBezTo>
                    <a:pt x="395958" y="264021"/>
                    <a:pt x="396850" y="261640"/>
                    <a:pt x="397148" y="258961"/>
                  </a:cubicBezTo>
                  <a:lnTo>
                    <a:pt x="391790" y="250925"/>
                  </a:lnTo>
                  <a:lnTo>
                    <a:pt x="395362" y="241102"/>
                  </a:lnTo>
                  <a:lnTo>
                    <a:pt x="396255" y="235744"/>
                  </a:lnTo>
                  <a:lnTo>
                    <a:pt x="395362" y="233958"/>
                  </a:lnTo>
                  <a:lnTo>
                    <a:pt x="393576" y="232172"/>
                  </a:lnTo>
                  <a:lnTo>
                    <a:pt x="386433" y="226814"/>
                  </a:lnTo>
                  <a:cubicBezTo>
                    <a:pt x="383456" y="225475"/>
                    <a:pt x="380182" y="224582"/>
                    <a:pt x="376610" y="224136"/>
                  </a:cubicBezTo>
                  <a:lnTo>
                    <a:pt x="373931" y="225921"/>
                  </a:lnTo>
                  <a:lnTo>
                    <a:pt x="375717" y="232172"/>
                  </a:lnTo>
                  <a:cubicBezTo>
                    <a:pt x="377949" y="234702"/>
                    <a:pt x="379140" y="237977"/>
                    <a:pt x="379289" y="241995"/>
                  </a:cubicBezTo>
                  <a:cubicBezTo>
                    <a:pt x="378396" y="244674"/>
                    <a:pt x="377800" y="247650"/>
                    <a:pt x="377503" y="250925"/>
                  </a:cubicBezTo>
                  <a:lnTo>
                    <a:pt x="382861" y="258961"/>
                  </a:lnTo>
                  <a:lnTo>
                    <a:pt x="385540" y="264319"/>
                  </a:lnTo>
                  <a:lnTo>
                    <a:pt x="381075" y="265212"/>
                  </a:lnTo>
                  <a:cubicBezTo>
                    <a:pt x="378693" y="265807"/>
                    <a:pt x="376610" y="266998"/>
                    <a:pt x="374824" y="268784"/>
                  </a:cubicBezTo>
                  <a:lnTo>
                    <a:pt x="378396" y="277714"/>
                  </a:lnTo>
                  <a:cubicBezTo>
                    <a:pt x="378396" y="280988"/>
                    <a:pt x="377503" y="284262"/>
                    <a:pt x="375717" y="287536"/>
                  </a:cubicBezTo>
                  <a:lnTo>
                    <a:pt x="378396" y="317897"/>
                  </a:lnTo>
                  <a:lnTo>
                    <a:pt x="376610" y="320576"/>
                  </a:lnTo>
                  <a:lnTo>
                    <a:pt x="372145" y="322362"/>
                  </a:lnTo>
                  <a:lnTo>
                    <a:pt x="374824" y="326827"/>
                  </a:lnTo>
                  <a:lnTo>
                    <a:pt x="381075" y="333078"/>
                  </a:lnTo>
                  <a:cubicBezTo>
                    <a:pt x="383902" y="332334"/>
                    <a:pt x="386879" y="331143"/>
                    <a:pt x="390004" y="329506"/>
                  </a:cubicBezTo>
                  <a:cubicBezTo>
                    <a:pt x="391939" y="327571"/>
                    <a:pt x="393725" y="325190"/>
                    <a:pt x="395362" y="322362"/>
                  </a:cubicBezTo>
                  <a:lnTo>
                    <a:pt x="397148" y="316111"/>
                  </a:lnTo>
                  <a:lnTo>
                    <a:pt x="394469" y="314325"/>
                  </a:lnTo>
                  <a:lnTo>
                    <a:pt x="390004" y="313432"/>
                  </a:lnTo>
                  <a:cubicBezTo>
                    <a:pt x="390600" y="311646"/>
                    <a:pt x="391493" y="309861"/>
                    <a:pt x="392683" y="308075"/>
                  </a:cubicBezTo>
                  <a:lnTo>
                    <a:pt x="395362" y="306289"/>
                  </a:lnTo>
                  <a:lnTo>
                    <a:pt x="393576" y="288429"/>
                  </a:lnTo>
                  <a:cubicBezTo>
                    <a:pt x="396702" y="288578"/>
                    <a:pt x="399976" y="289471"/>
                    <a:pt x="403399" y="291108"/>
                  </a:cubicBezTo>
                  <a:cubicBezTo>
                    <a:pt x="404590" y="294234"/>
                    <a:pt x="405483" y="297805"/>
                    <a:pt x="406078" y="301824"/>
                  </a:cubicBezTo>
                  <a:cubicBezTo>
                    <a:pt x="404441" y="304503"/>
                    <a:pt x="403250" y="307479"/>
                    <a:pt x="402506" y="310753"/>
                  </a:cubicBezTo>
                  <a:lnTo>
                    <a:pt x="406078" y="384870"/>
                  </a:lnTo>
                  <a:cubicBezTo>
                    <a:pt x="405036" y="387846"/>
                    <a:pt x="402655" y="389632"/>
                    <a:pt x="398934" y="390228"/>
                  </a:cubicBezTo>
                  <a:lnTo>
                    <a:pt x="394469" y="391121"/>
                  </a:lnTo>
                  <a:cubicBezTo>
                    <a:pt x="394916" y="392758"/>
                    <a:pt x="396106" y="393948"/>
                    <a:pt x="398041" y="394693"/>
                  </a:cubicBezTo>
                  <a:cubicBezTo>
                    <a:pt x="401166" y="395586"/>
                    <a:pt x="404143" y="397074"/>
                    <a:pt x="406971" y="399157"/>
                  </a:cubicBezTo>
                  <a:lnTo>
                    <a:pt x="407864" y="424161"/>
                  </a:lnTo>
                  <a:cubicBezTo>
                    <a:pt x="407417" y="427732"/>
                    <a:pt x="406524" y="431304"/>
                    <a:pt x="405185" y="434876"/>
                  </a:cubicBezTo>
                  <a:lnTo>
                    <a:pt x="398934" y="435769"/>
                  </a:lnTo>
                  <a:lnTo>
                    <a:pt x="399827" y="440234"/>
                  </a:lnTo>
                  <a:lnTo>
                    <a:pt x="405185" y="447378"/>
                  </a:lnTo>
                  <a:lnTo>
                    <a:pt x="401613" y="518815"/>
                  </a:lnTo>
                  <a:lnTo>
                    <a:pt x="392683" y="561678"/>
                  </a:lnTo>
                  <a:lnTo>
                    <a:pt x="389111" y="570607"/>
                  </a:lnTo>
                  <a:lnTo>
                    <a:pt x="386433" y="581323"/>
                  </a:lnTo>
                  <a:lnTo>
                    <a:pt x="373931" y="607219"/>
                  </a:lnTo>
                  <a:lnTo>
                    <a:pt x="352500" y="637580"/>
                  </a:lnTo>
                  <a:lnTo>
                    <a:pt x="339105" y="650082"/>
                  </a:lnTo>
                  <a:cubicBezTo>
                    <a:pt x="337170" y="651868"/>
                    <a:pt x="334789" y="653653"/>
                    <a:pt x="331961" y="655439"/>
                  </a:cubicBezTo>
                  <a:cubicBezTo>
                    <a:pt x="330027" y="657374"/>
                    <a:pt x="327645" y="659160"/>
                    <a:pt x="324818" y="660797"/>
                  </a:cubicBezTo>
                  <a:lnTo>
                    <a:pt x="291778" y="679550"/>
                  </a:lnTo>
                  <a:lnTo>
                    <a:pt x="231056" y="696516"/>
                  </a:lnTo>
                  <a:cubicBezTo>
                    <a:pt x="228228" y="696218"/>
                    <a:pt x="225549" y="695028"/>
                    <a:pt x="223019" y="692944"/>
                  </a:cubicBezTo>
                  <a:lnTo>
                    <a:pt x="217661" y="685800"/>
                  </a:lnTo>
                  <a:cubicBezTo>
                    <a:pt x="215578" y="684163"/>
                    <a:pt x="213494" y="682080"/>
                    <a:pt x="211411" y="679550"/>
                  </a:cubicBezTo>
                  <a:cubicBezTo>
                    <a:pt x="208583" y="678210"/>
                    <a:pt x="205309" y="677020"/>
                    <a:pt x="201588" y="675978"/>
                  </a:cubicBezTo>
                  <a:lnTo>
                    <a:pt x="193551" y="671513"/>
                  </a:lnTo>
                  <a:cubicBezTo>
                    <a:pt x="190724" y="670471"/>
                    <a:pt x="187747" y="669876"/>
                    <a:pt x="184622" y="669727"/>
                  </a:cubicBezTo>
                  <a:cubicBezTo>
                    <a:pt x="186259" y="672108"/>
                    <a:pt x="188342" y="674192"/>
                    <a:pt x="190872" y="675978"/>
                  </a:cubicBezTo>
                  <a:cubicBezTo>
                    <a:pt x="192807" y="678359"/>
                    <a:pt x="195188" y="680443"/>
                    <a:pt x="198016" y="682228"/>
                  </a:cubicBezTo>
                  <a:cubicBezTo>
                    <a:pt x="200695" y="683121"/>
                    <a:pt x="203672" y="684312"/>
                    <a:pt x="206946" y="685800"/>
                  </a:cubicBezTo>
                  <a:cubicBezTo>
                    <a:pt x="209625" y="686693"/>
                    <a:pt x="212304" y="688182"/>
                    <a:pt x="214983" y="690265"/>
                  </a:cubicBezTo>
                  <a:cubicBezTo>
                    <a:pt x="212601" y="692200"/>
                    <a:pt x="209625" y="693688"/>
                    <a:pt x="206053" y="694730"/>
                  </a:cubicBezTo>
                  <a:lnTo>
                    <a:pt x="188193" y="690265"/>
                  </a:lnTo>
                  <a:lnTo>
                    <a:pt x="185515" y="691158"/>
                  </a:lnTo>
                  <a:cubicBezTo>
                    <a:pt x="184919" y="694432"/>
                    <a:pt x="182836" y="696516"/>
                    <a:pt x="179264" y="697409"/>
                  </a:cubicBezTo>
                  <a:lnTo>
                    <a:pt x="134615" y="700088"/>
                  </a:lnTo>
                  <a:lnTo>
                    <a:pt x="131936" y="698302"/>
                  </a:lnTo>
                  <a:lnTo>
                    <a:pt x="127472" y="690265"/>
                  </a:lnTo>
                  <a:cubicBezTo>
                    <a:pt x="126579" y="687289"/>
                    <a:pt x="125090" y="684312"/>
                    <a:pt x="123007" y="681336"/>
                  </a:cubicBezTo>
                  <a:lnTo>
                    <a:pt x="112291" y="679550"/>
                  </a:lnTo>
                  <a:lnTo>
                    <a:pt x="103361" y="675978"/>
                  </a:lnTo>
                  <a:cubicBezTo>
                    <a:pt x="100385" y="677168"/>
                    <a:pt x="97706" y="678954"/>
                    <a:pt x="95325" y="681336"/>
                  </a:cubicBezTo>
                  <a:lnTo>
                    <a:pt x="85502" y="682228"/>
                  </a:lnTo>
                  <a:lnTo>
                    <a:pt x="77465" y="681336"/>
                  </a:lnTo>
                  <a:lnTo>
                    <a:pt x="77465" y="684907"/>
                  </a:lnTo>
                  <a:lnTo>
                    <a:pt x="76572" y="688479"/>
                  </a:lnTo>
                  <a:lnTo>
                    <a:pt x="70322" y="685800"/>
                  </a:lnTo>
                  <a:lnTo>
                    <a:pt x="68536" y="683121"/>
                  </a:lnTo>
                  <a:lnTo>
                    <a:pt x="61392" y="684014"/>
                  </a:lnTo>
                  <a:cubicBezTo>
                    <a:pt x="58862" y="683866"/>
                    <a:pt x="56183" y="683270"/>
                    <a:pt x="53355" y="682228"/>
                  </a:cubicBezTo>
                  <a:lnTo>
                    <a:pt x="26566" y="644724"/>
                  </a:lnTo>
                  <a:cubicBezTo>
                    <a:pt x="24929" y="642491"/>
                    <a:pt x="22845" y="640408"/>
                    <a:pt x="20315" y="638473"/>
                  </a:cubicBezTo>
                  <a:cubicBezTo>
                    <a:pt x="18827" y="641301"/>
                    <a:pt x="17636" y="644277"/>
                    <a:pt x="16743" y="647403"/>
                  </a:cubicBezTo>
                  <a:lnTo>
                    <a:pt x="15850" y="659011"/>
                  </a:lnTo>
                  <a:cubicBezTo>
                    <a:pt x="17636" y="661244"/>
                    <a:pt x="20018" y="663030"/>
                    <a:pt x="22994" y="664369"/>
                  </a:cubicBezTo>
                  <a:lnTo>
                    <a:pt x="31924" y="668834"/>
                  </a:lnTo>
                  <a:cubicBezTo>
                    <a:pt x="34008" y="670918"/>
                    <a:pt x="36091" y="673299"/>
                    <a:pt x="38175" y="675978"/>
                  </a:cubicBezTo>
                  <a:lnTo>
                    <a:pt x="41747" y="684907"/>
                  </a:lnTo>
                  <a:cubicBezTo>
                    <a:pt x="39812" y="686842"/>
                    <a:pt x="37431" y="688330"/>
                    <a:pt x="34603" y="689372"/>
                  </a:cubicBezTo>
                  <a:cubicBezTo>
                    <a:pt x="31924" y="688182"/>
                    <a:pt x="29543" y="686396"/>
                    <a:pt x="27459" y="684014"/>
                  </a:cubicBezTo>
                  <a:lnTo>
                    <a:pt x="22101" y="675978"/>
                  </a:lnTo>
                  <a:cubicBezTo>
                    <a:pt x="19422" y="677317"/>
                    <a:pt x="17041" y="679103"/>
                    <a:pt x="14958" y="681336"/>
                  </a:cubicBezTo>
                  <a:lnTo>
                    <a:pt x="17636" y="689372"/>
                  </a:lnTo>
                  <a:cubicBezTo>
                    <a:pt x="15999" y="690563"/>
                    <a:pt x="13916" y="691456"/>
                    <a:pt x="11386" y="692051"/>
                  </a:cubicBezTo>
                  <a:lnTo>
                    <a:pt x="8707" y="690265"/>
                  </a:lnTo>
                  <a:cubicBezTo>
                    <a:pt x="6325" y="688628"/>
                    <a:pt x="4316" y="686247"/>
                    <a:pt x="2679" y="683121"/>
                  </a:cubicBezTo>
                  <a:lnTo>
                    <a:pt x="893" y="646510"/>
                  </a:lnTo>
                  <a:lnTo>
                    <a:pt x="3349" y="636687"/>
                  </a:lnTo>
                  <a:cubicBezTo>
                    <a:pt x="4540" y="633859"/>
                    <a:pt x="6028" y="630883"/>
                    <a:pt x="7814" y="627757"/>
                  </a:cubicBezTo>
                  <a:lnTo>
                    <a:pt x="17636" y="625078"/>
                  </a:lnTo>
                  <a:lnTo>
                    <a:pt x="18529" y="622400"/>
                  </a:lnTo>
                  <a:lnTo>
                    <a:pt x="15850" y="602754"/>
                  </a:lnTo>
                  <a:lnTo>
                    <a:pt x="10493" y="596503"/>
                  </a:lnTo>
                  <a:cubicBezTo>
                    <a:pt x="9749" y="599778"/>
                    <a:pt x="9153" y="603350"/>
                    <a:pt x="8707" y="607219"/>
                  </a:cubicBezTo>
                  <a:cubicBezTo>
                    <a:pt x="9600" y="609749"/>
                    <a:pt x="10790" y="612428"/>
                    <a:pt x="12279" y="615256"/>
                  </a:cubicBezTo>
                  <a:lnTo>
                    <a:pt x="12279" y="622400"/>
                  </a:lnTo>
                  <a:lnTo>
                    <a:pt x="7814" y="624186"/>
                  </a:lnTo>
                  <a:cubicBezTo>
                    <a:pt x="5433" y="622251"/>
                    <a:pt x="3721" y="619572"/>
                    <a:pt x="2679" y="616149"/>
                  </a:cubicBezTo>
                  <a:lnTo>
                    <a:pt x="1786" y="591146"/>
                  </a:lnTo>
                  <a:lnTo>
                    <a:pt x="2679" y="579537"/>
                  </a:lnTo>
                  <a:cubicBezTo>
                    <a:pt x="2828" y="576561"/>
                    <a:pt x="4242" y="575072"/>
                    <a:pt x="6921" y="575072"/>
                  </a:cubicBezTo>
                  <a:lnTo>
                    <a:pt x="9600" y="577751"/>
                  </a:lnTo>
                  <a:lnTo>
                    <a:pt x="11386" y="573286"/>
                  </a:lnTo>
                  <a:cubicBezTo>
                    <a:pt x="9153" y="571798"/>
                    <a:pt x="6474" y="570905"/>
                    <a:pt x="3349" y="570607"/>
                  </a:cubicBezTo>
                  <a:lnTo>
                    <a:pt x="3349" y="546497"/>
                  </a:lnTo>
                  <a:lnTo>
                    <a:pt x="4242" y="534889"/>
                  </a:lnTo>
                  <a:lnTo>
                    <a:pt x="6921" y="524173"/>
                  </a:lnTo>
                  <a:lnTo>
                    <a:pt x="3349" y="515243"/>
                  </a:lnTo>
                  <a:lnTo>
                    <a:pt x="1786" y="503635"/>
                  </a:lnTo>
                  <a:lnTo>
                    <a:pt x="0" y="428625"/>
                  </a:lnTo>
                  <a:lnTo>
                    <a:pt x="1786" y="392014"/>
                  </a:lnTo>
                  <a:lnTo>
                    <a:pt x="3349" y="381298"/>
                  </a:lnTo>
                  <a:cubicBezTo>
                    <a:pt x="3498" y="378173"/>
                    <a:pt x="4093" y="374898"/>
                    <a:pt x="5135" y="371475"/>
                  </a:cubicBezTo>
                  <a:lnTo>
                    <a:pt x="14065" y="372368"/>
                  </a:lnTo>
                  <a:lnTo>
                    <a:pt x="16743" y="371475"/>
                  </a:lnTo>
                  <a:cubicBezTo>
                    <a:pt x="16297" y="369541"/>
                    <a:pt x="14809" y="368350"/>
                    <a:pt x="12279" y="367903"/>
                  </a:cubicBezTo>
                  <a:cubicBezTo>
                    <a:pt x="10046" y="366118"/>
                    <a:pt x="7963" y="363736"/>
                    <a:pt x="6028" y="360760"/>
                  </a:cubicBezTo>
                  <a:lnTo>
                    <a:pt x="3349" y="350937"/>
                  </a:lnTo>
                  <a:cubicBezTo>
                    <a:pt x="3498" y="347514"/>
                    <a:pt x="4093" y="343645"/>
                    <a:pt x="5135" y="339328"/>
                  </a:cubicBezTo>
                  <a:lnTo>
                    <a:pt x="2679" y="322362"/>
                  </a:lnTo>
                  <a:cubicBezTo>
                    <a:pt x="3126" y="321618"/>
                    <a:pt x="3944" y="321023"/>
                    <a:pt x="5135" y="320576"/>
                  </a:cubicBezTo>
                  <a:cubicBezTo>
                    <a:pt x="7367" y="322957"/>
                    <a:pt x="9153" y="325636"/>
                    <a:pt x="10493" y="328613"/>
                  </a:cubicBezTo>
                  <a:lnTo>
                    <a:pt x="14065" y="337543"/>
                  </a:lnTo>
                  <a:lnTo>
                    <a:pt x="28352" y="340221"/>
                  </a:lnTo>
                  <a:cubicBezTo>
                    <a:pt x="27608" y="338584"/>
                    <a:pt x="26417" y="337096"/>
                    <a:pt x="24780" y="335757"/>
                  </a:cubicBezTo>
                  <a:cubicBezTo>
                    <a:pt x="26566" y="333227"/>
                    <a:pt x="28650" y="330845"/>
                    <a:pt x="31031" y="328613"/>
                  </a:cubicBezTo>
                  <a:cubicBezTo>
                    <a:pt x="33859" y="327571"/>
                    <a:pt x="36835" y="326083"/>
                    <a:pt x="39961" y="324148"/>
                  </a:cubicBezTo>
                  <a:lnTo>
                    <a:pt x="44425" y="317004"/>
                  </a:lnTo>
                  <a:cubicBezTo>
                    <a:pt x="44425" y="313581"/>
                    <a:pt x="42640" y="311795"/>
                    <a:pt x="39068" y="311646"/>
                  </a:cubicBezTo>
                  <a:cubicBezTo>
                    <a:pt x="36686" y="313284"/>
                    <a:pt x="34305" y="315367"/>
                    <a:pt x="31924" y="317897"/>
                  </a:cubicBezTo>
                  <a:cubicBezTo>
                    <a:pt x="30436" y="320278"/>
                    <a:pt x="28352" y="322362"/>
                    <a:pt x="25673" y="324148"/>
                  </a:cubicBezTo>
                  <a:cubicBezTo>
                    <a:pt x="22697" y="322809"/>
                    <a:pt x="20613" y="320427"/>
                    <a:pt x="19422" y="317004"/>
                  </a:cubicBezTo>
                  <a:cubicBezTo>
                    <a:pt x="16743" y="315367"/>
                    <a:pt x="13767" y="314177"/>
                    <a:pt x="10493" y="313432"/>
                  </a:cubicBezTo>
                  <a:lnTo>
                    <a:pt x="2679" y="313432"/>
                  </a:lnTo>
                  <a:lnTo>
                    <a:pt x="2679" y="308075"/>
                  </a:lnTo>
                  <a:cubicBezTo>
                    <a:pt x="5209" y="306289"/>
                    <a:pt x="8111" y="304800"/>
                    <a:pt x="11386" y="303610"/>
                  </a:cubicBezTo>
                  <a:lnTo>
                    <a:pt x="64071" y="296466"/>
                  </a:lnTo>
                  <a:cubicBezTo>
                    <a:pt x="65113" y="296764"/>
                    <a:pt x="66006" y="297359"/>
                    <a:pt x="66750" y="298252"/>
                  </a:cubicBezTo>
                  <a:lnTo>
                    <a:pt x="61392" y="306289"/>
                  </a:lnTo>
                  <a:cubicBezTo>
                    <a:pt x="59308" y="308670"/>
                    <a:pt x="57820" y="311349"/>
                    <a:pt x="56927" y="314325"/>
                  </a:cubicBezTo>
                  <a:lnTo>
                    <a:pt x="89074" y="309861"/>
                  </a:lnTo>
                  <a:cubicBezTo>
                    <a:pt x="91604" y="310307"/>
                    <a:pt x="93985" y="311498"/>
                    <a:pt x="96218" y="313432"/>
                  </a:cubicBezTo>
                  <a:lnTo>
                    <a:pt x="105147" y="317897"/>
                  </a:lnTo>
                  <a:cubicBezTo>
                    <a:pt x="107380" y="319683"/>
                    <a:pt x="109166" y="322064"/>
                    <a:pt x="110505" y="325041"/>
                  </a:cubicBezTo>
                  <a:lnTo>
                    <a:pt x="107826" y="342007"/>
                  </a:lnTo>
                  <a:lnTo>
                    <a:pt x="108719" y="343793"/>
                  </a:lnTo>
                  <a:lnTo>
                    <a:pt x="112291" y="343793"/>
                  </a:lnTo>
                  <a:cubicBezTo>
                    <a:pt x="114821" y="342454"/>
                    <a:pt x="117202" y="340668"/>
                    <a:pt x="119435" y="338436"/>
                  </a:cubicBezTo>
                  <a:cubicBezTo>
                    <a:pt x="117947" y="335757"/>
                    <a:pt x="116756" y="332780"/>
                    <a:pt x="115863" y="329506"/>
                  </a:cubicBezTo>
                  <a:cubicBezTo>
                    <a:pt x="117500" y="326529"/>
                    <a:pt x="120179" y="324743"/>
                    <a:pt x="123900" y="324148"/>
                  </a:cubicBezTo>
                  <a:cubicBezTo>
                    <a:pt x="126727" y="326232"/>
                    <a:pt x="128216" y="329208"/>
                    <a:pt x="128365" y="333078"/>
                  </a:cubicBezTo>
                  <a:lnTo>
                    <a:pt x="128365" y="358974"/>
                  </a:lnTo>
                  <a:lnTo>
                    <a:pt x="126579" y="370582"/>
                  </a:lnTo>
                  <a:lnTo>
                    <a:pt x="124793" y="375940"/>
                  </a:lnTo>
                  <a:lnTo>
                    <a:pt x="127472" y="377726"/>
                  </a:lnTo>
                  <a:lnTo>
                    <a:pt x="129258" y="389335"/>
                  </a:lnTo>
                  <a:cubicBezTo>
                    <a:pt x="128513" y="392162"/>
                    <a:pt x="127323" y="395139"/>
                    <a:pt x="125686" y="398264"/>
                  </a:cubicBezTo>
                  <a:cubicBezTo>
                    <a:pt x="123900" y="400050"/>
                    <a:pt x="122709" y="402432"/>
                    <a:pt x="122114" y="405408"/>
                  </a:cubicBezTo>
                  <a:cubicBezTo>
                    <a:pt x="124346" y="403771"/>
                    <a:pt x="127025" y="402580"/>
                    <a:pt x="130150" y="401836"/>
                  </a:cubicBezTo>
                  <a:lnTo>
                    <a:pt x="127472" y="437555"/>
                  </a:lnTo>
                  <a:cubicBezTo>
                    <a:pt x="127472" y="441127"/>
                    <a:pt x="126876" y="444996"/>
                    <a:pt x="125686" y="449164"/>
                  </a:cubicBezTo>
                  <a:lnTo>
                    <a:pt x="120328" y="450057"/>
                  </a:lnTo>
                  <a:lnTo>
                    <a:pt x="120328" y="442913"/>
                  </a:lnTo>
                  <a:lnTo>
                    <a:pt x="123007" y="433090"/>
                  </a:lnTo>
                  <a:lnTo>
                    <a:pt x="124793" y="429518"/>
                  </a:lnTo>
                  <a:lnTo>
                    <a:pt x="122114" y="424161"/>
                  </a:lnTo>
                  <a:lnTo>
                    <a:pt x="121221" y="416124"/>
                  </a:lnTo>
                  <a:lnTo>
                    <a:pt x="123007" y="413445"/>
                  </a:lnTo>
                  <a:lnTo>
                    <a:pt x="115863" y="408087"/>
                  </a:lnTo>
                  <a:cubicBezTo>
                    <a:pt x="113631" y="406450"/>
                    <a:pt x="111845" y="404069"/>
                    <a:pt x="110505" y="400943"/>
                  </a:cubicBezTo>
                  <a:lnTo>
                    <a:pt x="109612" y="391121"/>
                  </a:lnTo>
                  <a:cubicBezTo>
                    <a:pt x="111249" y="389484"/>
                    <a:pt x="112440" y="387102"/>
                    <a:pt x="113184" y="383977"/>
                  </a:cubicBezTo>
                  <a:lnTo>
                    <a:pt x="111398" y="382191"/>
                  </a:lnTo>
                  <a:lnTo>
                    <a:pt x="112291" y="381298"/>
                  </a:lnTo>
                  <a:cubicBezTo>
                    <a:pt x="112738" y="379363"/>
                    <a:pt x="113035" y="376982"/>
                    <a:pt x="113184" y="374154"/>
                  </a:cubicBezTo>
                  <a:lnTo>
                    <a:pt x="112291" y="362546"/>
                  </a:lnTo>
                  <a:lnTo>
                    <a:pt x="103361" y="379512"/>
                  </a:lnTo>
                  <a:lnTo>
                    <a:pt x="100683" y="389335"/>
                  </a:lnTo>
                  <a:lnTo>
                    <a:pt x="96218" y="397371"/>
                  </a:lnTo>
                  <a:cubicBezTo>
                    <a:pt x="97111" y="400646"/>
                    <a:pt x="97706" y="404218"/>
                    <a:pt x="98004" y="408087"/>
                  </a:cubicBezTo>
                  <a:cubicBezTo>
                    <a:pt x="95176" y="407641"/>
                    <a:pt x="92199" y="406748"/>
                    <a:pt x="89074" y="405408"/>
                  </a:cubicBezTo>
                  <a:cubicBezTo>
                    <a:pt x="89223" y="408534"/>
                    <a:pt x="90116" y="411808"/>
                    <a:pt x="91753" y="415231"/>
                  </a:cubicBezTo>
                  <a:lnTo>
                    <a:pt x="101575" y="430411"/>
                  </a:lnTo>
                  <a:cubicBezTo>
                    <a:pt x="103361" y="428774"/>
                    <a:pt x="105147" y="426691"/>
                    <a:pt x="106933" y="424161"/>
                  </a:cubicBezTo>
                  <a:lnTo>
                    <a:pt x="106933" y="435769"/>
                  </a:lnTo>
                  <a:lnTo>
                    <a:pt x="102468" y="457200"/>
                  </a:lnTo>
                  <a:lnTo>
                    <a:pt x="95325" y="456307"/>
                  </a:lnTo>
                  <a:lnTo>
                    <a:pt x="92646" y="458093"/>
                  </a:lnTo>
                  <a:lnTo>
                    <a:pt x="90860" y="469702"/>
                  </a:lnTo>
                  <a:lnTo>
                    <a:pt x="90860" y="493812"/>
                  </a:lnTo>
                  <a:lnTo>
                    <a:pt x="91753" y="493812"/>
                  </a:lnTo>
                  <a:lnTo>
                    <a:pt x="91753" y="507207"/>
                  </a:lnTo>
                  <a:lnTo>
                    <a:pt x="84609" y="509886"/>
                  </a:lnTo>
                  <a:lnTo>
                    <a:pt x="83716" y="507207"/>
                  </a:lnTo>
                  <a:lnTo>
                    <a:pt x="81930" y="496491"/>
                  </a:lnTo>
                  <a:lnTo>
                    <a:pt x="72108" y="493812"/>
                  </a:lnTo>
                  <a:lnTo>
                    <a:pt x="71215" y="505421"/>
                  </a:lnTo>
                  <a:lnTo>
                    <a:pt x="73893" y="515243"/>
                  </a:lnTo>
                  <a:lnTo>
                    <a:pt x="75679" y="517922"/>
                  </a:lnTo>
                  <a:lnTo>
                    <a:pt x="73000" y="523280"/>
                  </a:lnTo>
                  <a:cubicBezTo>
                    <a:pt x="74340" y="526108"/>
                    <a:pt x="76126" y="528787"/>
                    <a:pt x="78358" y="531317"/>
                  </a:cubicBezTo>
                  <a:lnTo>
                    <a:pt x="83716" y="538461"/>
                  </a:lnTo>
                  <a:lnTo>
                    <a:pt x="81037" y="548283"/>
                  </a:lnTo>
                  <a:lnTo>
                    <a:pt x="81037" y="555427"/>
                  </a:lnTo>
                  <a:lnTo>
                    <a:pt x="80144" y="557213"/>
                  </a:lnTo>
                  <a:lnTo>
                    <a:pt x="81037" y="558106"/>
                  </a:lnTo>
                  <a:lnTo>
                    <a:pt x="86395" y="566143"/>
                  </a:lnTo>
                  <a:lnTo>
                    <a:pt x="89074" y="575965"/>
                  </a:lnTo>
                  <a:lnTo>
                    <a:pt x="108719" y="581323"/>
                  </a:lnTo>
                  <a:lnTo>
                    <a:pt x="116756" y="575965"/>
                  </a:lnTo>
                  <a:lnTo>
                    <a:pt x="122114" y="568821"/>
                  </a:lnTo>
                  <a:lnTo>
                    <a:pt x="123900" y="558106"/>
                  </a:lnTo>
                  <a:cubicBezTo>
                    <a:pt x="123751" y="555129"/>
                    <a:pt x="123156" y="552153"/>
                    <a:pt x="122114" y="549176"/>
                  </a:cubicBezTo>
                  <a:cubicBezTo>
                    <a:pt x="124793" y="549771"/>
                    <a:pt x="127174" y="551260"/>
                    <a:pt x="129258" y="553641"/>
                  </a:cubicBezTo>
                  <a:cubicBezTo>
                    <a:pt x="130299" y="556469"/>
                    <a:pt x="132085" y="559148"/>
                    <a:pt x="134615" y="561678"/>
                  </a:cubicBezTo>
                  <a:lnTo>
                    <a:pt x="172120" y="562571"/>
                  </a:lnTo>
                  <a:lnTo>
                    <a:pt x="178371" y="563464"/>
                  </a:lnTo>
                  <a:lnTo>
                    <a:pt x="180157" y="562571"/>
                  </a:lnTo>
                  <a:lnTo>
                    <a:pt x="195337" y="561678"/>
                  </a:lnTo>
                  <a:cubicBezTo>
                    <a:pt x="198016" y="560487"/>
                    <a:pt x="200100" y="558403"/>
                    <a:pt x="201588" y="555427"/>
                  </a:cubicBezTo>
                  <a:cubicBezTo>
                    <a:pt x="203374" y="552748"/>
                    <a:pt x="205755" y="550664"/>
                    <a:pt x="208732" y="549176"/>
                  </a:cubicBezTo>
                  <a:lnTo>
                    <a:pt x="219447" y="547390"/>
                  </a:lnTo>
                  <a:lnTo>
                    <a:pt x="302493" y="552748"/>
                  </a:lnTo>
                  <a:lnTo>
                    <a:pt x="324818" y="556320"/>
                  </a:lnTo>
                  <a:lnTo>
                    <a:pt x="330175" y="556320"/>
                  </a:lnTo>
                  <a:lnTo>
                    <a:pt x="328390" y="551855"/>
                  </a:lnTo>
                  <a:cubicBezTo>
                    <a:pt x="326752" y="549474"/>
                    <a:pt x="324669" y="547093"/>
                    <a:pt x="322139" y="544711"/>
                  </a:cubicBezTo>
                  <a:lnTo>
                    <a:pt x="311423" y="542925"/>
                  </a:lnTo>
                  <a:lnTo>
                    <a:pt x="291778" y="544711"/>
                  </a:lnTo>
                  <a:lnTo>
                    <a:pt x="267668" y="539353"/>
                  </a:lnTo>
                  <a:lnTo>
                    <a:pt x="218554" y="536675"/>
                  </a:lnTo>
                  <a:cubicBezTo>
                    <a:pt x="219447" y="533549"/>
                    <a:pt x="220638" y="530275"/>
                    <a:pt x="222126" y="526852"/>
                  </a:cubicBezTo>
                  <a:lnTo>
                    <a:pt x="229270" y="508100"/>
                  </a:lnTo>
                  <a:lnTo>
                    <a:pt x="231949" y="473274"/>
                  </a:lnTo>
                  <a:lnTo>
                    <a:pt x="231949" y="459879"/>
                  </a:lnTo>
                  <a:lnTo>
                    <a:pt x="232842" y="448271"/>
                  </a:lnTo>
                  <a:lnTo>
                    <a:pt x="232842" y="434876"/>
                  </a:lnTo>
                  <a:lnTo>
                    <a:pt x="234628" y="424161"/>
                  </a:lnTo>
                  <a:cubicBezTo>
                    <a:pt x="234925" y="421630"/>
                    <a:pt x="235818" y="419547"/>
                    <a:pt x="237307" y="417910"/>
                  </a:cubicBezTo>
                  <a:cubicBezTo>
                    <a:pt x="238200" y="420737"/>
                    <a:pt x="239390" y="423714"/>
                    <a:pt x="240879" y="426839"/>
                  </a:cubicBezTo>
                  <a:cubicBezTo>
                    <a:pt x="243260" y="426095"/>
                    <a:pt x="245641" y="424905"/>
                    <a:pt x="248022" y="423268"/>
                  </a:cubicBezTo>
                  <a:cubicBezTo>
                    <a:pt x="249213" y="420440"/>
                    <a:pt x="249808" y="417463"/>
                    <a:pt x="249808" y="414338"/>
                  </a:cubicBezTo>
                  <a:lnTo>
                    <a:pt x="245343" y="406301"/>
                  </a:lnTo>
                  <a:lnTo>
                    <a:pt x="235521" y="403622"/>
                  </a:lnTo>
                  <a:cubicBezTo>
                    <a:pt x="233586" y="401241"/>
                    <a:pt x="232098" y="398264"/>
                    <a:pt x="231056" y="394693"/>
                  </a:cubicBezTo>
                  <a:lnTo>
                    <a:pt x="229270" y="383977"/>
                  </a:lnTo>
                  <a:lnTo>
                    <a:pt x="228377" y="333078"/>
                  </a:lnTo>
                  <a:lnTo>
                    <a:pt x="232842" y="299145"/>
                  </a:lnTo>
                  <a:lnTo>
                    <a:pt x="235521" y="288429"/>
                  </a:lnTo>
                  <a:cubicBezTo>
                    <a:pt x="235372" y="285750"/>
                    <a:pt x="234777" y="282774"/>
                    <a:pt x="233735" y="279500"/>
                  </a:cubicBezTo>
                  <a:lnTo>
                    <a:pt x="230163" y="269677"/>
                  </a:lnTo>
                  <a:lnTo>
                    <a:pt x="231056" y="258068"/>
                  </a:lnTo>
                  <a:cubicBezTo>
                    <a:pt x="232842" y="255687"/>
                    <a:pt x="234925" y="253306"/>
                    <a:pt x="237307" y="250925"/>
                  </a:cubicBezTo>
                  <a:lnTo>
                    <a:pt x="254273" y="241995"/>
                  </a:lnTo>
                  <a:cubicBezTo>
                    <a:pt x="256803" y="240655"/>
                    <a:pt x="259184" y="238870"/>
                    <a:pt x="261417" y="236637"/>
                  </a:cubicBezTo>
                  <a:lnTo>
                    <a:pt x="264096" y="227707"/>
                  </a:lnTo>
                  <a:lnTo>
                    <a:pt x="252487" y="229493"/>
                  </a:lnTo>
                  <a:lnTo>
                    <a:pt x="233735" y="236637"/>
                  </a:lnTo>
                  <a:cubicBezTo>
                    <a:pt x="232247" y="234702"/>
                    <a:pt x="231056" y="232321"/>
                    <a:pt x="230163" y="229493"/>
                  </a:cubicBezTo>
                  <a:lnTo>
                    <a:pt x="227484" y="193775"/>
                  </a:lnTo>
                  <a:lnTo>
                    <a:pt x="222126" y="173236"/>
                  </a:lnTo>
                  <a:cubicBezTo>
                    <a:pt x="220787" y="170557"/>
                    <a:pt x="219001" y="167878"/>
                    <a:pt x="216768" y="165200"/>
                  </a:cubicBezTo>
                  <a:cubicBezTo>
                    <a:pt x="214834" y="163116"/>
                    <a:pt x="213048" y="160437"/>
                    <a:pt x="211411" y="157163"/>
                  </a:cubicBezTo>
                  <a:lnTo>
                    <a:pt x="208732" y="148233"/>
                  </a:lnTo>
                  <a:lnTo>
                    <a:pt x="201588" y="141982"/>
                  </a:lnTo>
                  <a:cubicBezTo>
                    <a:pt x="202927" y="139155"/>
                    <a:pt x="204118" y="135880"/>
                    <a:pt x="205160" y="132160"/>
                  </a:cubicBezTo>
                  <a:lnTo>
                    <a:pt x="198909" y="127695"/>
                  </a:lnTo>
                  <a:lnTo>
                    <a:pt x="187300" y="126802"/>
                  </a:lnTo>
                  <a:cubicBezTo>
                    <a:pt x="184770" y="128290"/>
                    <a:pt x="182389" y="130076"/>
                    <a:pt x="180157" y="132160"/>
                  </a:cubicBezTo>
                  <a:lnTo>
                    <a:pt x="150689" y="137518"/>
                  </a:lnTo>
                  <a:lnTo>
                    <a:pt x="148903" y="134839"/>
                  </a:lnTo>
                  <a:lnTo>
                    <a:pt x="147117" y="124123"/>
                  </a:lnTo>
                  <a:cubicBezTo>
                    <a:pt x="146373" y="122932"/>
                    <a:pt x="145182" y="122039"/>
                    <a:pt x="143545" y="121444"/>
                  </a:cubicBezTo>
                  <a:lnTo>
                    <a:pt x="141759" y="125909"/>
                  </a:lnTo>
                  <a:cubicBezTo>
                    <a:pt x="141164" y="129034"/>
                    <a:pt x="139973" y="132309"/>
                    <a:pt x="138187" y="135732"/>
                  </a:cubicBezTo>
                  <a:lnTo>
                    <a:pt x="131043" y="141089"/>
                  </a:lnTo>
                  <a:lnTo>
                    <a:pt x="127472" y="150019"/>
                  </a:lnTo>
                  <a:cubicBezTo>
                    <a:pt x="126727" y="153145"/>
                    <a:pt x="126132" y="156716"/>
                    <a:pt x="125686" y="160735"/>
                  </a:cubicBezTo>
                  <a:lnTo>
                    <a:pt x="126579" y="184845"/>
                  </a:lnTo>
                  <a:lnTo>
                    <a:pt x="128365" y="196453"/>
                  </a:lnTo>
                  <a:lnTo>
                    <a:pt x="128365" y="209848"/>
                  </a:lnTo>
                  <a:lnTo>
                    <a:pt x="126579" y="220564"/>
                  </a:lnTo>
                  <a:lnTo>
                    <a:pt x="121221" y="228600"/>
                  </a:lnTo>
                  <a:cubicBezTo>
                    <a:pt x="119435" y="230982"/>
                    <a:pt x="117947" y="233661"/>
                    <a:pt x="116756" y="236637"/>
                  </a:cubicBezTo>
                  <a:lnTo>
                    <a:pt x="115863" y="257175"/>
                  </a:lnTo>
                  <a:lnTo>
                    <a:pt x="106040" y="258961"/>
                  </a:lnTo>
                  <a:lnTo>
                    <a:pt x="110505" y="218778"/>
                  </a:lnTo>
                  <a:lnTo>
                    <a:pt x="109612" y="206276"/>
                  </a:lnTo>
                  <a:cubicBezTo>
                    <a:pt x="106784" y="205830"/>
                    <a:pt x="104999" y="204044"/>
                    <a:pt x="104254" y="200918"/>
                  </a:cubicBezTo>
                  <a:cubicBezTo>
                    <a:pt x="103510" y="198984"/>
                    <a:pt x="102022" y="197495"/>
                    <a:pt x="99790" y="196453"/>
                  </a:cubicBezTo>
                  <a:lnTo>
                    <a:pt x="96218" y="260747"/>
                  </a:lnTo>
                  <a:lnTo>
                    <a:pt x="97111" y="272356"/>
                  </a:lnTo>
                  <a:cubicBezTo>
                    <a:pt x="96069" y="275630"/>
                    <a:pt x="93688" y="277714"/>
                    <a:pt x="89967" y="278607"/>
                  </a:cubicBezTo>
                  <a:lnTo>
                    <a:pt x="14958" y="292894"/>
                  </a:lnTo>
                  <a:lnTo>
                    <a:pt x="4242" y="293787"/>
                  </a:lnTo>
                  <a:lnTo>
                    <a:pt x="893" y="283964"/>
                  </a:lnTo>
                  <a:lnTo>
                    <a:pt x="0" y="208062"/>
                  </a:lnTo>
                  <a:lnTo>
                    <a:pt x="893" y="196453"/>
                  </a:lnTo>
                  <a:lnTo>
                    <a:pt x="893" y="183059"/>
                  </a:lnTo>
                  <a:lnTo>
                    <a:pt x="3349" y="159842"/>
                  </a:lnTo>
                  <a:cubicBezTo>
                    <a:pt x="3647" y="156419"/>
                    <a:pt x="4242" y="152847"/>
                    <a:pt x="5135" y="149126"/>
                  </a:cubicBezTo>
                  <a:lnTo>
                    <a:pt x="14065" y="144661"/>
                  </a:lnTo>
                  <a:lnTo>
                    <a:pt x="23887" y="141982"/>
                  </a:lnTo>
                  <a:lnTo>
                    <a:pt x="37282" y="141982"/>
                  </a:lnTo>
                  <a:cubicBezTo>
                    <a:pt x="38175" y="138857"/>
                    <a:pt x="38770" y="135285"/>
                    <a:pt x="39068" y="131267"/>
                  </a:cubicBezTo>
                  <a:lnTo>
                    <a:pt x="31031" y="130374"/>
                  </a:lnTo>
                  <a:lnTo>
                    <a:pt x="8707" y="136625"/>
                  </a:lnTo>
                  <a:cubicBezTo>
                    <a:pt x="6623" y="134987"/>
                    <a:pt x="4837" y="132904"/>
                    <a:pt x="3349" y="130374"/>
                  </a:cubicBezTo>
                  <a:lnTo>
                    <a:pt x="2679" y="117872"/>
                  </a:lnTo>
                  <a:cubicBezTo>
                    <a:pt x="5507" y="116384"/>
                    <a:pt x="8707" y="115193"/>
                    <a:pt x="12279" y="114300"/>
                  </a:cubicBezTo>
                  <a:lnTo>
                    <a:pt x="22994" y="113407"/>
                  </a:lnTo>
                  <a:cubicBezTo>
                    <a:pt x="22250" y="111026"/>
                    <a:pt x="20762" y="108943"/>
                    <a:pt x="18529" y="107157"/>
                  </a:cubicBezTo>
                  <a:lnTo>
                    <a:pt x="6921" y="105371"/>
                  </a:lnTo>
                  <a:lnTo>
                    <a:pt x="2679" y="106264"/>
                  </a:lnTo>
                  <a:lnTo>
                    <a:pt x="2679" y="79475"/>
                  </a:lnTo>
                  <a:lnTo>
                    <a:pt x="16743" y="80368"/>
                  </a:lnTo>
                  <a:lnTo>
                    <a:pt x="19422" y="78582"/>
                  </a:lnTo>
                  <a:cubicBezTo>
                    <a:pt x="18976" y="75754"/>
                    <a:pt x="17488" y="73075"/>
                    <a:pt x="14958" y="70545"/>
                  </a:cubicBezTo>
                  <a:lnTo>
                    <a:pt x="5135" y="67866"/>
                  </a:lnTo>
                  <a:cubicBezTo>
                    <a:pt x="3944" y="64741"/>
                    <a:pt x="3126" y="61169"/>
                    <a:pt x="2679" y="57150"/>
                  </a:cubicBezTo>
                  <a:lnTo>
                    <a:pt x="893" y="24110"/>
                  </a:lnTo>
                  <a:lnTo>
                    <a:pt x="1786" y="21432"/>
                  </a:lnTo>
                  <a:lnTo>
                    <a:pt x="2679" y="9823"/>
                  </a:lnTo>
                  <a:cubicBezTo>
                    <a:pt x="3870" y="6995"/>
                    <a:pt x="5879" y="4614"/>
                    <a:pt x="8707" y="2679"/>
                  </a:cubicBezTo>
                  <a:lnTo>
                    <a:pt x="14958" y="9823"/>
                  </a:lnTo>
                  <a:cubicBezTo>
                    <a:pt x="17785" y="9525"/>
                    <a:pt x="20464" y="8335"/>
                    <a:pt x="22994" y="6251"/>
                  </a:cubicBezTo>
                  <a:cubicBezTo>
                    <a:pt x="25375" y="4316"/>
                    <a:pt x="28352" y="2828"/>
                    <a:pt x="31924" y="1786"/>
                  </a:cubicBezTo>
                  <a:lnTo>
                    <a:pt x="68536" y="893"/>
                  </a:lnTo>
                  <a:lnTo>
                    <a:pt x="68536" y="0"/>
                  </a:lnTo>
                  <a:close/>
                  <a:moveTo>
                    <a:pt x="61392" y="76796"/>
                  </a:moveTo>
                  <a:lnTo>
                    <a:pt x="55141" y="83939"/>
                  </a:lnTo>
                  <a:lnTo>
                    <a:pt x="57820" y="87511"/>
                  </a:lnTo>
                  <a:cubicBezTo>
                    <a:pt x="61690" y="90488"/>
                    <a:pt x="66452" y="91976"/>
                    <a:pt x="72108" y="91976"/>
                  </a:cubicBezTo>
                  <a:lnTo>
                    <a:pt x="77465" y="91083"/>
                  </a:lnTo>
                  <a:cubicBezTo>
                    <a:pt x="77019" y="87958"/>
                    <a:pt x="76126" y="84684"/>
                    <a:pt x="74786" y="81261"/>
                  </a:cubicBezTo>
                  <a:cubicBezTo>
                    <a:pt x="71066" y="79177"/>
                    <a:pt x="66601" y="77689"/>
                    <a:pt x="61392" y="76796"/>
                  </a:cubicBezTo>
                  <a:close/>
                  <a:moveTo>
                    <a:pt x="261417" y="89297"/>
                  </a:moveTo>
                  <a:lnTo>
                    <a:pt x="261417" y="95548"/>
                  </a:lnTo>
                  <a:cubicBezTo>
                    <a:pt x="263798" y="94953"/>
                    <a:pt x="265882" y="93762"/>
                    <a:pt x="267668" y="91976"/>
                  </a:cubicBezTo>
                  <a:lnTo>
                    <a:pt x="261417" y="89297"/>
                  </a:lnTo>
                  <a:close/>
                  <a:moveTo>
                    <a:pt x="204267" y="91083"/>
                  </a:moveTo>
                  <a:lnTo>
                    <a:pt x="202481" y="96441"/>
                  </a:lnTo>
                  <a:lnTo>
                    <a:pt x="206053" y="95548"/>
                  </a:lnTo>
                  <a:lnTo>
                    <a:pt x="204267" y="91083"/>
                  </a:lnTo>
                  <a:close/>
                  <a:moveTo>
                    <a:pt x="44425" y="80368"/>
                  </a:moveTo>
                  <a:lnTo>
                    <a:pt x="43533" y="85725"/>
                  </a:lnTo>
                  <a:lnTo>
                    <a:pt x="47997" y="86618"/>
                  </a:lnTo>
                  <a:lnTo>
                    <a:pt x="50676" y="83046"/>
                  </a:lnTo>
                  <a:lnTo>
                    <a:pt x="49783" y="81261"/>
                  </a:lnTo>
                  <a:lnTo>
                    <a:pt x="44425" y="80368"/>
                  </a:lnTo>
                  <a:close/>
                  <a:moveTo>
                    <a:pt x="94432" y="94655"/>
                  </a:moveTo>
                  <a:lnTo>
                    <a:pt x="93539" y="102692"/>
                  </a:lnTo>
                  <a:lnTo>
                    <a:pt x="95325" y="104478"/>
                  </a:lnTo>
                  <a:lnTo>
                    <a:pt x="106040" y="102692"/>
                  </a:lnTo>
                  <a:lnTo>
                    <a:pt x="107826" y="96441"/>
                  </a:lnTo>
                  <a:lnTo>
                    <a:pt x="106040" y="94655"/>
                  </a:lnTo>
                  <a:lnTo>
                    <a:pt x="94432" y="94655"/>
                  </a:lnTo>
                  <a:close/>
                  <a:moveTo>
                    <a:pt x="123900" y="103585"/>
                  </a:moveTo>
                  <a:cubicBezTo>
                    <a:pt x="122709" y="105073"/>
                    <a:pt x="121816" y="106859"/>
                    <a:pt x="121221" y="108943"/>
                  </a:cubicBezTo>
                  <a:lnTo>
                    <a:pt x="123900" y="110728"/>
                  </a:lnTo>
                  <a:lnTo>
                    <a:pt x="125686" y="109836"/>
                  </a:lnTo>
                  <a:lnTo>
                    <a:pt x="127472" y="109836"/>
                  </a:lnTo>
                  <a:cubicBezTo>
                    <a:pt x="128662" y="108198"/>
                    <a:pt x="129555" y="106115"/>
                    <a:pt x="130150" y="103585"/>
                  </a:cubicBezTo>
                  <a:lnTo>
                    <a:pt x="123900" y="103585"/>
                  </a:lnTo>
                  <a:close/>
                  <a:moveTo>
                    <a:pt x="198909" y="108050"/>
                  </a:moveTo>
                  <a:cubicBezTo>
                    <a:pt x="196528" y="110282"/>
                    <a:pt x="195040" y="112961"/>
                    <a:pt x="194444" y="116086"/>
                  </a:cubicBezTo>
                  <a:lnTo>
                    <a:pt x="196230" y="121444"/>
                  </a:lnTo>
                  <a:lnTo>
                    <a:pt x="200695" y="119658"/>
                  </a:lnTo>
                  <a:cubicBezTo>
                    <a:pt x="203374" y="118170"/>
                    <a:pt x="205458" y="115789"/>
                    <a:pt x="206946" y="112514"/>
                  </a:cubicBezTo>
                  <a:cubicBezTo>
                    <a:pt x="204713" y="110580"/>
                    <a:pt x="202034" y="109091"/>
                    <a:pt x="198909" y="108050"/>
                  </a:cubicBezTo>
                  <a:close/>
                  <a:moveTo>
                    <a:pt x="288206" y="109836"/>
                  </a:moveTo>
                  <a:lnTo>
                    <a:pt x="289099" y="118765"/>
                  </a:lnTo>
                  <a:lnTo>
                    <a:pt x="290885" y="119658"/>
                  </a:lnTo>
                  <a:lnTo>
                    <a:pt x="293564" y="118765"/>
                  </a:lnTo>
                  <a:lnTo>
                    <a:pt x="293564" y="110728"/>
                  </a:lnTo>
                  <a:lnTo>
                    <a:pt x="288206" y="109836"/>
                  </a:lnTo>
                  <a:close/>
                  <a:moveTo>
                    <a:pt x="28352" y="110728"/>
                  </a:moveTo>
                  <a:cubicBezTo>
                    <a:pt x="28650" y="113705"/>
                    <a:pt x="29543" y="116682"/>
                    <a:pt x="31031" y="119658"/>
                  </a:cubicBezTo>
                  <a:lnTo>
                    <a:pt x="42640" y="118765"/>
                  </a:lnTo>
                  <a:cubicBezTo>
                    <a:pt x="41449" y="116682"/>
                    <a:pt x="39663" y="114896"/>
                    <a:pt x="37282" y="113407"/>
                  </a:cubicBezTo>
                  <a:lnTo>
                    <a:pt x="28352" y="110728"/>
                  </a:lnTo>
                  <a:close/>
                  <a:moveTo>
                    <a:pt x="91753" y="111621"/>
                  </a:moveTo>
                  <a:cubicBezTo>
                    <a:pt x="90116" y="114003"/>
                    <a:pt x="88925" y="116682"/>
                    <a:pt x="88181" y="119658"/>
                  </a:cubicBezTo>
                  <a:lnTo>
                    <a:pt x="92646" y="118765"/>
                  </a:lnTo>
                  <a:cubicBezTo>
                    <a:pt x="94283" y="116830"/>
                    <a:pt x="95474" y="114449"/>
                    <a:pt x="96218" y="111621"/>
                  </a:cubicBezTo>
                  <a:lnTo>
                    <a:pt x="91753" y="111621"/>
                  </a:lnTo>
                  <a:close/>
                  <a:moveTo>
                    <a:pt x="66750" y="121444"/>
                  </a:moveTo>
                  <a:cubicBezTo>
                    <a:pt x="64517" y="121891"/>
                    <a:pt x="62731" y="123081"/>
                    <a:pt x="61392" y="125016"/>
                  </a:cubicBezTo>
                  <a:lnTo>
                    <a:pt x="64071" y="128588"/>
                  </a:lnTo>
                  <a:cubicBezTo>
                    <a:pt x="62434" y="128886"/>
                    <a:pt x="60648" y="129481"/>
                    <a:pt x="58713" y="130374"/>
                  </a:cubicBezTo>
                  <a:cubicBezTo>
                    <a:pt x="57522" y="131862"/>
                    <a:pt x="56629" y="133648"/>
                    <a:pt x="56034" y="135732"/>
                  </a:cubicBezTo>
                  <a:lnTo>
                    <a:pt x="58713" y="137518"/>
                  </a:lnTo>
                  <a:cubicBezTo>
                    <a:pt x="61541" y="136922"/>
                    <a:pt x="64220" y="135732"/>
                    <a:pt x="66750" y="133946"/>
                  </a:cubicBezTo>
                  <a:cubicBezTo>
                    <a:pt x="70024" y="132755"/>
                    <a:pt x="73596" y="131862"/>
                    <a:pt x="77465" y="131267"/>
                  </a:cubicBezTo>
                  <a:cubicBezTo>
                    <a:pt x="80144" y="130820"/>
                    <a:pt x="82823" y="129630"/>
                    <a:pt x="85502" y="127695"/>
                  </a:cubicBezTo>
                  <a:cubicBezTo>
                    <a:pt x="84163" y="125165"/>
                    <a:pt x="82079" y="123081"/>
                    <a:pt x="79251" y="121444"/>
                  </a:cubicBezTo>
                  <a:lnTo>
                    <a:pt x="66750" y="121444"/>
                  </a:lnTo>
                  <a:close/>
                  <a:moveTo>
                    <a:pt x="82823" y="142875"/>
                  </a:moveTo>
                  <a:cubicBezTo>
                    <a:pt x="79400" y="144512"/>
                    <a:pt x="76126" y="146596"/>
                    <a:pt x="73000" y="149126"/>
                  </a:cubicBezTo>
                  <a:cubicBezTo>
                    <a:pt x="74786" y="151656"/>
                    <a:pt x="77168" y="154037"/>
                    <a:pt x="80144" y="156270"/>
                  </a:cubicBezTo>
                  <a:lnTo>
                    <a:pt x="84609" y="157163"/>
                  </a:lnTo>
                  <a:lnTo>
                    <a:pt x="87288" y="155377"/>
                  </a:lnTo>
                  <a:cubicBezTo>
                    <a:pt x="87288" y="154186"/>
                    <a:pt x="86693" y="152996"/>
                    <a:pt x="85502" y="151805"/>
                  </a:cubicBezTo>
                  <a:lnTo>
                    <a:pt x="82823" y="142875"/>
                  </a:lnTo>
                  <a:close/>
                  <a:moveTo>
                    <a:pt x="29245" y="147340"/>
                  </a:moveTo>
                  <a:lnTo>
                    <a:pt x="28352" y="156270"/>
                  </a:lnTo>
                  <a:lnTo>
                    <a:pt x="31031" y="157163"/>
                  </a:lnTo>
                  <a:lnTo>
                    <a:pt x="32817" y="156270"/>
                  </a:lnTo>
                  <a:lnTo>
                    <a:pt x="33710" y="147340"/>
                  </a:lnTo>
                  <a:lnTo>
                    <a:pt x="29245" y="147340"/>
                  </a:lnTo>
                  <a:close/>
                  <a:moveTo>
                    <a:pt x="61392" y="152698"/>
                  </a:moveTo>
                  <a:lnTo>
                    <a:pt x="56927" y="153591"/>
                  </a:lnTo>
                  <a:cubicBezTo>
                    <a:pt x="58118" y="155228"/>
                    <a:pt x="59904" y="156419"/>
                    <a:pt x="62285" y="157163"/>
                  </a:cubicBezTo>
                  <a:cubicBezTo>
                    <a:pt x="63773" y="156121"/>
                    <a:pt x="64964" y="154633"/>
                    <a:pt x="65857" y="152698"/>
                  </a:cubicBezTo>
                  <a:lnTo>
                    <a:pt x="61392" y="152698"/>
                  </a:lnTo>
                  <a:close/>
                  <a:moveTo>
                    <a:pt x="7814" y="158056"/>
                  </a:moveTo>
                  <a:lnTo>
                    <a:pt x="8707" y="164307"/>
                  </a:lnTo>
                  <a:lnTo>
                    <a:pt x="14958" y="163414"/>
                  </a:lnTo>
                  <a:cubicBezTo>
                    <a:pt x="13767" y="160586"/>
                    <a:pt x="11386" y="158800"/>
                    <a:pt x="7814" y="158056"/>
                  </a:cubicBezTo>
                  <a:close/>
                  <a:moveTo>
                    <a:pt x="74786" y="164307"/>
                  </a:moveTo>
                  <a:lnTo>
                    <a:pt x="73893" y="170557"/>
                  </a:lnTo>
                  <a:lnTo>
                    <a:pt x="80144" y="171450"/>
                  </a:lnTo>
                  <a:lnTo>
                    <a:pt x="81037" y="164307"/>
                  </a:lnTo>
                  <a:lnTo>
                    <a:pt x="74786" y="164307"/>
                  </a:lnTo>
                  <a:close/>
                  <a:moveTo>
                    <a:pt x="8707" y="169664"/>
                  </a:moveTo>
                  <a:cubicBezTo>
                    <a:pt x="8707" y="172492"/>
                    <a:pt x="9302" y="175469"/>
                    <a:pt x="10493" y="178594"/>
                  </a:cubicBezTo>
                  <a:lnTo>
                    <a:pt x="10493" y="171450"/>
                  </a:lnTo>
                  <a:cubicBezTo>
                    <a:pt x="10344" y="170706"/>
                    <a:pt x="9749" y="170111"/>
                    <a:pt x="8707" y="169664"/>
                  </a:cubicBezTo>
                  <a:close/>
                  <a:moveTo>
                    <a:pt x="65857" y="208955"/>
                  </a:moveTo>
                  <a:cubicBezTo>
                    <a:pt x="63178" y="210443"/>
                    <a:pt x="60797" y="212527"/>
                    <a:pt x="58713" y="215206"/>
                  </a:cubicBezTo>
                  <a:cubicBezTo>
                    <a:pt x="59457" y="218480"/>
                    <a:pt x="60945" y="221457"/>
                    <a:pt x="63178" y="224136"/>
                  </a:cubicBezTo>
                  <a:cubicBezTo>
                    <a:pt x="65261" y="222201"/>
                    <a:pt x="67345" y="219820"/>
                    <a:pt x="69429" y="216992"/>
                  </a:cubicBezTo>
                  <a:lnTo>
                    <a:pt x="69429" y="208955"/>
                  </a:lnTo>
                  <a:lnTo>
                    <a:pt x="65857" y="208955"/>
                  </a:lnTo>
                  <a:close/>
                  <a:moveTo>
                    <a:pt x="43533" y="219671"/>
                  </a:moveTo>
                  <a:cubicBezTo>
                    <a:pt x="42044" y="222201"/>
                    <a:pt x="40854" y="224880"/>
                    <a:pt x="39961" y="227707"/>
                  </a:cubicBezTo>
                  <a:lnTo>
                    <a:pt x="43533" y="227707"/>
                  </a:lnTo>
                  <a:lnTo>
                    <a:pt x="46211" y="220564"/>
                  </a:lnTo>
                  <a:lnTo>
                    <a:pt x="43533" y="219671"/>
                  </a:lnTo>
                  <a:close/>
                  <a:moveTo>
                    <a:pt x="14065" y="237530"/>
                  </a:moveTo>
                  <a:cubicBezTo>
                    <a:pt x="12427" y="239018"/>
                    <a:pt x="11237" y="241102"/>
                    <a:pt x="10493" y="243781"/>
                  </a:cubicBezTo>
                  <a:lnTo>
                    <a:pt x="15850" y="242888"/>
                  </a:lnTo>
                  <a:cubicBezTo>
                    <a:pt x="17488" y="241697"/>
                    <a:pt x="18678" y="239911"/>
                    <a:pt x="19422" y="237530"/>
                  </a:cubicBezTo>
                  <a:lnTo>
                    <a:pt x="14065" y="237530"/>
                  </a:lnTo>
                  <a:close/>
                  <a:moveTo>
                    <a:pt x="84609" y="240209"/>
                  </a:moveTo>
                  <a:cubicBezTo>
                    <a:pt x="85651" y="242888"/>
                    <a:pt x="87437" y="244971"/>
                    <a:pt x="89967" y="246460"/>
                  </a:cubicBezTo>
                  <a:lnTo>
                    <a:pt x="90860" y="241102"/>
                  </a:lnTo>
                  <a:lnTo>
                    <a:pt x="84609" y="240209"/>
                  </a:lnTo>
                  <a:close/>
                  <a:moveTo>
                    <a:pt x="84609" y="250032"/>
                  </a:moveTo>
                  <a:lnTo>
                    <a:pt x="84609" y="258068"/>
                  </a:lnTo>
                  <a:lnTo>
                    <a:pt x="89074" y="258068"/>
                  </a:lnTo>
                  <a:cubicBezTo>
                    <a:pt x="88627" y="255241"/>
                    <a:pt x="87139" y="252562"/>
                    <a:pt x="84609" y="250032"/>
                  </a:cubicBezTo>
                  <a:close/>
                  <a:moveTo>
                    <a:pt x="261417" y="130374"/>
                  </a:moveTo>
                  <a:cubicBezTo>
                    <a:pt x="256208" y="131118"/>
                    <a:pt x="250850" y="132904"/>
                    <a:pt x="245343" y="135732"/>
                  </a:cubicBezTo>
                  <a:cubicBezTo>
                    <a:pt x="245492" y="140792"/>
                    <a:pt x="246683" y="145852"/>
                    <a:pt x="248915" y="150912"/>
                  </a:cubicBezTo>
                  <a:cubicBezTo>
                    <a:pt x="252636" y="148233"/>
                    <a:pt x="255910" y="144661"/>
                    <a:pt x="258738" y="140196"/>
                  </a:cubicBezTo>
                  <a:cubicBezTo>
                    <a:pt x="261417" y="137518"/>
                    <a:pt x="263500" y="134243"/>
                    <a:pt x="264989" y="130374"/>
                  </a:cubicBezTo>
                  <a:lnTo>
                    <a:pt x="261417" y="130374"/>
                  </a:lnTo>
                  <a:close/>
                  <a:moveTo>
                    <a:pt x="339998" y="130374"/>
                  </a:moveTo>
                  <a:cubicBezTo>
                    <a:pt x="335980" y="132011"/>
                    <a:pt x="331217" y="133499"/>
                    <a:pt x="325711" y="134839"/>
                  </a:cubicBezTo>
                  <a:lnTo>
                    <a:pt x="316781" y="132160"/>
                  </a:lnTo>
                  <a:lnTo>
                    <a:pt x="315888" y="135732"/>
                  </a:lnTo>
                  <a:cubicBezTo>
                    <a:pt x="315293" y="140494"/>
                    <a:pt x="313804" y="145257"/>
                    <a:pt x="311423" y="150019"/>
                  </a:cubicBezTo>
                  <a:lnTo>
                    <a:pt x="311423" y="155377"/>
                  </a:lnTo>
                  <a:cubicBezTo>
                    <a:pt x="313209" y="153145"/>
                    <a:pt x="314697" y="150466"/>
                    <a:pt x="315888" y="147340"/>
                  </a:cubicBezTo>
                  <a:lnTo>
                    <a:pt x="328390" y="146447"/>
                  </a:lnTo>
                  <a:lnTo>
                    <a:pt x="331068" y="147340"/>
                  </a:lnTo>
                  <a:cubicBezTo>
                    <a:pt x="333896" y="150168"/>
                    <a:pt x="337170" y="152847"/>
                    <a:pt x="340891" y="155377"/>
                  </a:cubicBezTo>
                  <a:lnTo>
                    <a:pt x="341784" y="138411"/>
                  </a:lnTo>
                  <a:cubicBezTo>
                    <a:pt x="343272" y="136029"/>
                    <a:pt x="344165" y="133350"/>
                    <a:pt x="344463" y="130374"/>
                  </a:cubicBezTo>
                  <a:lnTo>
                    <a:pt x="339998" y="130374"/>
                  </a:lnTo>
                  <a:close/>
                  <a:moveTo>
                    <a:pt x="225698" y="142875"/>
                  </a:moveTo>
                  <a:lnTo>
                    <a:pt x="214983" y="143768"/>
                  </a:lnTo>
                  <a:lnTo>
                    <a:pt x="215875" y="147340"/>
                  </a:lnTo>
                  <a:cubicBezTo>
                    <a:pt x="217364" y="151061"/>
                    <a:pt x="220043" y="153442"/>
                    <a:pt x="223912" y="154484"/>
                  </a:cubicBezTo>
                  <a:cubicBezTo>
                    <a:pt x="227633" y="153442"/>
                    <a:pt x="231205" y="151656"/>
                    <a:pt x="234628" y="149126"/>
                  </a:cubicBezTo>
                  <a:cubicBezTo>
                    <a:pt x="233140" y="145405"/>
                    <a:pt x="230163" y="143322"/>
                    <a:pt x="225698" y="142875"/>
                  </a:cubicBezTo>
                  <a:close/>
                  <a:moveTo>
                    <a:pt x="299815" y="153591"/>
                  </a:moveTo>
                  <a:cubicBezTo>
                    <a:pt x="298326" y="156121"/>
                    <a:pt x="297433" y="158800"/>
                    <a:pt x="297136" y="161628"/>
                  </a:cubicBezTo>
                  <a:lnTo>
                    <a:pt x="297136" y="167878"/>
                  </a:lnTo>
                  <a:lnTo>
                    <a:pt x="302493" y="166986"/>
                  </a:lnTo>
                  <a:cubicBezTo>
                    <a:pt x="304279" y="164753"/>
                    <a:pt x="305470" y="162074"/>
                    <a:pt x="306065" y="158949"/>
                  </a:cubicBezTo>
                  <a:cubicBezTo>
                    <a:pt x="304875" y="156716"/>
                    <a:pt x="302791" y="154930"/>
                    <a:pt x="299815" y="153591"/>
                  </a:cubicBezTo>
                  <a:close/>
                  <a:moveTo>
                    <a:pt x="340891" y="164307"/>
                  </a:moveTo>
                  <a:cubicBezTo>
                    <a:pt x="336426" y="165646"/>
                    <a:pt x="332259" y="168027"/>
                    <a:pt x="328390" y="171450"/>
                  </a:cubicBezTo>
                  <a:lnTo>
                    <a:pt x="326604" y="182166"/>
                  </a:lnTo>
                  <a:lnTo>
                    <a:pt x="331961" y="181273"/>
                  </a:lnTo>
                  <a:cubicBezTo>
                    <a:pt x="335682" y="179189"/>
                    <a:pt x="339254" y="176511"/>
                    <a:pt x="342677" y="173236"/>
                  </a:cubicBezTo>
                  <a:lnTo>
                    <a:pt x="346249" y="164307"/>
                  </a:lnTo>
                  <a:lnTo>
                    <a:pt x="340891" y="164307"/>
                  </a:lnTo>
                  <a:close/>
                  <a:moveTo>
                    <a:pt x="256059" y="158056"/>
                  </a:moveTo>
                  <a:lnTo>
                    <a:pt x="245343" y="161628"/>
                  </a:lnTo>
                  <a:lnTo>
                    <a:pt x="237307" y="166986"/>
                  </a:lnTo>
                  <a:cubicBezTo>
                    <a:pt x="235372" y="169367"/>
                    <a:pt x="233586" y="172046"/>
                    <a:pt x="231949" y="175022"/>
                  </a:cubicBezTo>
                  <a:lnTo>
                    <a:pt x="231056" y="180380"/>
                  </a:lnTo>
                  <a:lnTo>
                    <a:pt x="238200" y="180380"/>
                  </a:lnTo>
                  <a:lnTo>
                    <a:pt x="244450" y="173236"/>
                  </a:lnTo>
                  <a:cubicBezTo>
                    <a:pt x="247278" y="171897"/>
                    <a:pt x="249957" y="170111"/>
                    <a:pt x="252487" y="167878"/>
                  </a:cubicBezTo>
                  <a:cubicBezTo>
                    <a:pt x="255315" y="166837"/>
                    <a:pt x="258291" y="165348"/>
                    <a:pt x="261417" y="163414"/>
                  </a:cubicBezTo>
                  <a:lnTo>
                    <a:pt x="262310" y="158056"/>
                  </a:lnTo>
                  <a:lnTo>
                    <a:pt x="256059" y="158056"/>
                  </a:lnTo>
                  <a:close/>
                  <a:moveTo>
                    <a:pt x="268561" y="159842"/>
                  </a:moveTo>
                  <a:lnTo>
                    <a:pt x="268561" y="163414"/>
                  </a:lnTo>
                  <a:lnTo>
                    <a:pt x="271240" y="160735"/>
                  </a:lnTo>
                  <a:lnTo>
                    <a:pt x="268561" y="159842"/>
                  </a:lnTo>
                  <a:close/>
                  <a:moveTo>
                    <a:pt x="283741" y="173236"/>
                  </a:moveTo>
                  <a:cubicBezTo>
                    <a:pt x="280913" y="174873"/>
                    <a:pt x="278235" y="177255"/>
                    <a:pt x="275704" y="180380"/>
                  </a:cubicBezTo>
                  <a:lnTo>
                    <a:pt x="266775" y="178594"/>
                  </a:lnTo>
                  <a:lnTo>
                    <a:pt x="263203" y="179487"/>
                  </a:lnTo>
                  <a:cubicBezTo>
                    <a:pt x="262310" y="182612"/>
                    <a:pt x="261715" y="185887"/>
                    <a:pt x="261417" y="189310"/>
                  </a:cubicBezTo>
                  <a:lnTo>
                    <a:pt x="266775" y="199132"/>
                  </a:lnTo>
                  <a:cubicBezTo>
                    <a:pt x="269156" y="197495"/>
                    <a:pt x="271240" y="195412"/>
                    <a:pt x="273025" y="192882"/>
                  </a:cubicBezTo>
                  <a:cubicBezTo>
                    <a:pt x="275704" y="190054"/>
                    <a:pt x="279276" y="188566"/>
                    <a:pt x="283741" y="188417"/>
                  </a:cubicBezTo>
                  <a:cubicBezTo>
                    <a:pt x="287611" y="187524"/>
                    <a:pt x="289694" y="184845"/>
                    <a:pt x="289992" y="180380"/>
                  </a:cubicBezTo>
                  <a:cubicBezTo>
                    <a:pt x="288652" y="177701"/>
                    <a:pt x="286569" y="175320"/>
                    <a:pt x="283741" y="173236"/>
                  </a:cubicBezTo>
                  <a:close/>
                  <a:moveTo>
                    <a:pt x="318567" y="186631"/>
                  </a:moveTo>
                  <a:lnTo>
                    <a:pt x="310530" y="228600"/>
                  </a:lnTo>
                  <a:lnTo>
                    <a:pt x="311423" y="231279"/>
                  </a:lnTo>
                  <a:lnTo>
                    <a:pt x="321246" y="226814"/>
                  </a:lnTo>
                  <a:cubicBezTo>
                    <a:pt x="324818" y="224880"/>
                    <a:pt x="328390" y="222498"/>
                    <a:pt x="331961" y="219671"/>
                  </a:cubicBezTo>
                  <a:cubicBezTo>
                    <a:pt x="333152" y="216545"/>
                    <a:pt x="334045" y="212973"/>
                    <a:pt x="334640" y="208955"/>
                  </a:cubicBezTo>
                  <a:lnTo>
                    <a:pt x="331961" y="208062"/>
                  </a:lnTo>
                  <a:lnTo>
                    <a:pt x="327497" y="208062"/>
                  </a:lnTo>
                  <a:lnTo>
                    <a:pt x="326604" y="195561"/>
                  </a:lnTo>
                  <a:cubicBezTo>
                    <a:pt x="325562" y="191542"/>
                    <a:pt x="322883" y="188566"/>
                    <a:pt x="318567" y="186631"/>
                  </a:cubicBezTo>
                  <a:close/>
                  <a:moveTo>
                    <a:pt x="250701" y="175915"/>
                  </a:moveTo>
                  <a:cubicBezTo>
                    <a:pt x="249511" y="179338"/>
                    <a:pt x="247725" y="182612"/>
                    <a:pt x="245343" y="185738"/>
                  </a:cubicBezTo>
                  <a:cubicBezTo>
                    <a:pt x="246236" y="189310"/>
                    <a:pt x="248022" y="192584"/>
                    <a:pt x="250701" y="195561"/>
                  </a:cubicBezTo>
                  <a:lnTo>
                    <a:pt x="255166" y="195561"/>
                  </a:lnTo>
                  <a:lnTo>
                    <a:pt x="255166" y="175915"/>
                  </a:lnTo>
                  <a:lnTo>
                    <a:pt x="250701" y="175915"/>
                  </a:lnTo>
                  <a:close/>
                  <a:moveTo>
                    <a:pt x="365894" y="239316"/>
                  </a:moveTo>
                  <a:lnTo>
                    <a:pt x="339998" y="246460"/>
                  </a:lnTo>
                  <a:lnTo>
                    <a:pt x="317674" y="256282"/>
                  </a:lnTo>
                  <a:cubicBezTo>
                    <a:pt x="314251" y="258068"/>
                    <a:pt x="311274" y="260747"/>
                    <a:pt x="308744" y="264319"/>
                  </a:cubicBezTo>
                  <a:lnTo>
                    <a:pt x="297136" y="268784"/>
                  </a:lnTo>
                  <a:cubicBezTo>
                    <a:pt x="293564" y="269826"/>
                    <a:pt x="289992" y="271612"/>
                    <a:pt x="286420" y="274142"/>
                  </a:cubicBezTo>
                  <a:lnTo>
                    <a:pt x="287313" y="283964"/>
                  </a:lnTo>
                  <a:lnTo>
                    <a:pt x="290885" y="284857"/>
                  </a:lnTo>
                  <a:lnTo>
                    <a:pt x="302493" y="279500"/>
                  </a:lnTo>
                  <a:cubicBezTo>
                    <a:pt x="305916" y="277862"/>
                    <a:pt x="309191" y="275779"/>
                    <a:pt x="312316" y="273249"/>
                  </a:cubicBezTo>
                  <a:lnTo>
                    <a:pt x="332854" y="260747"/>
                  </a:lnTo>
                  <a:lnTo>
                    <a:pt x="345356" y="257175"/>
                  </a:lnTo>
                  <a:cubicBezTo>
                    <a:pt x="349225" y="256878"/>
                    <a:pt x="353095" y="255985"/>
                    <a:pt x="356965" y="254496"/>
                  </a:cubicBezTo>
                  <a:cubicBezTo>
                    <a:pt x="359941" y="252413"/>
                    <a:pt x="363215" y="250329"/>
                    <a:pt x="366787" y="248246"/>
                  </a:cubicBezTo>
                  <a:cubicBezTo>
                    <a:pt x="367978" y="245567"/>
                    <a:pt x="368573" y="242590"/>
                    <a:pt x="368573" y="239316"/>
                  </a:cubicBezTo>
                  <a:lnTo>
                    <a:pt x="365894" y="239316"/>
                  </a:lnTo>
                  <a:close/>
                  <a:moveTo>
                    <a:pt x="364108" y="258961"/>
                  </a:moveTo>
                  <a:lnTo>
                    <a:pt x="362322" y="275035"/>
                  </a:lnTo>
                  <a:lnTo>
                    <a:pt x="358751" y="289322"/>
                  </a:lnTo>
                  <a:lnTo>
                    <a:pt x="353393" y="301824"/>
                  </a:lnTo>
                  <a:lnTo>
                    <a:pt x="345356" y="311646"/>
                  </a:lnTo>
                  <a:cubicBezTo>
                    <a:pt x="342975" y="315070"/>
                    <a:pt x="341189" y="318939"/>
                    <a:pt x="339998" y="323255"/>
                  </a:cubicBezTo>
                  <a:cubicBezTo>
                    <a:pt x="341635" y="327273"/>
                    <a:pt x="344314" y="330548"/>
                    <a:pt x="348035" y="333078"/>
                  </a:cubicBezTo>
                  <a:lnTo>
                    <a:pt x="346249" y="366118"/>
                  </a:lnTo>
                  <a:cubicBezTo>
                    <a:pt x="350118" y="366118"/>
                    <a:pt x="352500" y="364034"/>
                    <a:pt x="353393" y="359867"/>
                  </a:cubicBezTo>
                  <a:lnTo>
                    <a:pt x="355179" y="343793"/>
                  </a:lnTo>
                  <a:cubicBezTo>
                    <a:pt x="356965" y="340221"/>
                    <a:pt x="359346" y="336650"/>
                    <a:pt x="362322" y="333078"/>
                  </a:cubicBezTo>
                  <a:lnTo>
                    <a:pt x="362322" y="323255"/>
                  </a:lnTo>
                  <a:lnTo>
                    <a:pt x="364108" y="303610"/>
                  </a:lnTo>
                  <a:lnTo>
                    <a:pt x="365001" y="300931"/>
                  </a:lnTo>
                  <a:cubicBezTo>
                    <a:pt x="365299" y="296466"/>
                    <a:pt x="365894" y="291108"/>
                    <a:pt x="366787" y="284857"/>
                  </a:cubicBezTo>
                  <a:lnTo>
                    <a:pt x="369466" y="259854"/>
                  </a:lnTo>
                  <a:lnTo>
                    <a:pt x="364108" y="258961"/>
                  </a:lnTo>
                  <a:close/>
                  <a:moveTo>
                    <a:pt x="339105" y="282178"/>
                  </a:moveTo>
                  <a:cubicBezTo>
                    <a:pt x="341486" y="285006"/>
                    <a:pt x="344761" y="286495"/>
                    <a:pt x="348928" y="286643"/>
                  </a:cubicBezTo>
                  <a:lnTo>
                    <a:pt x="348928" y="282178"/>
                  </a:lnTo>
                  <a:lnTo>
                    <a:pt x="339105" y="282178"/>
                  </a:lnTo>
                  <a:close/>
                  <a:moveTo>
                    <a:pt x="258738" y="290215"/>
                  </a:moveTo>
                  <a:lnTo>
                    <a:pt x="246236" y="298252"/>
                  </a:lnTo>
                  <a:cubicBezTo>
                    <a:pt x="244748" y="300484"/>
                    <a:pt x="243855" y="303163"/>
                    <a:pt x="243558" y="306289"/>
                  </a:cubicBezTo>
                  <a:lnTo>
                    <a:pt x="249808" y="305396"/>
                  </a:lnTo>
                  <a:lnTo>
                    <a:pt x="263203" y="299145"/>
                  </a:lnTo>
                  <a:cubicBezTo>
                    <a:pt x="264245" y="296912"/>
                    <a:pt x="264840" y="294531"/>
                    <a:pt x="264989" y="292001"/>
                  </a:cubicBezTo>
                  <a:lnTo>
                    <a:pt x="258738" y="290215"/>
                  </a:lnTo>
                  <a:close/>
                  <a:moveTo>
                    <a:pt x="289992" y="298252"/>
                  </a:moveTo>
                  <a:lnTo>
                    <a:pt x="289992" y="306289"/>
                  </a:lnTo>
                  <a:lnTo>
                    <a:pt x="292671" y="305396"/>
                  </a:lnTo>
                  <a:lnTo>
                    <a:pt x="293564" y="298252"/>
                  </a:lnTo>
                  <a:lnTo>
                    <a:pt x="289992" y="298252"/>
                  </a:lnTo>
                  <a:close/>
                  <a:moveTo>
                    <a:pt x="264989" y="311646"/>
                  </a:moveTo>
                  <a:lnTo>
                    <a:pt x="266775" y="326827"/>
                  </a:lnTo>
                  <a:lnTo>
                    <a:pt x="270347" y="325934"/>
                  </a:lnTo>
                  <a:lnTo>
                    <a:pt x="271240" y="316111"/>
                  </a:lnTo>
                  <a:lnTo>
                    <a:pt x="270347" y="312539"/>
                  </a:lnTo>
                  <a:lnTo>
                    <a:pt x="264989" y="311646"/>
                  </a:lnTo>
                  <a:close/>
                  <a:moveTo>
                    <a:pt x="321246" y="316111"/>
                  </a:moveTo>
                  <a:lnTo>
                    <a:pt x="317674" y="325041"/>
                  </a:lnTo>
                  <a:lnTo>
                    <a:pt x="312316" y="322362"/>
                  </a:lnTo>
                  <a:cubicBezTo>
                    <a:pt x="307256" y="320725"/>
                    <a:pt x="301600" y="319832"/>
                    <a:pt x="295350" y="319683"/>
                  </a:cubicBezTo>
                  <a:lnTo>
                    <a:pt x="290885" y="320576"/>
                  </a:lnTo>
                  <a:cubicBezTo>
                    <a:pt x="291480" y="323999"/>
                    <a:pt x="292671" y="327273"/>
                    <a:pt x="294457" y="330399"/>
                  </a:cubicBezTo>
                  <a:cubicBezTo>
                    <a:pt x="298326" y="332780"/>
                    <a:pt x="303089" y="334566"/>
                    <a:pt x="308744" y="335757"/>
                  </a:cubicBezTo>
                  <a:cubicBezTo>
                    <a:pt x="313507" y="336650"/>
                    <a:pt x="317376" y="339328"/>
                    <a:pt x="320353" y="343793"/>
                  </a:cubicBezTo>
                  <a:lnTo>
                    <a:pt x="323032" y="346472"/>
                  </a:lnTo>
                  <a:lnTo>
                    <a:pt x="330175" y="344686"/>
                  </a:lnTo>
                  <a:lnTo>
                    <a:pt x="328390" y="342007"/>
                  </a:lnTo>
                  <a:lnTo>
                    <a:pt x="326604" y="334864"/>
                  </a:lnTo>
                  <a:lnTo>
                    <a:pt x="327497" y="328613"/>
                  </a:lnTo>
                  <a:lnTo>
                    <a:pt x="328390" y="325934"/>
                  </a:lnTo>
                  <a:lnTo>
                    <a:pt x="329283" y="316111"/>
                  </a:lnTo>
                  <a:lnTo>
                    <a:pt x="321246" y="316111"/>
                  </a:lnTo>
                  <a:close/>
                  <a:moveTo>
                    <a:pt x="252487" y="325934"/>
                  </a:moveTo>
                  <a:lnTo>
                    <a:pt x="252487" y="334864"/>
                  </a:lnTo>
                  <a:lnTo>
                    <a:pt x="254273" y="333971"/>
                  </a:lnTo>
                  <a:lnTo>
                    <a:pt x="252487" y="325934"/>
                  </a:lnTo>
                  <a:close/>
                  <a:moveTo>
                    <a:pt x="278383" y="331292"/>
                  </a:moveTo>
                  <a:cubicBezTo>
                    <a:pt x="276746" y="333227"/>
                    <a:pt x="275853" y="335608"/>
                    <a:pt x="275704" y="338436"/>
                  </a:cubicBezTo>
                  <a:cubicBezTo>
                    <a:pt x="278383" y="339775"/>
                    <a:pt x="281360" y="340668"/>
                    <a:pt x="284634" y="341114"/>
                  </a:cubicBezTo>
                  <a:cubicBezTo>
                    <a:pt x="285974" y="340073"/>
                    <a:pt x="286866" y="338584"/>
                    <a:pt x="287313" y="336650"/>
                  </a:cubicBezTo>
                  <a:lnTo>
                    <a:pt x="284634" y="335757"/>
                  </a:lnTo>
                  <a:cubicBezTo>
                    <a:pt x="283146" y="333822"/>
                    <a:pt x="281062" y="332334"/>
                    <a:pt x="278383" y="331292"/>
                  </a:cubicBezTo>
                  <a:close/>
                  <a:moveTo>
                    <a:pt x="310530" y="341114"/>
                  </a:moveTo>
                  <a:cubicBezTo>
                    <a:pt x="308744" y="343496"/>
                    <a:pt x="306363" y="345877"/>
                    <a:pt x="303386" y="348258"/>
                  </a:cubicBezTo>
                  <a:cubicBezTo>
                    <a:pt x="303982" y="351235"/>
                    <a:pt x="305470" y="353914"/>
                    <a:pt x="307851" y="356295"/>
                  </a:cubicBezTo>
                  <a:cubicBezTo>
                    <a:pt x="310530" y="354807"/>
                    <a:pt x="312911" y="352723"/>
                    <a:pt x="314995" y="350044"/>
                  </a:cubicBezTo>
                  <a:lnTo>
                    <a:pt x="314995" y="341114"/>
                  </a:lnTo>
                  <a:lnTo>
                    <a:pt x="310530" y="341114"/>
                  </a:lnTo>
                  <a:close/>
                  <a:moveTo>
                    <a:pt x="282848" y="349151"/>
                  </a:moveTo>
                  <a:lnTo>
                    <a:pt x="282848" y="355402"/>
                  </a:lnTo>
                  <a:cubicBezTo>
                    <a:pt x="284485" y="354211"/>
                    <a:pt x="285676" y="352425"/>
                    <a:pt x="286420" y="350044"/>
                  </a:cubicBezTo>
                  <a:lnTo>
                    <a:pt x="282848" y="349151"/>
                  </a:lnTo>
                  <a:close/>
                  <a:moveTo>
                    <a:pt x="328390" y="359867"/>
                  </a:moveTo>
                  <a:lnTo>
                    <a:pt x="329283" y="362546"/>
                  </a:lnTo>
                  <a:lnTo>
                    <a:pt x="330175" y="359867"/>
                  </a:lnTo>
                  <a:lnTo>
                    <a:pt x="328390" y="359867"/>
                  </a:lnTo>
                  <a:close/>
                  <a:moveTo>
                    <a:pt x="264096" y="360760"/>
                  </a:moveTo>
                  <a:lnTo>
                    <a:pt x="263203" y="366118"/>
                  </a:lnTo>
                  <a:lnTo>
                    <a:pt x="266775" y="365225"/>
                  </a:lnTo>
                  <a:cubicBezTo>
                    <a:pt x="266328" y="363885"/>
                    <a:pt x="265435" y="362397"/>
                    <a:pt x="264096" y="360760"/>
                  </a:cubicBezTo>
                  <a:close/>
                  <a:moveTo>
                    <a:pt x="299815" y="361653"/>
                  </a:moveTo>
                  <a:cubicBezTo>
                    <a:pt x="301749" y="365820"/>
                    <a:pt x="305321" y="367903"/>
                    <a:pt x="310530" y="367903"/>
                  </a:cubicBezTo>
                  <a:lnTo>
                    <a:pt x="312316" y="361653"/>
                  </a:lnTo>
                  <a:lnTo>
                    <a:pt x="299815" y="361653"/>
                  </a:lnTo>
                  <a:close/>
                  <a:moveTo>
                    <a:pt x="338212" y="397371"/>
                  </a:moveTo>
                  <a:lnTo>
                    <a:pt x="338212" y="411659"/>
                  </a:lnTo>
                  <a:lnTo>
                    <a:pt x="337319" y="414338"/>
                  </a:lnTo>
                  <a:cubicBezTo>
                    <a:pt x="337468" y="418505"/>
                    <a:pt x="338659" y="422672"/>
                    <a:pt x="340891" y="426839"/>
                  </a:cubicBezTo>
                  <a:lnTo>
                    <a:pt x="340891" y="408980"/>
                  </a:lnTo>
                  <a:lnTo>
                    <a:pt x="341784" y="397371"/>
                  </a:lnTo>
                  <a:lnTo>
                    <a:pt x="338212" y="397371"/>
                  </a:lnTo>
                  <a:close/>
                  <a:moveTo>
                    <a:pt x="306958" y="401836"/>
                  </a:moveTo>
                  <a:lnTo>
                    <a:pt x="306958" y="408980"/>
                  </a:lnTo>
                  <a:cubicBezTo>
                    <a:pt x="307554" y="408831"/>
                    <a:pt x="308149" y="408236"/>
                    <a:pt x="308744" y="407194"/>
                  </a:cubicBezTo>
                  <a:cubicBezTo>
                    <a:pt x="308595" y="405557"/>
                    <a:pt x="308000" y="403771"/>
                    <a:pt x="306958" y="401836"/>
                  </a:cubicBezTo>
                  <a:close/>
                  <a:moveTo>
                    <a:pt x="298922" y="434876"/>
                  </a:moveTo>
                  <a:cubicBezTo>
                    <a:pt x="297433" y="436513"/>
                    <a:pt x="296243" y="438597"/>
                    <a:pt x="295350" y="441127"/>
                  </a:cubicBezTo>
                  <a:cubicBezTo>
                    <a:pt x="297136" y="443211"/>
                    <a:pt x="299219" y="445294"/>
                    <a:pt x="301600" y="447378"/>
                  </a:cubicBezTo>
                  <a:cubicBezTo>
                    <a:pt x="302940" y="443806"/>
                    <a:pt x="303833" y="439936"/>
                    <a:pt x="304279" y="435769"/>
                  </a:cubicBezTo>
                  <a:lnTo>
                    <a:pt x="298922" y="434876"/>
                  </a:lnTo>
                  <a:close/>
                  <a:moveTo>
                    <a:pt x="380182" y="438448"/>
                  </a:moveTo>
                  <a:lnTo>
                    <a:pt x="378396" y="443806"/>
                  </a:lnTo>
                  <a:lnTo>
                    <a:pt x="383754" y="445592"/>
                  </a:lnTo>
                  <a:lnTo>
                    <a:pt x="386433" y="444699"/>
                  </a:lnTo>
                  <a:lnTo>
                    <a:pt x="388219" y="439341"/>
                  </a:lnTo>
                  <a:lnTo>
                    <a:pt x="380182" y="438448"/>
                  </a:lnTo>
                  <a:close/>
                  <a:moveTo>
                    <a:pt x="347142" y="443806"/>
                  </a:moveTo>
                  <a:cubicBezTo>
                    <a:pt x="345058" y="446485"/>
                    <a:pt x="342379" y="448866"/>
                    <a:pt x="339105" y="450950"/>
                  </a:cubicBezTo>
                  <a:lnTo>
                    <a:pt x="331961" y="458093"/>
                  </a:lnTo>
                  <a:lnTo>
                    <a:pt x="323032" y="463451"/>
                  </a:lnTo>
                  <a:lnTo>
                    <a:pt x="322139" y="467916"/>
                  </a:lnTo>
                  <a:lnTo>
                    <a:pt x="323032" y="468809"/>
                  </a:lnTo>
                  <a:lnTo>
                    <a:pt x="327497" y="467023"/>
                  </a:lnTo>
                  <a:lnTo>
                    <a:pt x="339105" y="464344"/>
                  </a:lnTo>
                  <a:lnTo>
                    <a:pt x="348928" y="459879"/>
                  </a:lnTo>
                  <a:lnTo>
                    <a:pt x="353393" y="450057"/>
                  </a:lnTo>
                  <a:cubicBezTo>
                    <a:pt x="352202" y="447378"/>
                    <a:pt x="350118" y="445294"/>
                    <a:pt x="347142" y="443806"/>
                  </a:cubicBezTo>
                  <a:close/>
                  <a:moveTo>
                    <a:pt x="303386" y="450057"/>
                  </a:moveTo>
                  <a:lnTo>
                    <a:pt x="303386" y="454521"/>
                  </a:lnTo>
                  <a:lnTo>
                    <a:pt x="310530" y="452736"/>
                  </a:lnTo>
                  <a:lnTo>
                    <a:pt x="303386" y="450057"/>
                  </a:lnTo>
                  <a:close/>
                  <a:moveTo>
                    <a:pt x="381968" y="473274"/>
                  </a:moveTo>
                  <a:lnTo>
                    <a:pt x="380182" y="481311"/>
                  </a:lnTo>
                  <a:lnTo>
                    <a:pt x="387325" y="480418"/>
                  </a:lnTo>
                  <a:lnTo>
                    <a:pt x="389111" y="473274"/>
                  </a:lnTo>
                  <a:lnTo>
                    <a:pt x="381968" y="473274"/>
                  </a:lnTo>
                  <a:close/>
                  <a:moveTo>
                    <a:pt x="298922" y="489347"/>
                  </a:moveTo>
                  <a:lnTo>
                    <a:pt x="298922" y="497384"/>
                  </a:lnTo>
                  <a:lnTo>
                    <a:pt x="304279" y="497384"/>
                  </a:lnTo>
                  <a:lnTo>
                    <a:pt x="304279" y="489347"/>
                  </a:lnTo>
                  <a:lnTo>
                    <a:pt x="298922" y="489347"/>
                  </a:lnTo>
                  <a:close/>
                  <a:moveTo>
                    <a:pt x="387325" y="495598"/>
                  </a:moveTo>
                  <a:lnTo>
                    <a:pt x="387325" y="500956"/>
                  </a:lnTo>
                  <a:lnTo>
                    <a:pt x="390004" y="496491"/>
                  </a:lnTo>
                  <a:lnTo>
                    <a:pt x="387325" y="495598"/>
                  </a:lnTo>
                  <a:close/>
                  <a:moveTo>
                    <a:pt x="331961" y="500063"/>
                  </a:moveTo>
                  <a:lnTo>
                    <a:pt x="333747" y="503635"/>
                  </a:lnTo>
                  <a:lnTo>
                    <a:pt x="334640" y="500063"/>
                  </a:lnTo>
                  <a:lnTo>
                    <a:pt x="331961" y="500063"/>
                  </a:lnTo>
                  <a:close/>
                  <a:moveTo>
                    <a:pt x="346249" y="519708"/>
                  </a:moveTo>
                  <a:cubicBezTo>
                    <a:pt x="346398" y="522238"/>
                    <a:pt x="346993" y="524620"/>
                    <a:pt x="348035" y="526852"/>
                  </a:cubicBezTo>
                  <a:lnTo>
                    <a:pt x="355179" y="525066"/>
                  </a:lnTo>
                  <a:lnTo>
                    <a:pt x="356965" y="520601"/>
                  </a:lnTo>
                  <a:lnTo>
                    <a:pt x="346249" y="519708"/>
                  </a:lnTo>
                  <a:close/>
                  <a:moveTo>
                    <a:pt x="387325" y="522387"/>
                  </a:moveTo>
                  <a:cubicBezTo>
                    <a:pt x="387325" y="524917"/>
                    <a:pt x="387921" y="527298"/>
                    <a:pt x="389111" y="529531"/>
                  </a:cubicBezTo>
                  <a:lnTo>
                    <a:pt x="390004" y="523280"/>
                  </a:lnTo>
                  <a:lnTo>
                    <a:pt x="387325" y="522387"/>
                  </a:lnTo>
                  <a:close/>
                  <a:moveTo>
                    <a:pt x="329283" y="530424"/>
                  </a:moveTo>
                  <a:cubicBezTo>
                    <a:pt x="328241" y="533698"/>
                    <a:pt x="327645" y="536972"/>
                    <a:pt x="327497" y="540246"/>
                  </a:cubicBezTo>
                  <a:cubicBezTo>
                    <a:pt x="330324" y="541288"/>
                    <a:pt x="333301" y="541884"/>
                    <a:pt x="336426" y="542032"/>
                  </a:cubicBezTo>
                  <a:cubicBezTo>
                    <a:pt x="337766" y="538907"/>
                    <a:pt x="338659" y="535633"/>
                    <a:pt x="339105" y="532210"/>
                  </a:cubicBezTo>
                  <a:lnTo>
                    <a:pt x="329283" y="530424"/>
                  </a:lnTo>
                  <a:close/>
                  <a:moveTo>
                    <a:pt x="376610" y="538461"/>
                  </a:moveTo>
                  <a:cubicBezTo>
                    <a:pt x="375122" y="542479"/>
                    <a:pt x="372740" y="546646"/>
                    <a:pt x="369466" y="550962"/>
                  </a:cubicBezTo>
                  <a:lnTo>
                    <a:pt x="365001" y="566143"/>
                  </a:lnTo>
                  <a:cubicBezTo>
                    <a:pt x="362918" y="570310"/>
                    <a:pt x="361132" y="575072"/>
                    <a:pt x="359643" y="580430"/>
                  </a:cubicBezTo>
                  <a:lnTo>
                    <a:pt x="358751" y="589360"/>
                  </a:lnTo>
                  <a:cubicBezTo>
                    <a:pt x="360834" y="589062"/>
                    <a:pt x="362918" y="588169"/>
                    <a:pt x="365001" y="586681"/>
                  </a:cubicBezTo>
                  <a:lnTo>
                    <a:pt x="369466" y="572393"/>
                  </a:lnTo>
                  <a:lnTo>
                    <a:pt x="376610" y="559892"/>
                  </a:lnTo>
                  <a:cubicBezTo>
                    <a:pt x="379884" y="557213"/>
                    <a:pt x="382563" y="553641"/>
                    <a:pt x="384647" y="549176"/>
                  </a:cubicBezTo>
                  <a:lnTo>
                    <a:pt x="383754" y="538461"/>
                  </a:lnTo>
                  <a:lnTo>
                    <a:pt x="376610" y="538461"/>
                  </a:lnTo>
                  <a:close/>
                  <a:moveTo>
                    <a:pt x="208732" y="563464"/>
                  </a:moveTo>
                  <a:lnTo>
                    <a:pt x="208732" y="573286"/>
                  </a:lnTo>
                  <a:lnTo>
                    <a:pt x="217661" y="573286"/>
                  </a:lnTo>
                  <a:lnTo>
                    <a:pt x="217661" y="563464"/>
                  </a:lnTo>
                  <a:lnTo>
                    <a:pt x="208732" y="563464"/>
                  </a:lnTo>
                  <a:close/>
                  <a:moveTo>
                    <a:pt x="325711" y="571500"/>
                  </a:moveTo>
                  <a:cubicBezTo>
                    <a:pt x="324222" y="574923"/>
                    <a:pt x="323032" y="578793"/>
                    <a:pt x="322139" y="583109"/>
                  </a:cubicBezTo>
                  <a:lnTo>
                    <a:pt x="322139" y="589360"/>
                  </a:lnTo>
                  <a:lnTo>
                    <a:pt x="328390" y="591146"/>
                  </a:lnTo>
                  <a:cubicBezTo>
                    <a:pt x="329580" y="588020"/>
                    <a:pt x="330175" y="584448"/>
                    <a:pt x="330175" y="580430"/>
                  </a:cubicBezTo>
                  <a:cubicBezTo>
                    <a:pt x="329431" y="577305"/>
                    <a:pt x="327943" y="574328"/>
                    <a:pt x="325711" y="571500"/>
                  </a:cubicBezTo>
                  <a:close/>
                  <a:moveTo>
                    <a:pt x="173013" y="570607"/>
                  </a:moveTo>
                  <a:lnTo>
                    <a:pt x="170334" y="572393"/>
                  </a:lnTo>
                  <a:cubicBezTo>
                    <a:pt x="171227" y="573584"/>
                    <a:pt x="172418" y="574477"/>
                    <a:pt x="173906" y="575072"/>
                  </a:cubicBezTo>
                  <a:lnTo>
                    <a:pt x="173906" y="571500"/>
                  </a:lnTo>
                  <a:lnTo>
                    <a:pt x="173013" y="570607"/>
                  </a:lnTo>
                  <a:close/>
                  <a:moveTo>
                    <a:pt x="50676" y="325934"/>
                  </a:moveTo>
                  <a:lnTo>
                    <a:pt x="49783" y="335757"/>
                  </a:lnTo>
                  <a:lnTo>
                    <a:pt x="50676" y="338436"/>
                  </a:lnTo>
                  <a:lnTo>
                    <a:pt x="50676" y="342900"/>
                  </a:lnTo>
                  <a:lnTo>
                    <a:pt x="58713" y="342007"/>
                  </a:lnTo>
                  <a:lnTo>
                    <a:pt x="59606" y="333078"/>
                  </a:lnTo>
                  <a:lnTo>
                    <a:pt x="58713" y="330399"/>
                  </a:lnTo>
                  <a:cubicBezTo>
                    <a:pt x="56332" y="328464"/>
                    <a:pt x="53653" y="326976"/>
                    <a:pt x="50676" y="325934"/>
                  </a:cubicBezTo>
                  <a:close/>
                  <a:moveTo>
                    <a:pt x="66750" y="327720"/>
                  </a:moveTo>
                  <a:lnTo>
                    <a:pt x="67643" y="340221"/>
                  </a:lnTo>
                  <a:lnTo>
                    <a:pt x="70322" y="350937"/>
                  </a:lnTo>
                  <a:lnTo>
                    <a:pt x="71215" y="358081"/>
                  </a:lnTo>
                  <a:lnTo>
                    <a:pt x="66750" y="358974"/>
                  </a:lnTo>
                  <a:cubicBezTo>
                    <a:pt x="64517" y="356890"/>
                    <a:pt x="62731" y="354211"/>
                    <a:pt x="61392" y="350937"/>
                  </a:cubicBezTo>
                  <a:cubicBezTo>
                    <a:pt x="59904" y="349151"/>
                    <a:pt x="57522" y="347961"/>
                    <a:pt x="54248" y="347365"/>
                  </a:cubicBezTo>
                  <a:lnTo>
                    <a:pt x="45318" y="351830"/>
                  </a:lnTo>
                  <a:lnTo>
                    <a:pt x="45318" y="365225"/>
                  </a:lnTo>
                  <a:lnTo>
                    <a:pt x="47997" y="375047"/>
                  </a:lnTo>
                  <a:lnTo>
                    <a:pt x="53355" y="383084"/>
                  </a:lnTo>
                  <a:cubicBezTo>
                    <a:pt x="56183" y="382935"/>
                    <a:pt x="59159" y="382340"/>
                    <a:pt x="62285" y="381298"/>
                  </a:cubicBezTo>
                  <a:lnTo>
                    <a:pt x="71215" y="376833"/>
                  </a:lnTo>
                  <a:cubicBezTo>
                    <a:pt x="73447" y="375047"/>
                    <a:pt x="75233" y="372666"/>
                    <a:pt x="76572" y="369689"/>
                  </a:cubicBezTo>
                  <a:lnTo>
                    <a:pt x="76572" y="342900"/>
                  </a:lnTo>
                  <a:cubicBezTo>
                    <a:pt x="74935" y="340668"/>
                    <a:pt x="73447" y="337989"/>
                    <a:pt x="72108" y="334864"/>
                  </a:cubicBezTo>
                  <a:cubicBezTo>
                    <a:pt x="72108" y="331292"/>
                    <a:pt x="70322" y="328911"/>
                    <a:pt x="66750" y="327720"/>
                  </a:cubicBezTo>
                  <a:close/>
                  <a:moveTo>
                    <a:pt x="33710" y="383977"/>
                  </a:moveTo>
                  <a:cubicBezTo>
                    <a:pt x="31477" y="387102"/>
                    <a:pt x="30287" y="390972"/>
                    <a:pt x="30138" y="395586"/>
                  </a:cubicBezTo>
                  <a:lnTo>
                    <a:pt x="35496" y="418803"/>
                  </a:lnTo>
                  <a:lnTo>
                    <a:pt x="40854" y="427732"/>
                  </a:lnTo>
                  <a:cubicBezTo>
                    <a:pt x="41747" y="424607"/>
                    <a:pt x="42342" y="421035"/>
                    <a:pt x="42640" y="417017"/>
                  </a:cubicBezTo>
                  <a:lnTo>
                    <a:pt x="42640" y="402729"/>
                  </a:lnTo>
                  <a:lnTo>
                    <a:pt x="40854" y="391121"/>
                  </a:lnTo>
                  <a:cubicBezTo>
                    <a:pt x="39961" y="387698"/>
                    <a:pt x="37579" y="385316"/>
                    <a:pt x="33710" y="383977"/>
                  </a:cubicBezTo>
                  <a:close/>
                  <a:moveTo>
                    <a:pt x="88181" y="424161"/>
                  </a:moveTo>
                  <a:cubicBezTo>
                    <a:pt x="86693" y="427286"/>
                    <a:pt x="85800" y="430858"/>
                    <a:pt x="85502" y="434876"/>
                  </a:cubicBezTo>
                  <a:cubicBezTo>
                    <a:pt x="87734" y="437555"/>
                    <a:pt x="90413" y="439936"/>
                    <a:pt x="93539" y="442020"/>
                  </a:cubicBezTo>
                  <a:cubicBezTo>
                    <a:pt x="94878" y="441573"/>
                    <a:pt x="95771" y="440680"/>
                    <a:pt x="96218" y="439341"/>
                  </a:cubicBezTo>
                  <a:lnTo>
                    <a:pt x="92646" y="433983"/>
                  </a:lnTo>
                  <a:lnTo>
                    <a:pt x="91753" y="424161"/>
                  </a:lnTo>
                  <a:lnTo>
                    <a:pt x="88181" y="424161"/>
                  </a:lnTo>
                  <a:close/>
                  <a:moveTo>
                    <a:pt x="8707" y="401836"/>
                  </a:moveTo>
                  <a:lnTo>
                    <a:pt x="8707" y="414338"/>
                  </a:lnTo>
                  <a:cubicBezTo>
                    <a:pt x="10641" y="416273"/>
                    <a:pt x="13023" y="417463"/>
                    <a:pt x="15850" y="417910"/>
                  </a:cubicBezTo>
                  <a:lnTo>
                    <a:pt x="14958" y="407194"/>
                  </a:lnTo>
                  <a:cubicBezTo>
                    <a:pt x="13618" y="405111"/>
                    <a:pt x="11534" y="403325"/>
                    <a:pt x="8707" y="401836"/>
                  </a:cubicBezTo>
                  <a:close/>
                  <a:moveTo>
                    <a:pt x="40854" y="433090"/>
                  </a:moveTo>
                  <a:cubicBezTo>
                    <a:pt x="40109" y="436662"/>
                    <a:pt x="39514" y="440532"/>
                    <a:pt x="39068" y="444699"/>
                  </a:cubicBezTo>
                  <a:cubicBezTo>
                    <a:pt x="41449" y="446782"/>
                    <a:pt x="44128" y="447973"/>
                    <a:pt x="47104" y="448271"/>
                  </a:cubicBezTo>
                  <a:cubicBezTo>
                    <a:pt x="47997" y="447824"/>
                    <a:pt x="48593" y="446931"/>
                    <a:pt x="48890" y="445592"/>
                  </a:cubicBezTo>
                  <a:lnTo>
                    <a:pt x="47104" y="439341"/>
                  </a:lnTo>
                  <a:cubicBezTo>
                    <a:pt x="45765" y="436960"/>
                    <a:pt x="43681" y="434876"/>
                    <a:pt x="40854" y="433090"/>
                  </a:cubicBezTo>
                  <a:close/>
                  <a:moveTo>
                    <a:pt x="47104" y="455414"/>
                  </a:moveTo>
                  <a:lnTo>
                    <a:pt x="46211" y="467023"/>
                  </a:lnTo>
                  <a:cubicBezTo>
                    <a:pt x="46509" y="469404"/>
                    <a:pt x="47402" y="471488"/>
                    <a:pt x="48890" y="473274"/>
                  </a:cubicBezTo>
                  <a:lnTo>
                    <a:pt x="50676" y="463451"/>
                  </a:lnTo>
                  <a:lnTo>
                    <a:pt x="47104" y="455414"/>
                  </a:lnTo>
                  <a:close/>
                  <a:moveTo>
                    <a:pt x="74786" y="470595"/>
                  </a:moveTo>
                  <a:lnTo>
                    <a:pt x="68536" y="471488"/>
                  </a:lnTo>
                  <a:lnTo>
                    <a:pt x="67643" y="475953"/>
                  </a:lnTo>
                  <a:lnTo>
                    <a:pt x="68536" y="477739"/>
                  </a:lnTo>
                  <a:lnTo>
                    <a:pt x="68536" y="479525"/>
                  </a:lnTo>
                  <a:cubicBezTo>
                    <a:pt x="68833" y="480715"/>
                    <a:pt x="69429" y="481608"/>
                    <a:pt x="70322" y="482203"/>
                  </a:cubicBezTo>
                  <a:lnTo>
                    <a:pt x="74786" y="483096"/>
                  </a:lnTo>
                  <a:lnTo>
                    <a:pt x="75679" y="473274"/>
                  </a:lnTo>
                  <a:lnTo>
                    <a:pt x="75679" y="470595"/>
                  </a:lnTo>
                  <a:lnTo>
                    <a:pt x="74786" y="470595"/>
                  </a:lnTo>
                  <a:close/>
                  <a:moveTo>
                    <a:pt x="51569" y="501849"/>
                  </a:moveTo>
                  <a:lnTo>
                    <a:pt x="52462" y="516136"/>
                  </a:lnTo>
                  <a:cubicBezTo>
                    <a:pt x="54248" y="518071"/>
                    <a:pt x="56629" y="519262"/>
                    <a:pt x="59606" y="519708"/>
                  </a:cubicBezTo>
                  <a:lnTo>
                    <a:pt x="61392" y="510778"/>
                  </a:lnTo>
                  <a:lnTo>
                    <a:pt x="59606" y="508100"/>
                  </a:lnTo>
                  <a:cubicBezTo>
                    <a:pt x="57820" y="505272"/>
                    <a:pt x="55141" y="503188"/>
                    <a:pt x="51569" y="501849"/>
                  </a:cubicBezTo>
                  <a:close/>
                  <a:moveTo>
                    <a:pt x="51569" y="526852"/>
                  </a:moveTo>
                  <a:cubicBezTo>
                    <a:pt x="49783" y="527596"/>
                    <a:pt x="48295" y="528787"/>
                    <a:pt x="47104" y="530424"/>
                  </a:cubicBezTo>
                  <a:lnTo>
                    <a:pt x="52462" y="530424"/>
                  </a:lnTo>
                  <a:cubicBezTo>
                    <a:pt x="53802" y="533400"/>
                    <a:pt x="55588" y="536377"/>
                    <a:pt x="57820" y="539353"/>
                  </a:cubicBezTo>
                  <a:cubicBezTo>
                    <a:pt x="59457" y="536972"/>
                    <a:pt x="60350" y="533996"/>
                    <a:pt x="60499" y="530424"/>
                  </a:cubicBezTo>
                  <a:cubicBezTo>
                    <a:pt x="57820" y="528787"/>
                    <a:pt x="54843" y="527596"/>
                    <a:pt x="51569" y="526852"/>
                  </a:cubicBezTo>
                  <a:close/>
                  <a:moveTo>
                    <a:pt x="73000" y="545604"/>
                  </a:moveTo>
                  <a:lnTo>
                    <a:pt x="66750" y="547390"/>
                  </a:lnTo>
                  <a:cubicBezTo>
                    <a:pt x="66899" y="549027"/>
                    <a:pt x="67494" y="550516"/>
                    <a:pt x="68536" y="551855"/>
                  </a:cubicBezTo>
                  <a:lnTo>
                    <a:pt x="73893" y="550962"/>
                  </a:lnTo>
                  <a:lnTo>
                    <a:pt x="74786" y="546497"/>
                  </a:lnTo>
                  <a:lnTo>
                    <a:pt x="73000" y="545604"/>
                  </a:lnTo>
                  <a:close/>
                  <a:moveTo>
                    <a:pt x="34603" y="552748"/>
                  </a:moveTo>
                  <a:lnTo>
                    <a:pt x="34603" y="557213"/>
                  </a:lnTo>
                  <a:lnTo>
                    <a:pt x="38175" y="554534"/>
                  </a:lnTo>
                  <a:lnTo>
                    <a:pt x="34603" y="552748"/>
                  </a:lnTo>
                  <a:close/>
                  <a:moveTo>
                    <a:pt x="35496" y="567928"/>
                  </a:moveTo>
                  <a:lnTo>
                    <a:pt x="37282" y="578644"/>
                  </a:lnTo>
                  <a:lnTo>
                    <a:pt x="47997" y="576858"/>
                  </a:lnTo>
                  <a:lnTo>
                    <a:pt x="48890" y="569714"/>
                  </a:lnTo>
                  <a:lnTo>
                    <a:pt x="45318" y="569714"/>
                  </a:lnTo>
                  <a:lnTo>
                    <a:pt x="35496" y="567928"/>
                  </a:lnTo>
                  <a:close/>
                  <a:moveTo>
                    <a:pt x="118542" y="584002"/>
                  </a:moveTo>
                  <a:lnTo>
                    <a:pt x="112291" y="592932"/>
                  </a:lnTo>
                  <a:lnTo>
                    <a:pt x="110505" y="598289"/>
                  </a:lnTo>
                  <a:lnTo>
                    <a:pt x="117649" y="597396"/>
                  </a:lnTo>
                  <a:cubicBezTo>
                    <a:pt x="120477" y="595611"/>
                    <a:pt x="123156" y="593229"/>
                    <a:pt x="125686" y="590253"/>
                  </a:cubicBezTo>
                  <a:lnTo>
                    <a:pt x="125686" y="584002"/>
                  </a:lnTo>
                  <a:lnTo>
                    <a:pt x="118542" y="584002"/>
                  </a:lnTo>
                  <a:close/>
                  <a:moveTo>
                    <a:pt x="168548" y="592039"/>
                  </a:moveTo>
                  <a:cubicBezTo>
                    <a:pt x="168846" y="595759"/>
                    <a:pt x="169441" y="599629"/>
                    <a:pt x="170334" y="603647"/>
                  </a:cubicBezTo>
                  <a:lnTo>
                    <a:pt x="175692" y="601861"/>
                  </a:lnTo>
                  <a:lnTo>
                    <a:pt x="176585" y="595611"/>
                  </a:lnTo>
                  <a:lnTo>
                    <a:pt x="175692" y="593825"/>
                  </a:lnTo>
                  <a:cubicBezTo>
                    <a:pt x="173757" y="592932"/>
                    <a:pt x="171376" y="592336"/>
                    <a:pt x="168548" y="592039"/>
                  </a:cubicBezTo>
                  <a:close/>
                  <a:moveTo>
                    <a:pt x="319460" y="601861"/>
                  </a:moveTo>
                  <a:lnTo>
                    <a:pt x="320353" y="614363"/>
                  </a:lnTo>
                  <a:lnTo>
                    <a:pt x="318567" y="616149"/>
                  </a:lnTo>
                  <a:lnTo>
                    <a:pt x="316781" y="622400"/>
                  </a:lnTo>
                  <a:lnTo>
                    <a:pt x="317674" y="625078"/>
                  </a:lnTo>
                  <a:lnTo>
                    <a:pt x="322139" y="632222"/>
                  </a:lnTo>
                  <a:lnTo>
                    <a:pt x="318567" y="638473"/>
                  </a:lnTo>
                  <a:cubicBezTo>
                    <a:pt x="319162" y="642343"/>
                    <a:pt x="320353" y="646510"/>
                    <a:pt x="322139" y="650975"/>
                  </a:cubicBezTo>
                  <a:cubicBezTo>
                    <a:pt x="324520" y="648296"/>
                    <a:pt x="326604" y="645021"/>
                    <a:pt x="328390" y="641152"/>
                  </a:cubicBezTo>
                  <a:lnTo>
                    <a:pt x="328390" y="628650"/>
                  </a:lnTo>
                  <a:lnTo>
                    <a:pt x="327497" y="625971"/>
                  </a:lnTo>
                  <a:lnTo>
                    <a:pt x="325711" y="610791"/>
                  </a:lnTo>
                  <a:lnTo>
                    <a:pt x="325711" y="601861"/>
                  </a:lnTo>
                  <a:lnTo>
                    <a:pt x="319460" y="601861"/>
                  </a:lnTo>
                  <a:close/>
                  <a:moveTo>
                    <a:pt x="126579" y="601861"/>
                  </a:moveTo>
                  <a:lnTo>
                    <a:pt x="126579" y="610791"/>
                  </a:lnTo>
                  <a:lnTo>
                    <a:pt x="131043" y="609898"/>
                  </a:lnTo>
                  <a:lnTo>
                    <a:pt x="131043" y="602754"/>
                  </a:lnTo>
                  <a:lnTo>
                    <a:pt x="126579" y="601861"/>
                  </a:lnTo>
                  <a:close/>
                  <a:moveTo>
                    <a:pt x="41747" y="604540"/>
                  </a:moveTo>
                  <a:lnTo>
                    <a:pt x="40854" y="607219"/>
                  </a:lnTo>
                  <a:lnTo>
                    <a:pt x="41747" y="613470"/>
                  </a:lnTo>
                  <a:lnTo>
                    <a:pt x="46211" y="613470"/>
                  </a:lnTo>
                  <a:lnTo>
                    <a:pt x="45318" y="604540"/>
                  </a:lnTo>
                  <a:lnTo>
                    <a:pt x="41747" y="604540"/>
                  </a:lnTo>
                  <a:close/>
                  <a:moveTo>
                    <a:pt x="173906" y="615256"/>
                  </a:moveTo>
                  <a:lnTo>
                    <a:pt x="173906" y="624186"/>
                  </a:lnTo>
                  <a:lnTo>
                    <a:pt x="175692" y="630436"/>
                  </a:lnTo>
                  <a:lnTo>
                    <a:pt x="179264" y="628650"/>
                  </a:lnTo>
                  <a:lnTo>
                    <a:pt x="180157" y="618828"/>
                  </a:lnTo>
                  <a:lnTo>
                    <a:pt x="179264" y="616149"/>
                  </a:lnTo>
                  <a:lnTo>
                    <a:pt x="173906" y="615256"/>
                  </a:lnTo>
                  <a:close/>
                  <a:moveTo>
                    <a:pt x="80144" y="635794"/>
                  </a:moveTo>
                  <a:lnTo>
                    <a:pt x="79251" y="642045"/>
                  </a:lnTo>
                  <a:lnTo>
                    <a:pt x="81930" y="637580"/>
                  </a:lnTo>
                  <a:cubicBezTo>
                    <a:pt x="81781" y="636836"/>
                    <a:pt x="81186" y="636241"/>
                    <a:pt x="80144" y="635794"/>
                  </a:cubicBezTo>
                  <a:close/>
                  <a:moveTo>
                    <a:pt x="113184" y="641152"/>
                  </a:moveTo>
                  <a:lnTo>
                    <a:pt x="111398" y="645617"/>
                  </a:lnTo>
                  <a:lnTo>
                    <a:pt x="114970" y="645617"/>
                  </a:lnTo>
                  <a:cubicBezTo>
                    <a:pt x="114970" y="643980"/>
                    <a:pt x="114375" y="642491"/>
                    <a:pt x="113184" y="641152"/>
                  </a:cubicBezTo>
                  <a:close/>
                  <a:moveTo>
                    <a:pt x="155154" y="642045"/>
                  </a:moveTo>
                  <a:cubicBezTo>
                    <a:pt x="152921" y="643682"/>
                    <a:pt x="151135" y="646063"/>
                    <a:pt x="149796" y="649189"/>
                  </a:cubicBezTo>
                  <a:cubicBezTo>
                    <a:pt x="149945" y="652165"/>
                    <a:pt x="150838" y="654844"/>
                    <a:pt x="152475" y="657225"/>
                  </a:cubicBezTo>
                  <a:lnTo>
                    <a:pt x="155154" y="658118"/>
                  </a:lnTo>
                  <a:lnTo>
                    <a:pt x="173013" y="655439"/>
                  </a:lnTo>
                  <a:cubicBezTo>
                    <a:pt x="175990" y="654844"/>
                    <a:pt x="178966" y="653653"/>
                    <a:pt x="181943" y="651868"/>
                  </a:cubicBezTo>
                  <a:cubicBezTo>
                    <a:pt x="181645" y="648445"/>
                    <a:pt x="179859" y="646063"/>
                    <a:pt x="176585" y="644724"/>
                  </a:cubicBezTo>
                  <a:lnTo>
                    <a:pt x="155154" y="642045"/>
                  </a:lnTo>
                  <a:close/>
                  <a:moveTo>
                    <a:pt x="40854" y="638473"/>
                  </a:moveTo>
                  <a:lnTo>
                    <a:pt x="39961" y="641152"/>
                  </a:lnTo>
                  <a:lnTo>
                    <a:pt x="41747" y="647403"/>
                  </a:lnTo>
                  <a:lnTo>
                    <a:pt x="49783" y="647403"/>
                  </a:lnTo>
                  <a:lnTo>
                    <a:pt x="48890" y="638473"/>
                  </a:lnTo>
                  <a:lnTo>
                    <a:pt x="40854" y="638473"/>
                  </a:lnTo>
                  <a:close/>
                  <a:moveTo>
                    <a:pt x="132829" y="645617"/>
                  </a:moveTo>
                  <a:lnTo>
                    <a:pt x="131043" y="653653"/>
                  </a:lnTo>
                  <a:cubicBezTo>
                    <a:pt x="133574" y="654695"/>
                    <a:pt x="136252" y="655291"/>
                    <a:pt x="139080" y="655439"/>
                  </a:cubicBezTo>
                  <a:lnTo>
                    <a:pt x="140866" y="645617"/>
                  </a:lnTo>
                  <a:lnTo>
                    <a:pt x="132829" y="645617"/>
                  </a:lnTo>
                  <a:close/>
                  <a:moveTo>
                    <a:pt x="121221" y="646510"/>
                  </a:moveTo>
                  <a:lnTo>
                    <a:pt x="121221" y="654546"/>
                  </a:lnTo>
                  <a:lnTo>
                    <a:pt x="125686" y="654546"/>
                  </a:lnTo>
                  <a:cubicBezTo>
                    <a:pt x="124941" y="651868"/>
                    <a:pt x="123453" y="649189"/>
                    <a:pt x="121221" y="646510"/>
                  </a:cubicBezTo>
                  <a:close/>
                  <a:moveTo>
                    <a:pt x="249808" y="665262"/>
                  </a:moveTo>
                  <a:lnTo>
                    <a:pt x="250701" y="674192"/>
                  </a:lnTo>
                  <a:lnTo>
                    <a:pt x="257845" y="672406"/>
                  </a:lnTo>
                  <a:lnTo>
                    <a:pt x="259631" y="667048"/>
                  </a:lnTo>
                  <a:lnTo>
                    <a:pt x="249808" y="665262"/>
                  </a:lnTo>
                  <a:close/>
                  <a:moveTo>
                    <a:pt x="144438" y="673299"/>
                  </a:moveTo>
                  <a:lnTo>
                    <a:pt x="144438" y="675085"/>
                  </a:lnTo>
                  <a:lnTo>
                    <a:pt x="146224" y="674192"/>
                  </a:lnTo>
                  <a:lnTo>
                    <a:pt x="144438" y="673299"/>
                  </a:lnTo>
                  <a:close/>
                  <a:moveTo>
                    <a:pt x="152475" y="675978"/>
                  </a:moveTo>
                  <a:cubicBezTo>
                    <a:pt x="153219" y="678657"/>
                    <a:pt x="154409" y="681633"/>
                    <a:pt x="156047" y="684907"/>
                  </a:cubicBezTo>
                  <a:cubicBezTo>
                    <a:pt x="159172" y="686247"/>
                    <a:pt x="162446" y="687140"/>
                    <a:pt x="165869" y="687586"/>
                  </a:cubicBezTo>
                  <a:cubicBezTo>
                    <a:pt x="168548" y="685949"/>
                    <a:pt x="171525" y="684759"/>
                    <a:pt x="174799" y="684014"/>
                  </a:cubicBezTo>
                  <a:cubicBezTo>
                    <a:pt x="175543" y="686396"/>
                    <a:pt x="177031" y="688182"/>
                    <a:pt x="179264" y="689372"/>
                  </a:cubicBezTo>
                  <a:lnTo>
                    <a:pt x="175692" y="680443"/>
                  </a:lnTo>
                  <a:cubicBezTo>
                    <a:pt x="173906" y="678805"/>
                    <a:pt x="171525" y="677615"/>
                    <a:pt x="168548" y="676871"/>
                  </a:cubicBezTo>
                  <a:cubicBezTo>
                    <a:pt x="166465" y="678061"/>
                    <a:pt x="164083" y="678657"/>
                    <a:pt x="161404" y="678657"/>
                  </a:cubicBezTo>
                  <a:lnTo>
                    <a:pt x="152475" y="675978"/>
                  </a:lnTo>
                  <a:close/>
                  <a:moveTo>
                    <a:pt x="135508" y="682228"/>
                  </a:moveTo>
                  <a:cubicBezTo>
                    <a:pt x="134169" y="685056"/>
                    <a:pt x="133276" y="688033"/>
                    <a:pt x="132829" y="691158"/>
                  </a:cubicBezTo>
                  <a:cubicBezTo>
                    <a:pt x="135955" y="692349"/>
                    <a:pt x="139527" y="692944"/>
                    <a:pt x="143545" y="692944"/>
                  </a:cubicBezTo>
                  <a:cubicBezTo>
                    <a:pt x="145033" y="690265"/>
                    <a:pt x="145926" y="687289"/>
                    <a:pt x="146224" y="684014"/>
                  </a:cubicBezTo>
                  <a:cubicBezTo>
                    <a:pt x="143099" y="683270"/>
                    <a:pt x="139527" y="682675"/>
                    <a:pt x="135508" y="682228"/>
                  </a:cubicBezTo>
                  <a:close/>
                  <a:moveTo>
                    <a:pt x="209625" y="18753"/>
                  </a:moveTo>
                  <a:cubicBezTo>
                    <a:pt x="208434" y="21878"/>
                    <a:pt x="207541" y="25450"/>
                    <a:pt x="206946" y="29468"/>
                  </a:cubicBezTo>
                  <a:lnTo>
                    <a:pt x="217661" y="26789"/>
                  </a:lnTo>
                  <a:cubicBezTo>
                    <a:pt x="219596" y="25152"/>
                    <a:pt x="220787" y="22771"/>
                    <a:pt x="221233" y="19646"/>
                  </a:cubicBezTo>
                  <a:lnTo>
                    <a:pt x="209625" y="18753"/>
                  </a:lnTo>
                  <a:close/>
                  <a:moveTo>
                    <a:pt x="262310" y="25896"/>
                  </a:moveTo>
                  <a:cubicBezTo>
                    <a:pt x="262608" y="29468"/>
                    <a:pt x="263500" y="32743"/>
                    <a:pt x="264989" y="35719"/>
                  </a:cubicBezTo>
                  <a:lnTo>
                    <a:pt x="206946" y="70545"/>
                  </a:lnTo>
                  <a:cubicBezTo>
                    <a:pt x="203672" y="73521"/>
                    <a:pt x="201886" y="77689"/>
                    <a:pt x="201588" y="83046"/>
                  </a:cubicBezTo>
                  <a:lnTo>
                    <a:pt x="214983" y="79475"/>
                  </a:lnTo>
                  <a:lnTo>
                    <a:pt x="247129" y="58936"/>
                  </a:lnTo>
                  <a:lnTo>
                    <a:pt x="256952" y="50900"/>
                  </a:lnTo>
                  <a:lnTo>
                    <a:pt x="281062" y="39291"/>
                  </a:lnTo>
                  <a:lnTo>
                    <a:pt x="281955" y="34826"/>
                  </a:lnTo>
                  <a:lnTo>
                    <a:pt x="281062" y="31254"/>
                  </a:lnTo>
                  <a:lnTo>
                    <a:pt x="274811" y="30361"/>
                  </a:lnTo>
                  <a:cubicBezTo>
                    <a:pt x="271091" y="28575"/>
                    <a:pt x="266924" y="27087"/>
                    <a:pt x="262310" y="25896"/>
                  </a:cubicBezTo>
                  <a:close/>
                  <a:moveTo>
                    <a:pt x="289992" y="44649"/>
                  </a:moveTo>
                  <a:lnTo>
                    <a:pt x="290885" y="50007"/>
                  </a:lnTo>
                  <a:lnTo>
                    <a:pt x="295350" y="50900"/>
                  </a:lnTo>
                  <a:lnTo>
                    <a:pt x="297136" y="50007"/>
                  </a:lnTo>
                  <a:cubicBezTo>
                    <a:pt x="296243" y="46732"/>
                    <a:pt x="293861" y="44946"/>
                    <a:pt x="289992" y="44649"/>
                  </a:cubicBezTo>
                  <a:close/>
                  <a:moveTo>
                    <a:pt x="317674" y="61615"/>
                  </a:moveTo>
                  <a:cubicBezTo>
                    <a:pt x="314549" y="62062"/>
                    <a:pt x="311274" y="63252"/>
                    <a:pt x="307851" y="65187"/>
                  </a:cubicBezTo>
                  <a:lnTo>
                    <a:pt x="307851" y="77689"/>
                  </a:lnTo>
                  <a:lnTo>
                    <a:pt x="309637" y="88404"/>
                  </a:lnTo>
                  <a:cubicBezTo>
                    <a:pt x="309935" y="92125"/>
                    <a:pt x="310530" y="95697"/>
                    <a:pt x="311423" y="99120"/>
                  </a:cubicBezTo>
                  <a:lnTo>
                    <a:pt x="313209" y="109836"/>
                  </a:lnTo>
                  <a:lnTo>
                    <a:pt x="316781" y="119658"/>
                  </a:lnTo>
                  <a:lnTo>
                    <a:pt x="326604" y="120551"/>
                  </a:lnTo>
                  <a:lnTo>
                    <a:pt x="331961" y="113407"/>
                  </a:lnTo>
                  <a:cubicBezTo>
                    <a:pt x="331664" y="110580"/>
                    <a:pt x="330771" y="107603"/>
                    <a:pt x="329283" y="104478"/>
                  </a:cubicBezTo>
                  <a:lnTo>
                    <a:pt x="321246" y="100013"/>
                  </a:lnTo>
                  <a:lnTo>
                    <a:pt x="314102" y="93762"/>
                  </a:lnTo>
                  <a:cubicBezTo>
                    <a:pt x="315144" y="90934"/>
                    <a:pt x="316632" y="87958"/>
                    <a:pt x="318567" y="84832"/>
                  </a:cubicBezTo>
                  <a:lnTo>
                    <a:pt x="331068" y="84832"/>
                  </a:lnTo>
                  <a:lnTo>
                    <a:pt x="331068" y="72331"/>
                  </a:lnTo>
                  <a:cubicBezTo>
                    <a:pt x="330771" y="69503"/>
                    <a:pt x="329878" y="66527"/>
                    <a:pt x="328390" y="63401"/>
                  </a:cubicBezTo>
                  <a:lnTo>
                    <a:pt x="317674" y="61615"/>
                  </a:lnTo>
                  <a:close/>
                  <a:moveTo>
                    <a:pt x="289992" y="78582"/>
                  </a:moveTo>
                  <a:lnTo>
                    <a:pt x="289992" y="83046"/>
                  </a:lnTo>
                  <a:cubicBezTo>
                    <a:pt x="292224" y="82451"/>
                    <a:pt x="294010" y="80963"/>
                    <a:pt x="295350" y="78582"/>
                  </a:cubicBezTo>
                  <a:lnTo>
                    <a:pt x="289992" y="78582"/>
                  </a:lnTo>
                  <a:close/>
                  <a:moveTo>
                    <a:pt x="275704" y="82153"/>
                  </a:moveTo>
                  <a:cubicBezTo>
                    <a:pt x="274365" y="84088"/>
                    <a:pt x="273174" y="86470"/>
                    <a:pt x="272133" y="89297"/>
                  </a:cubicBezTo>
                  <a:lnTo>
                    <a:pt x="278383" y="88404"/>
                  </a:lnTo>
                  <a:cubicBezTo>
                    <a:pt x="280020" y="86916"/>
                    <a:pt x="280913" y="84832"/>
                    <a:pt x="281062" y="82153"/>
                  </a:cubicBezTo>
                  <a:lnTo>
                    <a:pt x="275704" y="8215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70" name="Freeform: Shape 4169">
              <a:extLst>
                <a:ext uri="{FF2B5EF4-FFF2-40B4-BE49-F238E27FC236}">
                  <a16:creationId xmlns:a16="http://schemas.microsoft.com/office/drawing/2014/main" id="{12B42A2E-C793-4958-9389-2C84C6512BBD}"/>
                </a:ext>
              </a:extLst>
            </p:cNvPr>
            <p:cNvSpPr/>
            <p:nvPr/>
          </p:nvSpPr>
          <p:spPr>
            <a:xfrm>
              <a:off x="7857451" y="3105507"/>
              <a:ext cx="391120" cy="698302"/>
            </a:xfrm>
            <a:custGeom>
              <a:avLst/>
              <a:gdLst/>
              <a:ahLst/>
              <a:cxnLst/>
              <a:rect l="l" t="t" r="r" b="b"/>
              <a:pathLst>
                <a:path w="391120" h="698302">
                  <a:moveTo>
                    <a:pt x="155376" y="0"/>
                  </a:moveTo>
                  <a:lnTo>
                    <a:pt x="170557" y="0"/>
                  </a:lnTo>
                  <a:lnTo>
                    <a:pt x="174129" y="893"/>
                  </a:lnTo>
                  <a:cubicBezTo>
                    <a:pt x="177998" y="2977"/>
                    <a:pt x="180975" y="6251"/>
                    <a:pt x="183058" y="10716"/>
                  </a:cubicBezTo>
                  <a:lnTo>
                    <a:pt x="187523" y="25896"/>
                  </a:lnTo>
                  <a:cubicBezTo>
                    <a:pt x="189160" y="29766"/>
                    <a:pt x="191244" y="33635"/>
                    <a:pt x="193774" y="37505"/>
                  </a:cubicBezTo>
                  <a:cubicBezTo>
                    <a:pt x="195709" y="41970"/>
                    <a:pt x="197197" y="47030"/>
                    <a:pt x="198239" y="52685"/>
                  </a:cubicBezTo>
                  <a:lnTo>
                    <a:pt x="202704" y="66973"/>
                  </a:lnTo>
                  <a:cubicBezTo>
                    <a:pt x="203448" y="71735"/>
                    <a:pt x="204638" y="77093"/>
                    <a:pt x="206275" y="83046"/>
                  </a:cubicBezTo>
                  <a:cubicBezTo>
                    <a:pt x="206424" y="87660"/>
                    <a:pt x="207913" y="92125"/>
                    <a:pt x="210740" y="96441"/>
                  </a:cubicBezTo>
                  <a:lnTo>
                    <a:pt x="211633" y="100013"/>
                  </a:lnTo>
                  <a:lnTo>
                    <a:pt x="209847" y="109835"/>
                  </a:lnTo>
                  <a:lnTo>
                    <a:pt x="208061" y="111621"/>
                  </a:lnTo>
                  <a:cubicBezTo>
                    <a:pt x="213270" y="112961"/>
                    <a:pt x="216247" y="116533"/>
                    <a:pt x="216991" y="122337"/>
                  </a:cubicBezTo>
                  <a:lnTo>
                    <a:pt x="218777" y="133053"/>
                  </a:lnTo>
                  <a:lnTo>
                    <a:pt x="193774" y="132160"/>
                  </a:lnTo>
                  <a:lnTo>
                    <a:pt x="178593" y="128588"/>
                  </a:lnTo>
                  <a:lnTo>
                    <a:pt x="171450" y="125909"/>
                  </a:lnTo>
                  <a:lnTo>
                    <a:pt x="175914" y="120551"/>
                  </a:lnTo>
                  <a:cubicBezTo>
                    <a:pt x="175617" y="116682"/>
                    <a:pt x="174426" y="112812"/>
                    <a:pt x="172343" y="108942"/>
                  </a:cubicBezTo>
                  <a:cubicBezTo>
                    <a:pt x="170557" y="112366"/>
                    <a:pt x="169068" y="116235"/>
                    <a:pt x="167878" y="120551"/>
                  </a:cubicBezTo>
                  <a:cubicBezTo>
                    <a:pt x="166241" y="122337"/>
                    <a:pt x="164157" y="123528"/>
                    <a:pt x="161627" y="124123"/>
                  </a:cubicBezTo>
                  <a:lnTo>
                    <a:pt x="159841" y="115193"/>
                  </a:lnTo>
                  <a:lnTo>
                    <a:pt x="157162" y="113407"/>
                  </a:lnTo>
                  <a:lnTo>
                    <a:pt x="150018" y="114300"/>
                  </a:lnTo>
                  <a:lnTo>
                    <a:pt x="150911" y="118765"/>
                  </a:lnTo>
                  <a:cubicBezTo>
                    <a:pt x="155227" y="120105"/>
                    <a:pt x="157906" y="123081"/>
                    <a:pt x="158948" y="127695"/>
                  </a:cubicBezTo>
                  <a:cubicBezTo>
                    <a:pt x="161478" y="131564"/>
                    <a:pt x="165348" y="133946"/>
                    <a:pt x="170557" y="134839"/>
                  </a:cubicBezTo>
                  <a:lnTo>
                    <a:pt x="222349" y="140196"/>
                  </a:lnTo>
                  <a:lnTo>
                    <a:pt x="224135" y="157163"/>
                  </a:lnTo>
                  <a:lnTo>
                    <a:pt x="241101" y="216099"/>
                  </a:lnTo>
                  <a:lnTo>
                    <a:pt x="247352" y="229493"/>
                  </a:lnTo>
                  <a:lnTo>
                    <a:pt x="257175" y="332185"/>
                  </a:lnTo>
                  <a:lnTo>
                    <a:pt x="259854" y="343793"/>
                  </a:lnTo>
                  <a:lnTo>
                    <a:pt x="258961" y="346472"/>
                  </a:lnTo>
                  <a:lnTo>
                    <a:pt x="255389" y="346472"/>
                  </a:lnTo>
                  <a:cubicBezTo>
                    <a:pt x="257323" y="349449"/>
                    <a:pt x="259705" y="352128"/>
                    <a:pt x="262532" y="354509"/>
                  </a:cubicBezTo>
                  <a:cubicBezTo>
                    <a:pt x="265509" y="357485"/>
                    <a:pt x="267295" y="361057"/>
                    <a:pt x="267890" y="365225"/>
                  </a:cubicBezTo>
                  <a:cubicBezTo>
                    <a:pt x="263872" y="367606"/>
                    <a:pt x="261193" y="371178"/>
                    <a:pt x="259854" y="375940"/>
                  </a:cubicBezTo>
                  <a:cubicBezTo>
                    <a:pt x="264318" y="375642"/>
                    <a:pt x="269081" y="374452"/>
                    <a:pt x="274141" y="372368"/>
                  </a:cubicBezTo>
                  <a:cubicBezTo>
                    <a:pt x="278011" y="370136"/>
                    <a:pt x="282475" y="368052"/>
                    <a:pt x="287536" y="366117"/>
                  </a:cubicBezTo>
                  <a:lnTo>
                    <a:pt x="316111" y="357188"/>
                  </a:lnTo>
                  <a:cubicBezTo>
                    <a:pt x="320427" y="356295"/>
                    <a:pt x="324594" y="354211"/>
                    <a:pt x="328612" y="350937"/>
                  </a:cubicBezTo>
                  <a:cubicBezTo>
                    <a:pt x="332333" y="348705"/>
                    <a:pt x="336798" y="346621"/>
                    <a:pt x="342007" y="344686"/>
                  </a:cubicBezTo>
                  <a:cubicBezTo>
                    <a:pt x="347067" y="343644"/>
                    <a:pt x="352722" y="343049"/>
                    <a:pt x="358973" y="342900"/>
                  </a:cubicBezTo>
                  <a:lnTo>
                    <a:pt x="375046" y="345579"/>
                  </a:lnTo>
                  <a:lnTo>
                    <a:pt x="377725" y="340221"/>
                  </a:lnTo>
                  <a:lnTo>
                    <a:pt x="383083" y="338435"/>
                  </a:lnTo>
                  <a:lnTo>
                    <a:pt x="391120" y="342900"/>
                  </a:lnTo>
                  <a:lnTo>
                    <a:pt x="383083" y="372368"/>
                  </a:lnTo>
                  <a:lnTo>
                    <a:pt x="376832" y="384870"/>
                  </a:lnTo>
                  <a:lnTo>
                    <a:pt x="374153" y="387549"/>
                  </a:lnTo>
                  <a:lnTo>
                    <a:pt x="355401" y="386656"/>
                  </a:lnTo>
                  <a:cubicBezTo>
                    <a:pt x="356592" y="383828"/>
                    <a:pt x="358378" y="380851"/>
                    <a:pt x="360759" y="377726"/>
                  </a:cubicBezTo>
                  <a:cubicBezTo>
                    <a:pt x="362098" y="376684"/>
                    <a:pt x="362991" y="375196"/>
                    <a:pt x="363438" y="373261"/>
                  </a:cubicBezTo>
                  <a:lnTo>
                    <a:pt x="351829" y="373261"/>
                  </a:lnTo>
                  <a:cubicBezTo>
                    <a:pt x="347662" y="375791"/>
                    <a:pt x="342900" y="377280"/>
                    <a:pt x="337542" y="377726"/>
                  </a:cubicBezTo>
                  <a:cubicBezTo>
                    <a:pt x="338286" y="379959"/>
                    <a:pt x="339477" y="382042"/>
                    <a:pt x="341114" y="383977"/>
                  </a:cubicBezTo>
                  <a:cubicBezTo>
                    <a:pt x="344537" y="386060"/>
                    <a:pt x="347811" y="388739"/>
                    <a:pt x="350936" y="392014"/>
                  </a:cubicBezTo>
                  <a:lnTo>
                    <a:pt x="353615" y="397371"/>
                  </a:lnTo>
                  <a:cubicBezTo>
                    <a:pt x="356294" y="396627"/>
                    <a:pt x="358973" y="395437"/>
                    <a:pt x="361652" y="393800"/>
                  </a:cubicBezTo>
                  <a:cubicBezTo>
                    <a:pt x="365373" y="396776"/>
                    <a:pt x="367456" y="400943"/>
                    <a:pt x="367903" y="406301"/>
                  </a:cubicBezTo>
                  <a:lnTo>
                    <a:pt x="364331" y="422375"/>
                  </a:lnTo>
                  <a:lnTo>
                    <a:pt x="357187" y="433983"/>
                  </a:lnTo>
                  <a:lnTo>
                    <a:pt x="355401" y="450950"/>
                  </a:lnTo>
                  <a:cubicBezTo>
                    <a:pt x="355252" y="455563"/>
                    <a:pt x="353764" y="460326"/>
                    <a:pt x="350936" y="465237"/>
                  </a:cubicBezTo>
                  <a:cubicBezTo>
                    <a:pt x="349894" y="470297"/>
                    <a:pt x="349299" y="475953"/>
                    <a:pt x="349150" y="482203"/>
                  </a:cubicBezTo>
                  <a:lnTo>
                    <a:pt x="349150" y="490240"/>
                  </a:lnTo>
                  <a:lnTo>
                    <a:pt x="348257" y="492919"/>
                  </a:lnTo>
                  <a:lnTo>
                    <a:pt x="349150" y="499170"/>
                  </a:lnTo>
                  <a:lnTo>
                    <a:pt x="350043" y="568821"/>
                  </a:lnTo>
                  <a:lnTo>
                    <a:pt x="349150" y="571500"/>
                  </a:lnTo>
                  <a:lnTo>
                    <a:pt x="348257" y="592039"/>
                  </a:lnTo>
                  <a:lnTo>
                    <a:pt x="352722" y="663476"/>
                  </a:lnTo>
                  <a:lnTo>
                    <a:pt x="351829" y="681335"/>
                  </a:lnTo>
                  <a:cubicBezTo>
                    <a:pt x="350936" y="685651"/>
                    <a:pt x="349150" y="690116"/>
                    <a:pt x="346471" y="694730"/>
                  </a:cubicBezTo>
                  <a:lnTo>
                    <a:pt x="335756" y="698302"/>
                  </a:lnTo>
                  <a:cubicBezTo>
                    <a:pt x="335607" y="696962"/>
                    <a:pt x="335012" y="695772"/>
                    <a:pt x="333970" y="694730"/>
                  </a:cubicBezTo>
                  <a:lnTo>
                    <a:pt x="318789" y="698302"/>
                  </a:lnTo>
                  <a:lnTo>
                    <a:pt x="280392" y="698302"/>
                  </a:lnTo>
                  <a:lnTo>
                    <a:pt x="264318" y="695623"/>
                  </a:lnTo>
                  <a:cubicBezTo>
                    <a:pt x="260151" y="694284"/>
                    <a:pt x="255984" y="691902"/>
                    <a:pt x="251817" y="688479"/>
                  </a:cubicBezTo>
                  <a:cubicBezTo>
                    <a:pt x="250477" y="684312"/>
                    <a:pt x="249287" y="679252"/>
                    <a:pt x="248245" y="673299"/>
                  </a:cubicBezTo>
                  <a:cubicBezTo>
                    <a:pt x="246013" y="669876"/>
                    <a:pt x="243334" y="666304"/>
                    <a:pt x="240208" y="662583"/>
                  </a:cubicBezTo>
                  <a:lnTo>
                    <a:pt x="239315" y="661690"/>
                  </a:lnTo>
                  <a:lnTo>
                    <a:pt x="236636" y="662583"/>
                  </a:lnTo>
                  <a:lnTo>
                    <a:pt x="237529" y="674192"/>
                  </a:lnTo>
                  <a:lnTo>
                    <a:pt x="241101" y="690265"/>
                  </a:lnTo>
                  <a:lnTo>
                    <a:pt x="234850" y="692051"/>
                  </a:lnTo>
                  <a:lnTo>
                    <a:pt x="232172" y="691158"/>
                  </a:lnTo>
                  <a:lnTo>
                    <a:pt x="230386" y="686693"/>
                  </a:lnTo>
                  <a:lnTo>
                    <a:pt x="230386" y="679550"/>
                  </a:lnTo>
                  <a:cubicBezTo>
                    <a:pt x="228748" y="679847"/>
                    <a:pt x="226963" y="680442"/>
                    <a:pt x="225028" y="681335"/>
                  </a:cubicBezTo>
                  <a:lnTo>
                    <a:pt x="225028" y="684014"/>
                  </a:lnTo>
                  <a:lnTo>
                    <a:pt x="225921" y="684014"/>
                  </a:lnTo>
                  <a:cubicBezTo>
                    <a:pt x="227260" y="686991"/>
                    <a:pt x="228451" y="690265"/>
                    <a:pt x="229493" y="693837"/>
                  </a:cubicBezTo>
                  <a:lnTo>
                    <a:pt x="225028" y="695623"/>
                  </a:lnTo>
                  <a:cubicBezTo>
                    <a:pt x="220563" y="697111"/>
                    <a:pt x="215205" y="698004"/>
                    <a:pt x="208954" y="698302"/>
                  </a:cubicBezTo>
                  <a:lnTo>
                    <a:pt x="199132" y="696516"/>
                  </a:lnTo>
                  <a:lnTo>
                    <a:pt x="200918" y="690265"/>
                  </a:lnTo>
                  <a:lnTo>
                    <a:pt x="206275" y="683121"/>
                  </a:lnTo>
                  <a:lnTo>
                    <a:pt x="200918" y="683121"/>
                  </a:lnTo>
                  <a:lnTo>
                    <a:pt x="191988" y="685800"/>
                  </a:lnTo>
                  <a:lnTo>
                    <a:pt x="194667" y="690265"/>
                  </a:lnTo>
                  <a:lnTo>
                    <a:pt x="195560" y="696516"/>
                  </a:lnTo>
                  <a:lnTo>
                    <a:pt x="183058" y="696516"/>
                  </a:lnTo>
                  <a:cubicBezTo>
                    <a:pt x="177700" y="695921"/>
                    <a:pt x="174724" y="692646"/>
                    <a:pt x="174129" y="686693"/>
                  </a:cubicBezTo>
                  <a:lnTo>
                    <a:pt x="174129" y="659011"/>
                  </a:lnTo>
                  <a:cubicBezTo>
                    <a:pt x="175022" y="656779"/>
                    <a:pt x="176212" y="654398"/>
                    <a:pt x="177700" y="651867"/>
                  </a:cubicBezTo>
                  <a:lnTo>
                    <a:pt x="174129" y="617935"/>
                  </a:lnTo>
                  <a:lnTo>
                    <a:pt x="176807" y="602754"/>
                  </a:lnTo>
                  <a:lnTo>
                    <a:pt x="176807" y="590253"/>
                  </a:lnTo>
                  <a:lnTo>
                    <a:pt x="175914" y="587574"/>
                  </a:lnTo>
                  <a:lnTo>
                    <a:pt x="175022" y="567035"/>
                  </a:lnTo>
                  <a:cubicBezTo>
                    <a:pt x="175170" y="561975"/>
                    <a:pt x="176659" y="556915"/>
                    <a:pt x="179486" y="551855"/>
                  </a:cubicBezTo>
                  <a:cubicBezTo>
                    <a:pt x="182612" y="549176"/>
                    <a:pt x="186184" y="546497"/>
                    <a:pt x="190202" y="543818"/>
                  </a:cubicBezTo>
                  <a:lnTo>
                    <a:pt x="202704" y="537567"/>
                  </a:lnTo>
                  <a:lnTo>
                    <a:pt x="215205" y="540246"/>
                  </a:lnTo>
                  <a:lnTo>
                    <a:pt x="215205" y="531317"/>
                  </a:lnTo>
                  <a:lnTo>
                    <a:pt x="236636" y="523280"/>
                  </a:lnTo>
                  <a:cubicBezTo>
                    <a:pt x="240804" y="522089"/>
                    <a:pt x="244375" y="519410"/>
                    <a:pt x="247352" y="515243"/>
                  </a:cubicBezTo>
                  <a:cubicBezTo>
                    <a:pt x="251222" y="515987"/>
                    <a:pt x="253900" y="518369"/>
                    <a:pt x="255389" y="522387"/>
                  </a:cubicBezTo>
                  <a:cubicBezTo>
                    <a:pt x="258365" y="519708"/>
                    <a:pt x="261342" y="516434"/>
                    <a:pt x="264318" y="512564"/>
                  </a:cubicBezTo>
                  <a:cubicBezTo>
                    <a:pt x="266551" y="510778"/>
                    <a:pt x="268337" y="508397"/>
                    <a:pt x="269676" y="505421"/>
                  </a:cubicBezTo>
                  <a:lnTo>
                    <a:pt x="263425" y="505421"/>
                  </a:lnTo>
                  <a:lnTo>
                    <a:pt x="264318" y="494705"/>
                  </a:lnTo>
                  <a:cubicBezTo>
                    <a:pt x="266402" y="495003"/>
                    <a:pt x="268486" y="495598"/>
                    <a:pt x="270569" y="496491"/>
                  </a:cubicBezTo>
                  <a:lnTo>
                    <a:pt x="275927" y="502742"/>
                  </a:lnTo>
                  <a:lnTo>
                    <a:pt x="281285" y="500956"/>
                  </a:lnTo>
                  <a:lnTo>
                    <a:pt x="288428" y="495598"/>
                  </a:lnTo>
                  <a:lnTo>
                    <a:pt x="292893" y="497384"/>
                  </a:lnTo>
                  <a:lnTo>
                    <a:pt x="299144" y="498277"/>
                  </a:lnTo>
                  <a:lnTo>
                    <a:pt x="295572" y="492026"/>
                  </a:lnTo>
                  <a:cubicBezTo>
                    <a:pt x="297209" y="488157"/>
                    <a:pt x="299888" y="484585"/>
                    <a:pt x="303609" y="481310"/>
                  </a:cubicBezTo>
                  <a:lnTo>
                    <a:pt x="316111" y="474167"/>
                  </a:lnTo>
                  <a:lnTo>
                    <a:pt x="309860" y="471488"/>
                  </a:lnTo>
                  <a:lnTo>
                    <a:pt x="295572" y="473274"/>
                  </a:lnTo>
                  <a:cubicBezTo>
                    <a:pt x="292149" y="471339"/>
                    <a:pt x="288577" y="468660"/>
                    <a:pt x="284857" y="465237"/>
                  </a:cubicBezTo>
                  <a:lnTo>
                    <a:pt x="285750" y="468809"/>
                  </a:lnTo>
                  <a:lnTo>
                    <a:pt x="284857" y="478632"/>
                  </a:lnTo>
                  <a:lnTo>
                    <a:pt x="283964" y="481310"/>
                  </a:lnTo>
                  <a:cubicBezTo>
                    <a:pt x="281285" y="484882"/>
                    <a:pt x="277118" y="486966"/>
                    <a:pt x="271462" y="487561"/>
                  </a:cubicBezTo>
                  <a:lnTo>
                    <a:pt x="238422" y="492919"/>
                  </a:lnTo>
                  <a:cubicBezTo>
                    <a:pt x="233511" y="493068"/>
                    <a:pt x="229344" y="495151"/>
                    <a:pt x="225921" y="499170"/>
                  </a:cubicBezTo>
                  <a:cubicBezTo>
                    <a:pt x="221754" y="500360"/>
                    <a:pt x="218182" y="502742"/>
                    <a:pt x="215205" y="506314"/>
                  </a:cubicBezTo>
                  <a:cubicBezTo>
                    <a:pt x="211187" y="508844"/>
                    <a:pt x="208210" y="512416"/>
                    <a:pt x="206275" y="517029"/>
                  </a:cubicBezTo>
                  <a:cubicBezTo>
                    <a:pt x="208805" y="519410"/>
                    <a:pt x="210889" y="522089"/>
                    <a:pt x="212526" y="525066"/>
                  </a:cubicBezTo>
                  <a:lnTo>
                    <a:pt x="208061" y="525066"/>
                  </a:lnTo>
                  <a:cubicBezTo>
                    <a:pt x="203448" y="526257"/>
                    <a:pt x="198685" y="528042"/>
                    <a:pt x="193774" y="530424"/>
                  </a:cubicBezTo>
                  <a:lnTo>
                    <a:pt x="182165" y="536675"/>
                  </a:lnTo>
                  <a:lnTo>
                    <a:pt x="175022" y="533996"/>
                  </a:lnTo>
                  <a:lnTo>
                    <a:pt x="179486" y="529531"/>
                  </a:lnTo>
                  <a:lnTo>
                    <a:pt x="183951" y="522387"/>
                  </a:lnTo>
                  <a:lnTo>
                    <a:pt x="179486" y="520601"/>
                  </a:lnTo>
                  <a:cubicBezTo>
                    <a:pt x="178296" y="515541"/>
                    <a:pt x="177700" y="509588"/>
                    <a:pt x="177700" y="502742"/>
                  </a:cubicBezTo>
                  <a:lnTo>
                    <a:pt x="175914" y="451842"/>
                  </a:lnTo>
                  <a:lnTo>
                    <a:pt x="175022" y="449164"/>
                  </a:lnTo>
                  <a:cubicBezTo>
                    <a:pt x="172045" y="446485"/>
                    <a:pt x="169068" y="442913"/>
                    <a:pt x="166092" y="438448"/>
                  </a:cubicBezTo>
                  <a:lnTo>
                    <a:pt x="164306" y="426839"/>
                  </a:lnTo>
                  <a:lnTo>
                    <a:pt x="168771" y="428625"/>
                  </a:lnTo>
                  <a:cubicBezTo>
                    <a:pt x="172045" y="431453"/>
                    <a:pt x="175319" y="434727"/>
                    <a:pt x="178593" y="438448"/>
                  </a:cubicBezTo>
                  <a:lnTo>
                    <a:pt x="182165" y="442913"/>
                  </a:lnTo>
                  <a:lnTo>
                    <a:pt x="191095" y="442020"/>
                  </a:lnTo>
                  <a:cubicBezTo>
                    <a:pt x="195113" y="444699"/>
                    <a:pt x="197495" y="448866"/>
                    <a:pt x="198239" y="454521"/>
                  </a:cubicBezTo>
                  <a:lnTo>
                    <a:pt x="200025" y="483989"/>
                  </a:lnTo>
                  <a:lnTo>
                    <a:pt x="200918" y="486668"/>
                  </a:lnTo>
                  <a:lnTo>
                    <a:pt x="200918" y="490240"/>
                  </a:lnTo>
                  <a:lnTo>
                    <a:pt x="202704" y="492919"/>
                  </a:lnTo>
                  <a:lnTo>
                    <a:pt x="208061" y="491133"/>
                  </a:lnTo>
                  <a:lnTo>
                    <a:pt x="208954" y="485775"/>
                  </a:lnTo>
                  <a:cubicBezTo>
                    <a:pt x="210294" y="481757"/>
                    <a:pt x="212377" y="477292"/>
                    <a:pt x="215205" y="472381"/>
                  </a:cubicBezTo>
                  <a:cubicBezTo>
                    <a:pt x="217884" y="470000"/>
                    <a:pt x="220265" y="467023"/>
                    <a:pt x="222349" y="463451"/>
                  </a:cubicBezTo>
                  <a:cubicBezTo>
                    <a:pt x="217140" y="463302"/>
                    <a:pt x="212080" y="461814"/>
                    <a:pt x="207168" y="458986"/>
                  </a:cubicBezTo>
                  <a:lnTo>
                    <a:pt x="213419" y="454521"/>
                  </a:lnTo>
                  <a:lnTo>
                    <a:pt x="211633" y="449164"/>
                  </a:lnTo>
                  <a:lnTo>
                    <a:pt x="204489" y="436662"/>
                  </a:lnTo>
                  <a:lnTo>
                    <a:pt x="201811" y="433983"/>
                  </a:lnTo>
                  <a:lnTo>
                    <a:pt x="203597" y="422375"/>
                  </a:lnTo>
                  <a:lnTo>
                    <a:pt x="209847" y="420589"/>
                  </a:lnTo>
                  <a:lnTo>
                    <a:pt x="211633" y="429518"/>
                  </a:lnTo>
                  <a:cubicBezTo>
                    <a:pt x="214907" y="429072"/>
                    <a:pt x="216991" y="426988"/>
                    <a:pt x="217884" y="423267"/>
                  </a:cubicBezTo>
                  <a:cubicBezTo>
                    <a:pt x="216545" y="419100"/>
                    <a:pt x="214461" y="414933"/>
                    <a:pt x="211633" y="410766"/>
                  </a:cubicBezTo>
                  <a:cubicBezTo>
                    <a:pt x="207764" y="408980"/>
                    <a:pt x="203894" y="406599"/>
                    <a:pt x="200025" y="403622"/>
                  </a:cubicBezTo>
                  <a:cubicBezTo>
                    <a:pt x="196899" y="405259"/>
                    <a:pt x="193923" y="407938"/>
                    <a:pt x="191095" y="411659"/>
                  </a:cubicBezTo>
                  <a:cubicBezTo>
                    <a:pt x="188118" y="408831"/>
                    <a:pt x="185439" y="405259"/>
                    <a:pt x="183058" y="400943"/>
                  </a:cubicBezTo>
                  <a:lnTo>
                    <a:pt x="175022" y="401836"/>
                  </a:lnTo>
                  <a:lnTo>
                    <a:pt x="170557" y="398264"/>
                  </a:lnTo>
                  <a:cubicBezTo>
                    <a:pt x="168027" y="396330"/>
                    <a:pt x="164752" y="394841"/>
                    <a:pt x="160734" y="393800"/>
                  </a:cubicBezTo>
                  <a:lnTo>
                    <a:pt x="161627" y="408087"/>
                  </a:lnTo>
                  <a:lnTo>
                    <a:pt x="152697" y="408087"/>
                  </a:lnTo>
                  <a:cubicBezTo>
                    <a:pt x="151507" y="407343"/>
                    <a:pt x="150316" y="406152"/>
                    <a:pt x="149125" y="404515"/>
                  </a:cubicBezTo>
                  <a:cubicBezTo>
                    <a:pt x="150018" y="401985"/>
                    <a:pt x="151209" y="399306"/>
                    <a:pt x="152697" y="396478"/>
                  </a:cubicBezTo>
                  <a:lnTo>
                    <a:pt x="145554" y="383977"/>
                  </a:lnTo>
                  <a:cubicBezTo>
                    <a:pt x="143619" y="380256"/>
                    <a:pt x="141833" y="375791"/>
                    <a:pt x="140196" y="370582"/>
                  </a:cubicBezTo>
                  <a:cubicBezTo>
                    <a:pt x="139154" y="366415"/>
                    <a:pt x="136773" y="362546"/>
                    <a:pt x="133052" y="358974"/>
                  </a:cubicBezTo>
                  <a:lnTo>
                    <a:pt x="116086" y="318790"/>
                  </a:lnTo>
                  <a:lnTo>
                    <a:pt x="114300" y="305396"/>
                  </a:lnTo>
                  <a:lnTo>
                    <a:pt x="116979" y="303610"/>
                  </a:lnTo>
                  <a:cubicBezTo>
                    <a:pt x="119211" y="306884"/>
                    <a:pt x="122188" y="310158"/>
                    <a:pt x="125908" y="313432"/>
                  </a:cubicBezTo>
                  <a:lnTo>
                    <a:pt x="126801" y="317004"/>
                  </a:lnTo>
                  <a:lnTo>
                    <a:pt x="125015" y="325934"/>
                  </a:lnTo>
                  <a:lnTo>
                    <a:pt x="126801" y="327720"/>
                  </a:lnTo>
                  <a:lnTo>
                    <a:pt x="135731" y="338435"/>
                  </a:lnTo>
                  <a:lnTo>
                    <a:pt x="141089" y="351830"/>
                  </a:lnTo>
                  <a:lnTo>
                    <a:pt x="141982" y="356295"/>
                  </a:lnTo>
                  <a:cubicBezTo>
                    <a:pt x="143768" y="353765"/>
                    <a:pt x="144958" y="350788"/>
                    <a:pt x="145554" y="347365"/>
                  </a:cubicBezTo>
                  <a:cubicBezTo>
                    <a:pt x="145405" y="342454"/>
                    <a:pt x="144512" y="337096"/>
                    <a:pt x="142875" y="331292"/>
                  </a:cubicBezTo>
                  <a:lnTo>
                    <a:pt x="139303" y="316111"/>
                  </a:lnTo>
                  <a:lnTo>
                    <a:pt x="131266" y="315218"/>
                  </a:lnTo>
                  <a:lnTo>
                    <a:pt x="133052" y="306289"/>
                  </a:lnTo>
                  <a:lnTo>
                    <a:pt x="135731" y="304503"/>
                  </a:lnTo>
                  <a:lnTo>
                    <a:pt x="147339" y="304503"/>
                  </a:lnTo>
                  <a:lnTo>
                    <a:pt x="150018" y="305396"/>
                  </a:lnTo>
                  <a:cubicBezTo>
                    <a:pt x="154781" y="305693"/>
                    <a:pt x="160139" y="306586"/>
                    <a:pt x="166092" y="308075"/>
                  </a:cubicBezTo>
                  <a:lnTo>
                    <a:pt x="196453" y="311646"/>
                  </a:lnTo>
                  <a:cubicBezTo>
                    <a:pt x="197346" y="311646"/>
                    <a:pt x="197941" y="311051"/>
                    <a:pt x="198239" y="309860"/>
                  </a:cubicBezTo>
                  <a:lnTo>
                    <a:pt x="196453" y="302717"/>
                  </a:lnTo>
                  <a:lnTo>
                    <a:pt x="168771" y="303610"/>
                  </a:lnTo>
                  <a:lnTo>
                    <a:pt x="151804" y="301824"/>
                  </a:lnTo>
                  <a:cubicBezTo>
                    <a:pt x="147935" y="299740"/>
                    <a:pt x="144363" y="296764"/>
                    <a:pt x="141089" y="292894"/>
                  </a:cubicBezTo>
                  <a:cubicBezTo>
                    <a:pt x="139154" y="288429"/>
                    <a:pt x="137963" y="283369"/>
                    <a:pt x="137517" y="277714"/>
                  </a:cubicBezTo>
                  <a:lnTo>
                    <a:pt x="156269" y="278607"/>
                  </a:lnTo>
                  <a:cubicBezTo>
                    <a:pt x="160585" y="279202"/>
                    <a:pt x="165348" y="279500"/>
                    <a:pt x="170557" y="279500"/>
                  </a:cubicBezTo>
                  <a:lnTo>
                    <a:pt x="173236" y="278607"/>
                  </a:lnTo>
                  <a:lnTo>
                    <a:pt x="173236" y="272356"/>
                  </a:lnTo>
                  <a:lnTo>
                    <a:pt x="145554" y="269677"/>
                  </a:lnTo>
                  <a:lnTo>
                    <a:pt x="141982" y="268784"/>
                  </a:lnTo>
                  <a:lnTo>
                    <a:pt x="146447" y="239316"/>
                  </a:lnTo>
                  <a:cubicBezTo>
                    <a:pt x="147339" y="234702"/>
                    <a:pt x="149423" y="230237"/>
                    <a:pt x="152697" y="225921"/>
                  </a:cubicBezTo>
                  <a:lnTo>
                    <a:pt x="156269" y="211634"/>
                  </a:lnTo>
                  <a:cubicBezTo>
                    <a:pt x="155674" y="210146"/>
                    <a:pt x="154483" y="209253"/>
                    <a:pt x="152697" y="208955"/>
                  </a:cubicBezTo>
                  <a:lnTo>
                    <a:pt x="144661" y="211634"/>
                  </a:lnTo>
                  <a:lnTo>
                    <a:pt x="137517" y="215206"/>
                  </a:lnTo>
                  <a:lnTo>
                    <a:pt x="141089" y="228600"/>
                  </a:lnTo>
                  <a:lnTo>
                    <a:pt x="137517" y="234851"/>
                  </a:lnTo>
                  <a:lnTo>
                    <a:pt x="137517" y="250032"/>
                  </a:lnTo>
                  <a:lnTo>
                    <a:pt x="136624" y="253603"/>
                  </a:lnTo>
                  <a:lnTo>
                    <a:pt x="135731" y="266998"/>
                  </a:lnTo>
                  <a:lnTo>
                    <a:pt x="132159" y="267891"/>
                  </a:lnTo>
                  <a:cubicBezTo>
                    <a:pt x="128587" y="267742"/>
                    <a:pt x="124420" y="266849"/>
                    <a:pt x="119657" y="265212"/>
                  </a:cubicBezTo>
                  <a:lnTo>
                    <a:pt x="108942" y="265212"/>
                  </a:lnTo>
                  <a:lnTo>
                    <a:pt x="107156" y="258068"/>
                  </a:lnTo>
                  <a:cubicBezTo>
                    <a:pt x="106412" y="254050"/>
                    <a:pt x="104030" y="250180"/>
                    <a:pt x="100012" y="246460"/>
                  </a:cubicBezTo>
                  <a:cubicBezTo>
                    <a:pt x="96291" y="244376"/>
                    <a:pt x="92720" y="241400"/>
                    <a:pt x="89297" y="237530"/>
                  </a:cubicBezTo>
                  <a:lnTo>
                    <a:pt x="90189" y="225028"/>
                  </a:lnTo>
                  <a:lnTo>
                    <a:pt x="88404" y="222350"/>
                  </a:lnTo>
                  <a:cubicBezTo>
                    <a:pt x="85129" y="219819"/>
                    <a:pt x="82153" y="216248"/>
                    <a:pt x="79474" y="211634"/>
                  </a:cubicBezTo>
                  <a:lnTo>
                    <a:pt x="71437" y="200918"/>
                  </a:lnTo>
                  <a:cubicBezTo>
                    <a:pt x="71884" y="198686"/>
                    <a:pt x="73074" y="196602"/>
                    <a:pt x="75009" y="194667"/>
                  </a:cubicBezTo>
                  <a:lnTo>
                    <a:pt x="73223" y="187524"/>
                  </a:lnTo>
                  <a:lnTo>
                    <a:pt x="66972" y="186631"/>
                  </a:lnTo>
                  <a:lnTo>
                    <a:pt x="67865" y="175915"/>
                  </a:lnTo>
                  <a:cubicBezTo>
                    <a:pt x="72032" y="176659"/>
                    <a:pt x="76200" y="177850"/>
                    <a:pt x="80367" y="179487"/>
                  </a:cubicBezTo>
                  <a:lnTo>
                    <a:pt x="109835" y="179487"/>
                  </a:lnTo>
                  <a:lnTo>
                    <a:pt x="116979" y="178594"/>
                  </a:lnTo>
                  <a:lnTo>
                    <a:pt x="119657" y="173236"/>
                  </a:lnTo>
                  <a:lnTo>
                    <a:pt x="128587" y="175915"/>
                  </a:lnTo>
                  <a:lnTo>
                    <a:pt x="147339" y="175915"/>
                  </a:lnTo>
                  <a:lnTo>
                    <a:pt x="154483" y="175022"/>
                  </a:lnTo>
                  <a:lnTo>
                    <a:pt x="150911" y="198239"/>
                  </a:lnTo>
                  <a:lnTo>
                    <a:pt x="150911" y="200918"/>
                  </a:lnTo>
                  <a:lnTo>
                    <a:pt x="151804" y="200918"/>
                  </a:lnTo>
                  <a:lnTo>
                    <a:pt x="158055" y="201811"/>
                  </a:lnTo>
                  <a:lnTo>
                    <a:pt x="158055" y="179487"/>
                  </a:lnTo>
                  <a:cubicBezTo>
                    <a:pt x="160139" y="179338"/>
                    <a:pt x="162222" y="178743"/>
                    <a:pt x="164306" y="177701"/>
                  </a:cubicBezTo>
                  <a:lnTo>
                    <a:pt x="168771" y="176808"/>
                  </a:lnTo>
                  <a:cubicBezTo>
                    <a:pt x="167431" y="173980"/>
                    <a:pt x="165348" y="171599"/>
                    <a:pt x="162520" y="169664"/>
                  </a:cubicBezTo>
                  <a:lnTo>
                    <a:pt x="144661" y="168771"/>
                  </a:lnTo>
                  <a:lnTo>
                    <a:pt x="92868" y="173236"/>
                  </a:lnTo>
                  <a:lnTo>
                    <a:pt x="83939" y="173236"/>
                  </a:lnTo>
                  <a:lnTo>
                    <a:pt x="75009" y="171450"/>
                  </a:lnTo>
                  <a:cubicBezTo>
                    <a:pt x="70693" y="170260"/>
                    <a:pt x="66526" y="168176"/>
                    <a:pt x="62507" y="165200"/>
                  </a:cubicBezTo>
                  <a:cubicBezTo>
                    <a:pt x="59680" y="161776"/>
                    <a:pt x="57596" y="157609"/>
                    <a:pt x="56257" y="152698"/>
                  </a:cubicBezTo>
                  <a:lnTo>
                    <a:pt x="55364" y="144661"/>
                  </a:lnTo>
                  <a:lnTo>
                    <a:pt x="111621" y="150912"/>
                  </a:lnTo>
                  <a:lnTo>
                    <a:pt x="108942" y="164307"/>
                  </a:lnTo>
                  <a:lnTo>
                    <a:pt x="116086" y="163414"/>
                  </a:lnTo>
                  <a:cubicBezTo>
                    <a:pt x="118318" y="159395"/>
                    <a:pt x="121890" y="156716"/>
                    <a:pt x="126801" y="155377"/>
                  </a:cubicBezTo>
                  <a:lnTo>
                    <a:pt x="137517" y="155377"/>
                  </a:lnTo>
                  <a:lnTo>
                    <a:pt x="138410" y="150912"/>
                  </a:lnTo>
                  <a:lnTo>
                    <a:pt x="137517" y="150019"/>
                  </a:lnTo>
                  <a:cubicBezTo>
                    <a:pt x="132605" y="149721"/>
                    <a:pt x="126950" y="148828"/>
                    <a:pt x="120550" y="147340"/>
                  </a:cubicBezTo>
                  <a:lnTo>
                    <a:pt x="104477" y="144661"/>
                  </a:lnTo>
                  <a:cubicBezTo>
                    <a:pt x="99863" y="144066"/>
                    <a:pt x="94505" y="142875"/>
                    <a:pt x="88404" y="141089"/>
                  </a:cubicBezTo>
                  <a:cubicBezTo>
                    <a:pt x="83790" y="140494"/>
                    <a:pt x="78730" y="139303"/>
                    <a:pt x="73223" y="137517"/>
                  </a:cubicBezTo>
                  <a:lnTo>
                    <a:pt x="58043" y="133946"/>
                  </a:lnTo>
                  <a:cubicBezTo>
                    <a:pt x="54173" y="132011"/>
                    <a:pt x="50304" y="129630"/>
                    <a:pt x="46434" y="126802"/>
                  </a:cubicBezTo>
                  <a:cubicBezTo>
                    <a:pt x="45988" y="122039"/>
                    <a:pt x="44499" y="117277"/>
                    <a:pt x="41969" y="112514"/>
                  </a:cubicBezTo>
                  <a:lnTo>
                    <a:pt x="34825" y="100906"/>
                  </a:lnTo>
                  <a:cubicBezTo>
                    <a:pt x="32742" y="97185"/>
                    <a:pt x="30658" y="92720"/>
                    <a:pt x="28575" y="87511"/>
                  </a:cubicBezTo>
                  <a:lnTo>
                    <a:pt x="2679" y="18753"/>
                  </a:lnTo>
                  <a:cubicBezTo>
                    <a:pt x="1488" y="14585"/>
                    <a:pt x="595" y="10121"/>
                    <a:pt x="0" y="5358"/>
                  </a:cubicBezTo>
                  <a:cubicBezTo>
                    <a:pt x="148" y="4763"/>
                    <a:pt x="744" y="4167"/>
                    <a:pt x="1786" y="3572"/>
                  </a:cubicBezTo>
                  <a:lnTo>
                    <a:pt x="12501" y="7144"/>
                  </a:lnTo>
                  <a:lnTo>
                    <a:pt x="14287" y="4465"/>
                  </a:lnTo>
                  <a:lnTo>
                    <a:pt x="107156" y="2679"/>
                  </a:lnTo>
                  <a:cubicBezTo>
                    <a:pt x="111770" y="2977"/>
                    <a:pt x="117127" y="3870"/>
                    <a:pt x="123229" y="5358"/>
                  </a:cubicBezTo>
                  <a:cubicBezTo>
                    <a:pt x="128289" y="5358"/>
                    <a:pt x="133945" y="4763"/>
                    <a:pt x="140196" y="3572"/>
                  </a:cubicBezTo>
                  <a:cubicBezTo>
                    <a:pt x="144958" y="2977"/>
                    <a:pt x="150018" y="1786"/>
                    <a:pt x="155376" y="0"/>
                  </a:cubicBezTo>
                  <a:close/>
                  <a:moveTo>
                    <a:pt x="11608" y="12502"/>
                  </a:moveTo>
                  <a:lnTo>
                    <a:pt x="12501" y="14288"/>
                  </a:lnTo>
                  <a:lnTo>
                    <a:pt x="15180" y="13395"/>
                  </a:lnTo>
                  <a:lnTo>
                    <a:pt x="11608" y="12502"/>
                  </a:lnTo>
                  <a:close/>
                  <a:moveTo>
                    <a:pt x="101798" y="23217"/>
                  </a:moveTo>
                  <a:lnTo>
                    <a:pt x="100905" y="31254"/>
                  </a:lnTo>
                  <a:lnTo>
                    <a:pt x="101798" y="33933"/>
                  </a:lnTo>
                  <a:lnTo>
                    <a:pt x="109835" y="31254"/>
                  </a:lnTo>
                  <a:cubicBezTo>
                    <a:pt x="111472" y="29022"/>
                    <a:pt x="112663" y="26343"/>
                    <a:pt x="113407" y="23217"/>
                  </a:cubicBezTo>
                  <a:lnTo>
                    <a:pt x="101798" y="23217"/>
                  </a:lnTo>
                  <a:close/>
                  <a:moveTo>
                    <a:pt x="121443" y="35719"/>
                  </a:moveTo>
                  <a:cubicBezTo>
                    <a:pt x="119509" y="37654"/>
                    <a:pt x="117723" y="40035"/>
                    <a:pt x="116086" y="42863"/>
                  </a:cubicBezTo>
                  <a:lnTo>
                    <a:pt x="118764" y="44649"/>
                  </a:lnTo>
                  <a:lnTo>
                    <a:pt x="120550" y="43756"/>
                  </a:lnTo>
                  <a:lnTo>
                    <a:pt x="122336" y="43756"/>
                  </a:lnTo>
                  <a:lnTo>
                    <a:pt x="127694" y="41970"/>
                  </a:lnTo>
                  <a:cubicBezTo>
                    <a:pt x="126504" y="39291"/>
                    <a:pt x="124420" y="37207"/>
                    <a:pt x="121443" y="35719"/>
                  </a:cubicBezTo>
                  <a:close/>
                  <a:moveTo>
                    <a:pt x="160734" y="53578"/>
                  </a:moveTo>
                  <a:lnTo>
                    <a:pt x="160734" y="55364"/>
                  </a:lnTo>
                  <a:lnTo>
                    <a:pt x="162520" y="54471"/>
                  </a:lnTo>
                  <a:lnTo>
                    <a:pt x="160734" y="53578"/>
                  </a:lnTo>
                  <a:close/>
                  <a:moveTo>
                    <a:pt x="122336" y="85725"/>
                  </a:moveTo>
                  <a:cubicBezTo>
                    <a:pt x="118169" y="86916"/>
                    <a:pt x="114002" y="88702"/>
                    <a:pt x="109835" y="91083"/>
                  </a:cubicBezTo>
                  <a:lnTo>
                    <a:pt x="107156" y="100013"/>
                  </a:lnTo>
                  <a:lnTo>
                    <a:pt x="109835" y="101799"/>
                  </a:lnTo>
                  <a:cubicBezTo>
                    <a:pt x="113109" y="100906"/>
                    <a:pt x="116383" y="99417"/>
                    <a:pt x="119657" y="97334"/>
                  </a:cubicBezTo>
                  <a:cubicBezTo>
                    <a:pt x="121146" y="93911"/>
                    <a:pt x="122039" y="90041"/>
                    <a:pt x="122336" y="85725"/>
                  </a:cubicBezTo>
                  <a:close/>
                  <a:moveTo>
                    <a:pt x="185737" y="96441"/>
                  </a:moveTo>
                  <a:lnTo>
                    <a:pt x="184844" y="99120"/>
                  </a:lnTo>
                  <a:lnTo>
                    <a:pt x="186630" y="99120"/>
                  </a:lnTo>
                  <a:lnTo>
                    <a:pt x="186630" y="96441"/>
                  </a:lnTo>
                  <a:lnTo>
                    <a:pt x="185737" y="96441"/>
                  </a:lnTo>
                  <a:close/>
                  <a:moveTo>
                    <a:pt x="131266" y="110728"/>
                  </a:moveTo>
                  <a:lnTo>
                    <a:pt x="131266" y="122337"/>
                  </a:lnTo>
                  <a:lnTo>
                    <a:pt x="139303" y="122337"/>
                  </a:lnTo>
                  <a:cubicBezTo>
                    <a:pt x="138112" y="117872"/>
                    <a:pt x="135433" y="114003"/>
                    <a:pt x="131266" y="110728"/>
                  </a:cubicBezTo>
                  <a:close/>
                  <a:moveTo>
                    <a:pt x="133052" y="131267"/>
                  </a:moveTo>
                  <a:lnTo>
                    <a:pt x="132159" y="137517"/>
                  </a:lnTo>
                  <a:lnTo>
                    <a:pt x="138410" y="137517"/>
                  </a:lnTo>
                  <a:cubicBezTo>
                    <a:pt x="137368" y="135136"/>
                    <a:pt x="135582" y="133053"/>
                    <a:pt x="133052" y="131267"/>
                  </a:cubicBezTo>
                  <a:close/>
                  <a:moveTo>
                    <a:pt x="164306" y="145554"/>
                  </a:moveTo>
                  <a:lnTo>
                    <a:pt x="158055" y="152698"/>
                  </a:lnTo>
                  <a:lnTo>
                    <a:pt x="148232" y="154484"/>
                  </a:lnTo>
                  <a:cubicBezTo>
                    <a:pt x="146893" y="155972"/>
                    <a:pt x="146000" y="157758"/>
                    <a:pt x="145554" y="159842"/>
                  </a:cubicBezTo>
                  <a:lnTo>
                    <a:pt x="213419" y="169664"/>
                  </a:lnTo>
                  <a:cubicBezTo>
                    <a:pt x="216396" y="169218"/>
                    <a:pt x="217884" y="167432"/>
                    <a:pt x="217884" y="164307"/>
                  </a:cubicBezTo>
                  <a:cubicBezTo>
                    <a:pt x="215503" y="162669"/>
                    <a:pt x="212824" y="161479"/>
                    <a:pt x="209847" y="160735"/>
                  </a:cubicBezTo>
                  <a:lnTo>
                    <a:pt x="177700" y="156270"/>
                  </a:lnTo>
                  <a:cubicBezTo>
                    <a:pt x="174724" y="155972"/>
                    <a:pt x="171450" y="155079"/>
                    <a:pt x="167878" y="153591"/>
                  </a:cubicBezTo>
                  <a:cubicBezTo>
                    <a:pt x="166985" y="150912"/>
                    <a:pt x="165794" y="148233"/>
                    <a:pt x="164306" y="145554"/>
                  </a:cubicBezTo>
                  <a:close/>
                  <a:moveTo>
                    <a:pt x="63400" y="156270"/>
                  </a:moveTo>
                  <a:cubicBezTo>
                    <a:pt x="66079" y="160884"/>
                    <a:pt x="70247" y="163562"/>
                    <a:pt x="75902" y="164307"/>
                  </a:cubicBezTo>
                  <a:lnTo>
                    <a:pt x="75009" y="156270"/>
                  </a:lnTo>
                  <a:lnTo>
                    <a:pt x="63400" y="156270"/>
                  </a:lnTo>
                  <a:close/>
                  <a:moveTo>
                    <a:pt x="78581" y="195560"/>
                  </a:moveTo>
                  <a:lnTo>
                    <a:pt x="78581" y="201811"/>
                  </a:lnTo>
                  <a:lnTo>
                    <a:pt x="88404" y="201811"/>
                  </a:lnTo>
                  <a:cubicBezTo>
                    <a:pt x="85725" y="199728"/>
                    <a:pt x="82450" y="197644"/>
                    <a:pt x="78581" y="195560"/>
                  </a:cubicBezTo>
                  <a:close/>
                  <a:moveTo>
                    <a:pt x="119657" y="196453"/>
                  </a:moveTo>
                  <a:cubicBezTo>
                    <a:pt x="120253" y="198686"/>
                    <a:pt x="121443" y="200472"/>
                    <a:pt x="123229" y="201811"/>
                  </a:cubicBezTo>
                  <a:lnTo>
                    <a:pt x="124122" y="196453"/>
                  </a:lnTo>
                  <a:lnTo>
                    <a:pt x="119657" y="196453"/>
                  </a:lnTo>
                  <a:close/>
                  <a:moveTo>
                    <a:pt x="104477" y="217885"/>
                  </a:moveTo>
                  <a:lnTo>
                    <a:pt x="101798" y="233065"/>
                  </a:lnTo>
                  <a:lnTo>
                    <a:pt x="104477" y="230386"/>
                  </a:lnTo>
                  <a:lnTo>
                    <a:pt x="108942" y="222350"/>
                  </a:lnTo>
                  <a:cubicBezTo>
                    <a:pt x="107900" y="220564"/>
                    <a:pt x="106412" y="219075"/>
                    <a:pt x="104477" y="217885"/>
                  </a:cubicBezTo>
                  <a:close/>
                  <a:moveTo>
                    <a:pt x="120550" y="249139"/>
                  </a:moveTo>
                  <a:cubicBezTo>
                    <a:pt x="120848" y="252859"/>
                    <a:pt x="121443" y="256431"/>
                    <a:pt x="122336" y="259854"/>
                  </a:cubicBezTo>
                  <a:cubicBezTo>
                    <a:pt x="123676" y="259854"/>
                    <a:pt x="124866" y="259259"/>
                    <a:pt x="125908" y="258068"/>
                  </a:cubicBezTo>
                  <a:lnTo>
                    <a:pt x="127694" y="251817"/>
                  </a:lnTo>
                  <a:lnTo>
                    <a:pt x="126801" y="250032"/>
                  </a:lnTo>
                  <a:lnTo>
                    <a:pt x="120550" y="249139"/>
                  </a:lnTo>
                  <a:close/>
                  <a:moveTo>
                    <a:pt x="183951" y="215206"/>
                  </a:moveTo>
                  <a:lnTo>
                    <a:pt x="182165" y="216992"/>
                  </a:lnTo>
                  <a:lnTo>
                    <a:pt x="184844" y="220564"/>
                  </a:lnTo>
                  <a:lnTo>
                    <a:pt x="186630" y="216099"/>
                  </a:lnTo>
                  <a:lnTo>
                    <a:pt x="183951" y="215206"/>
                  </a:lnTo>
                  <a:close/>
                  <a:moveTo>
                    <a:pt x="183058" y="246460"/>
                  </a:moveTo>
                  <a:lnTo>
                    <a:pt x="169664" y="250925"/>
                  </a:lnTo>
                  <a:lnTo>
                    <a:pt x="166985" y="255389"/>
                  </a:lnTo>
                  <a:lnTo>
                    <a:pt x="175022" y="256282"/>
                  </a:lnTo>
                  <a:lnTo>
                    <a:pt x="190202" y="253603"/>
                  </a:lnTo>
                  <a:lnTo>
                    <a:pt x="191095" y="247353"/>
                  </a:lnTo>
                  <a:lnTo>
                    <a:pt x="183058" y="246460"/>
                  </a:lnTo>
                  <a:close/>
                  <a:moveTo>
                    <a:pt x="216098" y="260747"/>
                  </a:moveTo>
                  <a:lnTo>
                    <a:pt x="207168" y="268784"/>
                  </a:lnTo>
                  <a:lnTo>
                    <a:pt x="221456" y="266998"/>
                  </a:lnTo>
                  <a:cubicBezTo>
                    <a:pt x="225325" y="266105"/>
                    <a:pt x="228600" y="264021"/>
                    <a:pt x="231279" y="260747"/>
                  </a:cubicBezTo>
                  <a:lnTo>
                    <a:pt x="216098" y="260747"/>
                  </a:lnTo>
                  <a:close/>
                  <a:moveTo>
                    <a:pt x="180379" y="273249"/>
                  </a:moveTo>
                  <a:cubicBezTo>
                    <a:pt x="180677" y="278607"/>
                    <a:pt x="183654" y="281285"/>
                    <a:pt x="189309" y="281285"/>
                  </a:cubicBezTo>
                  <a:lnTo>
                    <a:pt x="205382" y="280392"/>
                  </a:lnTo>
                  <a:cubicBezTo>
                    <a:pt x="202704" y="278160"/>
                    <a:pt x="199429" y="276076"/>
                    <a:pt x="195560" y="274142"/>
                  </a:cubicBezTo>
                  <a:lnTo>
                    <a:pt x="180379" y="273249"/>
                  </a:lnTo>
                  <a:close/>
                  <a:moveTo>
                    <a:pt x="153590" y="324148"/>
                  </a:moveTo>
                  <a:lnTo>
                    <a:pt x="155376" y="333078"/>
                  </a:lnTo>
                  <a:lnTo>
                    <a:pt x="160734" y="332185"/>
                  </a:lnTo>
                  <a:lnTo>
                    <a:pt x="161627" y="324148"/>
                  </a:lnTo>
                  <a:lnTo>
                    <a:pt x="153590" y="324148"/>
                  </a:lnTo>
                  <a:close/>
                  <a:moveTo>
                    <a:pt x="179486" y="334864"/>
                  </a:moveTo>
                  <a:cubicBezTo>
                    <a:pt x="180082" y="337840"/>
                    <a:pt x="181570" y="340519"/>
                    <a:pt x="183951" y="342900"/>
                  </a:cubicBezTo>
                  <a:lnTo>
                    <a:pt x="183951" y="334864"/>
                  </a:lnTo>
                  <a:lnTo>
                    <a:pt x="179486" y="334864"/>
                  </a:lnTo>
                  <a:close/>
                  <a:moveTo>
                    <a:pt x="198239" y="342900"/>
                  </a:moveTo>
                  <a:lnTo>
                    <a:pt x="198239" y="350044"/>
                  </a:lnTo>
                  <a:lnTo>
                    <a:pt x="203597" y="349151"/>
                  </a:lnTo>
                  <a:cubicBezTo>
                    <a:pt x="203448" y="345877"/>
                    <a:pt x="201662" y="343793"/>
                    <a:pt x="198239" y="342900"/>
                  </a:cubicBezTo>
                  <a:close/>
                  <a:moveTo>
                    <a:pt x="238422" y="349151"/>
                  </a:moveTo>
                  <a:cubicBezTo>
                    <a:pt x="234999" y="350491"/>
                    <a:pt x="232916" y="353169"/>
                    <a:pt x="232172" y="357188"/>
                  </a:cubicBezTo>
                  <a:lnTo>
                    <a:pt x="234850" y="356295"/>
                  </a:lnTo>
                  <a:cubicBezTo>
                    <a:pt x="237083" y="354658"/>
                    <a:pt x="238273" y="352276"/>
                    <a:pt x="238422" y="349151"/>
                  </a:cubicBezTo>
                  <a:close/>
                  <a:moveTo>
                    <a:pt x="150018" y="362546"/>
                  </a:moveTo>
                  <a:cubicBezTo>
                    <a:pt x="150465" y="367308"/>
                    <a:pt x="151655" y="372368"/>
                    <a:pt x="153590" y="377726"/>
                  </a:cubicBezTo>
                  <a:cubicBezTo>
                    <a:pt x="157609" y="380107"/>
                    <a:pt x="162371" y="381596"/>
                    <a:pt x="167878" y="382191"/>
                  </a:cubicBezTo>
                  <a:cubicBezTo>
                    <a:pt x="165794" y="378619"/>
                    <a:pt x="163115" y="375047"/>
                    <a:pt x="159841" y="371475"/>
                  </a:cubicBezTo>
                  <a:cubicBezTo>
                    <a:pt x="157311" y="368350"/>
                    <a:pt x="154037" y="365373"/>
                    <a:pt x="150018" y="362546"/>
                  </a:cubicBezTo>
                  <a:close/>
                  <a:moveTo>
                    <a:pt x="201811" y="362546"/>
                  </a:moveTo>
                  <a:cubicBezTo>
                    <a:pt x="201364" y="364629"/>
                    <a:pt x="201066" y="367010"/>
                    <a:pt x="200918" y="369689"/>
                  </a:cubicBezTo>
                  <a:lnTo>
                    <a:pt x="203597" y="367903"/>
                  </a:lnTo>
                  <a:lnTo>
                    <a:pt x="203597" y="363439"/>
                  </a:lnTo>
                  <a:lnTo>
                    <a:pt x="201811" y="362546"/>
                  </a:lnTo>
                  <a:close/>
                  <a:moveTo>
                    <a:pt x="171450" y="364332"/>
                  </a:moveTo>
                  <a:lnTo>
                    <a:pt x="167878" y="365225"/>
                  </a:lnTo>
                  <a:lnTo>
                    <a:pt x="170557" y="371475"/>
                  </a:lnTo>
                  <a:lnTo>
                    <a:pt x="173236" y="369689"/>
                  </a:lnTo>
                  <a:cubicBezTo>
                    <a:pt x="173087" y="367903"/>
                    <a:pt x="172491" y="366117"/>
                    <a:pt x="171450" y="364332"/>
                  </a:cubicBezTo>
                  <a:close/>
                  <a:moveTo>
                    <a:pt x="239315" y="376833"/>
                  </a:moveTo>
                  <a:cubicBezTo>
                    <a:pt x="234702" y="377577"/>
                    <a:pt x="232320" y="380554"/>
                    <a:pt x="232172" y="385763"/>
                  </a:cubicBezTo>
                  <a:lnTo>
                    <a:pt x="241994" y="387549"/>
                  </a:lnTo>
                  <a:lnTo>
                    <a:pt x="243780" y="383977"/>
                  </a:lnTo>
                  <a:cubicBezTo>
                    <a:pt x="246905" y="382637"/>
                    <a:pt x="249882" y="380851"/>
                    <a:pt x="252710" y="378619"/>
                  </a:cubicBezTo>
                  <a:lnTo>
                    <a:pt x="239315" y="376833"/>
                  </a:lnTo>
                  <a:close/>
                  <a:moveTo>
                    <a:pt x="182165" y="390228"/>
                  </a:moveTo>
                  <a:lnTo>
                    <a:pt x="182165" y="392014"/>
                  </a:lnTo>
                  <a:lnTo>
                    <a:pt x="183058" y="392014"/>
                  </a:lnTo>
                  <a:lnTo>
                    <a:pt x="183058" y="390228"/>
                  </a:lnTo>
                  <a:lnTo>
                    <a:pt x="182165" y="390228"/>
                  </a:lnTo>
                  <a:close/>
                  <a:moveTo>
                    <a:pt x="223242" y="392014"/>
                  </a:moveTo>
                  <a:lnTo>
                    <a:pt x="217884" y="393800"/>
                  </a:lnTo>
                  <a:cubicBezTo>
                    <a:pt x="217884" y="395437"/>
                    <a:pt x="218479" y="396925"/>
                    <a:pt x="219670" y="398264"/>
                  </a:cubicBezTo>
                  <a:cubicBezTo>
                    <a:pt x="221605" y="396627"/>
                    <a:pt x="222795" y="394544"/>
                    <a:pt x="223242" y="392014"/>
                  </a:cubicBezTo>
                  <a:close/>
                  <a:moveTo>
                    <a:pt x="282178" y="393800"/>
                  </a:moveTo>
                  <a:lnTo>
                    <a:pt x="283071" y="400050"/>
                  </a:lnTo>
                  <a:lnTo>
                    <a:pt x="287536" y="398264"/>
                  </a:lnTo>
                  <a:cubicBezTo>
                    <a:pt x="286196" y="396478"/>
                    <a:pt x="284410" y="394990"/>
                    <a:pt x="282178" y="393800"/>
                  </a:cubicBezTo>
                  <a:close/>
                  <a:moveTo>
                    <a:pt x="266104" y="395585"/>
                  </a:moveTo>
                  <a:lnTo>
                    <a:pt x="266104" y="400943"/>
                  </a:lnTo>
                  <a:lnTo>
                    <a:pt x="267890" y="397371"/>
                  </a:lnTo>
                  <a:lnTo>
                    <a:pt x="266104" y="395585"/>
                  </a:lnTo>
                  <a:close/>
                  <a:moveTo>
                    <a:pt x="241101" y="403622"/>
                  </a:moveTo>
                  <a:cubicBezTo>
                    <a:pt x="239613" y="406450"/>
                    <a:pt x="238422" y="409426"/>
                    <a:pt x="237529" y="412552"/>
                  </a:cubicBezTo>
                  <a:lnTo>
                    <a:pt x="241994" y="412552"/>
                  </a:lnTo>
                  <a:lnTo>
                    <a:pt x="245566" y="403622"/>
                  </a:lnTo>
                  <a:lnTo>
                    <a:pt x="241101" y="403622"/>
                  </a:lnTo>
                  <a:close/>
                  <a:moveTo>
                    <a:pt x="344686" y="403622"/>
                  </a:moveTo>
                  <a:lnTo>
                    <a:pt x="343793" y="408980"/>
                  </a:lnTo>
                  <a:lnTo>
                    <a:pt x="349150" y="408087"/>
                  </a:lnTo>
                  <a:cubicBezTo>
                    <a:pt x="349002" y="405557"/>
                    <a:pt x="347513" y="404069"/>
                    <a:pt x="344686" y="403622"/>
                  </a:cubicBezTo>
                  <a:close/>
                  <a:moveTo>
                    <a:pt x="277713" y="406301"/>
                  </a:moveTo>
                  <a:lnTo>
                    <a:pt x="274141" y="416124"/>
                  </a:lnTo>
                  <a:lnTo>
                    <a:pt x="273248" y="424160"/>
                  </a:lnTo>
                  <a:lnTo>
                    <a:pt x="277713" y="424160"/>
                  </a:lnTo>
                  <a:cubicBezTo>
                    <a:pt x="279350" y="421482"/>
                    <a:pt x="280541" y="418505"/>
                    <a:pt x="281285" y="415231"/>
                  </a:cubicBezTo>
                  <a:lnTo>
                    <a:pt x="281285" y="406301"/>
                  </a:lnTo>
                  <a:lnTo>
                    <a:pt x="277713" y="406301"/>
                  </a:lnTo>
                  <a:close/>
                  <a:moveTo>
                    <a:pt x="344686" y="419696"/>
                  </a:moveTo>
                  <a:lnTo>
                    <a:pt x="341114" y="442020"/>
                  </a:lnTo>
                  <a:lnTo>
                    <a:pt x="341114" y="453628"/>
                  </a:lnTo>
                  <a:lnTo>
                    <a:pt x="342900" y="456307"/>
                  </a:lnTo>
                  <a:lnTo>
                    <a:pt x="347364" y="453628"/>
                  </a:lnTo>
                  <a:lnTo>
                    <a:pt x="353615" y="421482"/>
                  </a:lnTo>
                  <a:lnTo>
                    <a:pt x="344686" y="419696"/>
                  </a:lnTo>
                  <a:close/>
                  <a:moveTo>
                    <a:pt x="236636" y="420589"/>
                  </a:moveTo>
                  <a:lnTo>
                    <a:pt x="230386" y="427732"/>
                  </a:lnTo>
                  <a:lnTo>
                    <a:pt x="232172" y="431304"/>
                  </a:lnTo>
                  <a:lnTo>
                    <a:pt x="240208" y="430411"/>
                  </a:lnTo>
                  <a:cubicBezTo>
                    <a:pt x="243631" y="429816"/>
                    <a:pt x="245417" y="427732"/>
                    <a:pt x="245566" y="424160"/>
                  </a:cubicBezTo>
                  <a:cubicBezTo>
                    <a:pt x="243036" y="422523"/>
                    <a:pt x="240059" y="421333"/>
                    <a:pt x="236636" y="420589"/>
                  </a:cubicBezTo>
                  <a:close/>
                  <a:moveTo>
                    <a:pt x="284857" y="425946"/>
                  </a:moveTo>
                  <a:lnTo>
                    <a:pt x="284857" y="434876"/>
                  </a:lnTo>
                  <a:lnTo>
                    <a:pt x="291107" y="433090"/>
                  </a:lnTo>
                  <a:lnTo>
                    <a:pt x="292000" y="426839"/>
                  </a:lnTo>
                  <a:cubicBezTo>
                    <a:pt x="290066" y="426393"/>
                    <a:pt x="287684" y="426095"/>
                    <a:pt x="284857" y="425946"/>
                  </a:cubicBezTo>
                  <a:close/>
                  <a:moveTo>
                    <a:pt x="258068" y="436662"/>
                  </a:moveTo>
                  <a:lnTo>
                    <a:pt x="257175" y="445592"/>
                  </a:lnTo>
                  <a:lnTo>
                    <a:pt x="264318" y="445592"/>
                  </a:lnTo>
                  <a:cubicBezTo>
                    <a:pt x="263872" y="441871"/>
                    <a:pt x="261788" y="438894"/>
                    <a:pt x="258068" y="436662"/>
                  </a:cubicBezTo>
                  <a:close/>
                  <a:moveTo>
                    <a:pt x="275927" y="441127"/>
                  </a:moveTo>
                  <a:lnTo>
                    <a:pt x="272355" y="448271"/>
                  </a:lnTo>
                  <a:lnTo>
                    <a:pt x="276820" y="448271"/>
                  </a:lnTo>
                  <a:cubicBezTo>
                    <a:pt x="278606" y="448122"/>
                    <a:pt x="280392" y="447526"/>
                    <a:pt x="282178" y="446485"/>
                  </a:cubicBezTo>
                  <a:lnTo>
                    <a:pt x="284857" y="451842"/>
                  </a:lnTo>
                  <a:lnTo>
                    <a:pt x="292000" y="459879"/>
                  </a:lnTo>
                  <a:lnTo>
                    <a:pt x="301823" y="465237"/>
                  </a:lnTo>
                  <a:lnTo>
                    <a:pt x="306288" y="463451"/>
                  </a:lnTo>
                  <a:cubicBezTo>
                    <a:pt x="305990" y="461516"/>
                    <a:pt x="305395" y="459433"/>
                    <a:pt x="304502" y="457200"/>
                  </a:cubicBezTo>
                  <a:cubicBezTo>
                    <a:pt x="302865" y="454373"/>
                    <a:pt x="300781" y="451396"/>
                    <a:pt x="298251" y="448271"/>
                  </a:cubicBezTo>
                  <a:lnTo>
                    <a:pt x="287536" y="443806"/>
                  </a:lnTo>
                  <a:lnTo>
                    <a:pt x="275927" y="441127"/>
                  </a:lnTo>
                  <a:close/>
                  <a:moveTo>
                    <a:pt x="316111" y="446485"/>
                  </a:moveTo>
                  <a:lnTo>
                    <a:pt x="317896" y="454521"/>
                  </a:lnTo>
                  <a:lnTo>
                    <a:pt x="324147" y="453628"/>
                  </a:lnTo>
                  <a:cubicBezTo>
                    <a:pt x="323998" y="449015"/>
                    <a:pt x="321319" y="446634"/>
                    <a:pt x="316111" y="446485"/>
                  </a:cubicBezTo>
                  <a:close/>
                  <a:moveTo>
                    <a:pt x="250924" y="454521"/>
                  </a:moveTo>
                  <a:cubicBezTo>
                    <a:pt x="249287" y="456754"/>
                    <a:pt x="248394" y="459433"/>
                    <a:pt x="248245" y="462558"/>
                  </a:cubicBezTo>
                  <a:cubicBezTo>
                    <a:pt x="250180" y="465088"/>
                    <a:pt x="251668" y="468065"/>
                    <a:pt x="252710" y="471488"/>
                  </a:cubicBezTo>
                  <a:lnTo>
                    <a:pt x="244673" y="476846"/>
                  </a:lnTo>
                  <a:lnTo>
                    <a:pt x="242887" y="481310"/>
                  </a:lnTo>
                  <a:lnTo>
                    <a:pt x="247352" y="480417"/>
                  </a:lnTo>
                  <a:cubicBezTo>
                    <a:pt x="249882" y="479078"/>
                    <a:pt x="251966" y="476994"/>
                    <a:pt x="253603" y="474167"/>
                  </a:cubicBezTo>
                  <a:cubicBezTo>
                    <a:pt x="257175" y="474167"/>
                    <a:pt x="259556" y="472381"/>
                    <a:pt x="260747" y="468809"/>
                  </a:cubicBezTo>
                  <a:lnTo>
                    <a:pt x="258068" y="458986"/>
                  </a:lnTo>
                  <a:cubicBezTo>
                    <a:pt x="255984" y="457200"/>
                    <a:pt x="253603" y="455712"/>
                    <a:pt x="250924" y="454521"/>
                  </a:cubicBezTo>
                  <a:close/>
                  <a:moveTo>
                    <a:pt x="214312" y="488454"/>
                  </a:moveTo>
                  <a:cubicBezTo>
                    <a:pt x="215056" y="490984"/>
                    <a:pt x="216545" y="493068"/>
                    <a:pt x="218777" y="494705"/>
                  </a:cubicBezTo>
                  <a:lnTo>
                    <a:pt x="219670" y="488454"/>
                  </a:lnTo>
                  <a:lnTo>
                    <a:pt x="214312" y="488454"/>
                  </a:lnTo>
                  <a:close/>
                  <a:moveTo>
                    <a:pt x="187523" y="462558"/>
                  </a:moveTo>
                  <a:lnTo>
                    <a:pt x="183951" y="463451"/>
                  </a:lnTo>
                  <a:cubicBezTo>
                    <a:pt x="185737" y="466874"/>
                    <a:pt x="188118" y="469851"/>
                    <a:pt x="191095" y="472381"/>
                  </a:cubicBezTo>
                  <a:lnTo>
                    <a:pt x="193774" y="470595"/>
                  </a:lnTo>
                  <a:cubicBezTo>
                    <a:pt x="192137" y="467916"/>
                    <a:pt x="190053" y="465237"/>
                    <a:pt x="187523" y="462558"/>
                  </a:cubicBezTo>
                  <a:close/>
                  <a:moveTo>
                    <a:pt x="194667" y="513457"/>
                  </a:moveTo>
                  <a:cubicBezTo>
                    <a:pt x="192583" y="515094"/>
                    <a:pt x="190797" y="517178"/>
                    <a:pt x="189309" y="519708"/>
                  </a:cubicBezTo>
                  <a:lnTo>
                    <a:pt x="189309" y="525066"/>
                  </a:lnTo>
                  <a:lnTo>
                    <a:pt x="193774" y="524173"/>
                  </a:lnTo>
                  <a:cubicBezTo>
                    <a:pt x="196006" y="522982"/>
                    <a:pt x="198090" y="521196"/>
                    <a:pt x="200025" y="518815"/>
                  </a:cubicBezTo>
                  <a:cubicBezTo>
                    <a:pt x="200025" y="515839"/>
                    <a:pt x="198239" y="514053"/>
                    <a:pt x="194667" y="513457"/>
                  </a:cubicBezTo>
                  <a:close/>
                  <a:moveTo>
                    <a:pt x="327719" y="467916"/>
                  </a:moveTo>
                  <a:lnTo>
                    <a:pt x="326826" y="471488"/>
                  </a:lnTo>
                  <a:lnTo>
                    <a:pt x="327719" y="472381"/>
                  </a:lnTo>
                  <a:lnTo>
                    <a:pt x="332184" y="471488"/>
                  </a:lnTo>
                  <a:cubicBezTo>
                    <a:pt x="331142" y="470000"/>
                    <a:pt x="329654" y="468809"/>
                    <a:pt x="327719" y="467916"/>
                  </a:cubicBezTo>
                  <a:close/>
                  <a:moveTo>
                    <a:pt x="330398" y="479525"/>
                  </a:moveTo>
                  <a:lnTo>
                    <a:pt x="332184" y="488454"/>
                  </a:lnTo>
                  <a:lnTo>
                    <a:pt x="340221" y="487561"/>
                  </a:lnTo>
                  <a:lnTo>
                    <a:pt x="340221" y="479525"/>
                  </a:lnTo>
                  <a:lnTo>
                    <a:pt x="330398" y="479525"/>
                  </a:lnTo>
                  <a:close/>
                  <a:moveTo>
                    <a:pt x="308074" y="483989"/>
                  </a:moveTo>
                  <a:cubicBezTo>
                    <a:pt x="309264" y="486668"/>
                    <a:pt x="311050" y="489050"/>
                    <a:pt x="313432" y="491133"/>
                  </a:cubicBezTo>
                  <a:cubicBezTo>
                    <a:pt x="315813" y="492324"/>
                    <a:pt x="318492" y="492919"/>
                    <a:pt x="321468" y="492919"/>
                  </a:cubicBezTo>
                  <a:cubicBezTo>
                    <a:pt x="320575" y="490835"/>
                    <a:pt x="319087" y="488752"/>
                    <a:pt x="317003" y="486668"/>
                  </a:cubicBezTo>
                  <a:lnTo>
                    <a:pt x="308074" y="483989"/>
                  </a:lnTo>
                  <a:close/>
                  <a:moveTo>
                    <a:pt x="331291" y="499170"/>
                  </a:moveTo>
                  <a:lnTo>
                    <a:pt x="331291" y="504528"/>
                  </a:lnTo>
                  <a:lnTo>
                    <a:pt x="337542" y="503635"/>
                  </a:lnTo>
                  <a:cubicBezTo>
                    <a:pt x="336053" y="501700"/>
                    <a:pt x="333970" y="500212"/>
                    <a:pt x="331291" y="499170"/>
                  </a:cubicBezTo>
                  <a:close/>
                  <a:moveTo>
                    <a:pt x="263425" y="533103"/>
                  </a:moveTo>
                  <a:lnTo>
                    <a:pt x="260747" y="541139"/>
                  </a:lnTo>
                  <a:lnTo>
                    <a:pt x="265211" y="541139"/>
                  </a:lnTo>
                  <a:lnTo>
                    <a:pt x="266997" y="533103"/>
                  </a:lnTo>
                  <a:lnTo>
                    <a:pt x="263425" y="533103"/>
                  </a:lnTo>
                  <a:close/>
                  <a:moveTo>
                    <a:pt x="233064" y="533996"/>
                  </a:moveTo>
                  <a:lnTo>
                    <a:pt x="232172" y="541139"/>
                  </a:lnTo>
                  <a:lnTo>
                    <a:pt x="239315" y="540246"/>
                  </a:lnTo>
                  <a:cubicBezTo>
                    <a:pt x="237827" y="537865"/>
                    <a:pt x="235743" y="535782"/>
                    <a:pt x="233064" y="533996"/>
                  </a:cubicBezTo>
                  <a:close/>
                  <a:moveTo>
                    <a:pt x="226814" y="547390"/>
                  </a:moveTo>
                  <a:lnTo>
                    <a:pt x="226814" y="553641"/>
                  </a:lnTo>
                  <a:lnTo>
                    <a:pt x="232172" y="552748"/>
                  </a:lnTo>
                  <a:cubicBezTo>
                    <a:pt x="231130" y="550664"/>
                    <a:pt x="229344" y="548878"/>
                    <a:pt x="226814" y="547390"/>
                  </a:cubicBezTo>
                  <a:close/>
                  <a:moveTo>
                    <a:pt x="211633" y="552748"/>
                  </a:moveTo>
                  <a:lnTo>
                    <a:pt x="212526" y="558999"/>
                  </a:lnTo>
                  <a:lnTo>
                    <a:pt x="221456" y="557213"/>
                  </a:lnTo>
                  <a:cubicBezTo>
                    <a:pt x="218479" y="555427"/>
                    <a:pt x="215205" y="553939"/>
                    <a:pt x="211633" y="552748"/>
                  </a:cubicBezTo>
                  <a:close/>
                  <a:moveTo>
                    <a:pt x="286643" y="638473"/>
                  </a:moveTo>
                  <a:lnTo>
                    <a:pt x="278606" y="643831"/>
                  </a:lnTo>
                  <a:cubicBezTo>
                    <a:pt x="277564" y="646063"/>
                    <a:pt x="276969" y="648444"/>
                    <a:pt x="276820" y="650975"/>
                  </a:cubicBezTo>
                  <a:cubicBezTo>
                    <a:pt x="279052" y="648593"/>
                    <a:pt x="281731" y="646510"/>
                    <a:pt x="284857" y="644724"/>
                  </a:cubicBezTo>
                  <a:lnTo>
                    <a:pt x="288428" y="642938"/>
                  </a:lnTo>
                  <a:cubicBezTo>
                    <a:pt x="288428" y="641450"/>
                    <a:pt x="287833" y="639961"/>
                    <a:pt x="286643" y="638473"/>
                  </a:cubicBezTo>
                  <a:close/>
                  <a:moveTo>
                    <a:pt x="307181" y="678657"/>
                  </a:moveTo>
                  <a:lnTo>
                    <a:pt x="306288" y="683121"/>
                  </a:lnTo>
                  <a:lnTo>
                    <a:pt x="308967" y="683121"/>
                  </a:lnTo>
                  <a:cubicBezTo>
                    <a:pt x="308967" y="681633"/>
                    <a:pt x="308371" y="680145"/>
                    <a:pt x="307181" y="678657"/>
                  </a:cubicBezTo>
                  <a:close/>
                  <a:moveTo>
                    <a:pt x="275034" y="685800"/>
                  </a:moveTo>
                  <a:lnTo>
                    <a:pt x="275034" y="692051"/>
                  </a:lnTo>
                  <a:lnTo>
                    <a:pt x="279499" y="692051"/>
                  </a:lnTo>
                  <a:lnTo>
                    <a:pt x="279499" y="685800"/>
                  </a:lnTo>
                  <a:lnTo>
                    <a:pt x="275034" y="685800"/>
                  </a:lnTo>
                  <a:close/>
                  <a:moveTo>
                    <a:pt x="338435" y="350044"/>
                  </a:moveTo>
                  <a:lnTo>
                    <a:pt x="340221" y="362546"/>
                  </a:lnTo>
                  <a:lnTo>
                    <a:pt x="344686" y="360760"/>
                  </a:lnTo>
                  <a:lnTo>
                    <a:pt x="345578" y="353616"/>
                  </a:lnTo>
                  <a:lnTo>
                    <a:pt x="344686" y="351830"/>
                  </a:lnTo>
                  <a:lnTo>
                    <a:pt x="338435" y="350044"/>
                  </a:lnTo>
                  <a:close/>
                  <a:moveTo>
                    <a:pt x="297358" y="370582"/>
                  </a:moveTo>
                  <a:lnTo>
                    <a:pt x="297358" y="376833"/>
                  </a:lnTo>
                  <a:cubicBezTo>
                    <a:pt x="298995" y="375642"/>
                    <a:pt x="300186" y="373857"/>
                    <a:pt x="300930" y="371475"/>
                  </a:cubicBezTo>
                  <a:lnTo>
                    <a:pt x="297358" y="370582"/>
                  </a:lnTo>
                  <a:close/>
                  <a:moveTo>
                    <a:pt x="184844" y="110728"/>
                  </a:moveTo>
                  <a:lnTo>
                    <a:pt x="184844" y="116979"/>
                  </a:lnTo>
                  <a:lnTo>
                    <a:pt x="191095" y="116086"/>
                  </a:lnTo>
                  <a:cubicBezTo>
                    <a:pt x="190202" y="113407"/>
                    <a:pt x="188118" y="111621"/>
                    <a:pt x="184844" y="1107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69" name="Freeform: Shape 4168">
              <a:extLst>
                <a:ext uri="{FF2B5EF4-FFF2-40B4-BE49-F238E27FC236}">
                  <a16:creationId xmlns:a16="http://schemas.microsoft.com/office/drawing/2014/main" id="{4B3D11D5-8C74-4A35-A372-6A65D6F6BE5D}"/>
                </a:ext>
              </a:extLst>
            </p:cNvPr>
            <p:cNvSpPr/>
            <p:nvPr/>
          </p:nvSpPr>
          <p:spPr>
            <a:xfrm>
              <a:off x="8120876" y="3105508"/>
              <a:ext cx="252711" cy="361653"/>
            </a:xfrm>
            <a:custGeom>
              <a:avLst/>
              <a:gdLst/>
              <a:ahLst/>
              <a:cxnLst/>
              <a:rect l="l" t="t" r="r" b="b"/>
              <a:pathLst>
                <a:path w="252711" h="361653">
                  <a:moveTo>
                    <a:pt x="86618" y="0"/>
                  </a:moveTo>
                  <a:lnTo>
                    <a:pt x="227707" y="893"/>
                  </a:lnTo>
                  <a:lnTo>
                    <a:pt x="230386" y="8930"/>
                  </a:lnTo>
                  <a:cubicBezTo>
                    <a:pt x="230089" y="10121"/>
                    <a:pt x="229493" y="11014"/>
                    <a:pt x="228600" y="11609"/>
                  </a:cubicBezTo>
                  <a:cubicBezTo>
                    <a:pt x="225624" y="12055"/>
                    <a:pt x="222647" y="12948"/>
                    <a:pt x="219671" y="14288"/>
                  </a:cubicBezTo>
                  <a:lnTo>
                    <a:pt x="231279" y="16967"/>
                  </a:lnTo>
                  <a:cubicBezTo>
                    <a:pt x="234851" y="16967"/>
                    <a:pt x="238721" y="16371"/>
                    <a:pt x="242888" y="15181"/>
                  </a:cubicBezTo>
                  <a:lnTo>
                    <a:pt x="243781" y="10716"/>
                  </a:lnTo>
                  <a:lnTo>
                    <a:pt x="252711" y="11609"/>
                  </a:lnTo>
                  <a:lnTo>
                    <a:pt x="252711" y="25896"/>
                  </a:lnTo>
                  <a:lnTo>
                    <a:pt x="249139" y="36612"/>
                  </a:lnTo>
                  <a:lnTo>
                    <a:pt x="243781" y="38398"/>
                  </a:lnTo>
                  <a:lnTo>
                    <a:pt x="243781" y="31254"/>
                  </a:lnTo>
                  <a:cubicBezTo>
                    <a:pt x="242144" y="34082"/>
                    <a:pt x="240953" y="37058"/>
                    <a:pt x="240209" y="40184"/>
                  </a:cubicBezTo>
                  <a:lnTo>
                    <a:pt x="240209" y="53578"/>
                  </a:lnTo>
                  <a:lnTo>
                    <a:pt x="238423" y="66080"/>
                  </a:lnTo>
                  <a:cubicBezTo>
                    <a:pt x="236935" y="68908"/>
                    <a:pt x="234553" y="71289"/>
                    <a:pt x="231279" y="73224"/>
                  </a:cubicBezTo>
                  <a:lnTo>
                    <a:pt x="210741" y="74117"/>
                  </a:lnTo>
                  <a:lnTo>
                    <a:pt x="212527" y="78582"/>
                  </a:lnTo>
                  <a:lnTo>
                    <a:pt x="232172" y="79475"/>
                  </a:lnTo>
                  <a:lnTo>
                    <a:pt x="229493" y="100013"/>
                  </a:lnTo>
                  <a:lnTo>
                    <a:pt x="219671" y="132160"/>
                  </a:lnTo>
                  <a:lnTo>
                    <a:pt x="209848" y="150912"/>
                  </a:lnTo>
                  <a:lnTo>
                    <a:pt x="204490" y="158949"/>
                  </a:lnTo>
                  <a:cubicBezTo>
                    <a:pt x="201960" y="161479"/>
                    <a:pt x="198686" y="163265"/>
                    <a:pt x="194668" y="164307"/>
                  </a:cubicBezTo>
                  <a:lnTo>
                    <a:pt x="166986" y="164307"/>
                  </a:lnTo>
                  <a:cubicBezTo>
                    <a:pt x="163265" y="164009"/>
                    <a:pt x="159991" y="162223"/>
                    <a:pt x="157163" y="158949"/>
                  </a:cubicBezTo>
                  <a:lnTo>
                    <a:pt x="155377" y="165200"/>
                  </a:lnTo>
                  <a:cubicBezTo>
                    <a:pt x="157312" y="167730"/>
                    <a:pt x="159991" y="169516"/>
                    <a:pt x="163414" y="170557"/>
                  </a:cubicBezTo>
                  <a:lnTo>
                    <a:pt x="195561" y="171450"/>
                  </a:lnTo>
                  <a:lnTo>
                    <a:pt x="194668" y="181273"/>
                  </a:lnTo>
                  <a:cubicBezTo>
                    <a:pt x="191244" y="180529"/>
                    <a:pt x="187970" y="179041"/>
                    <a:pt x="184845" y="176808"/>
                  </a:cubicBezTo>
                  <a:lnTo>
                    <a:pt x="174129" y="179487"/>
                  </a:lnTo>
                  <a:lnTo>
                    <a:pt x="164307" y="183952"/>
                  </a:lnTo>
                  <a:cubicBezTo>
                    <a:pt x="161330" y="185291"/>
                    <a:pt x="158651" y="187375"/>
                    <a:pt x="156270" y="190203"/>
                  </a:cubicBezTo>
                  <a:lnTo>
                    <a:pt x="168771" y="189310"/>
                  </a:lnTo>
                  <a:lnTo>
                    <a:pt x="177701" y="187524"/>
                  </a:lnTo>
                  <a:lnTo>
                    <a:pt x="176808" y="190203"/>
                  </a:lnTo>
                  <a:lnTo>
                    <a:pt x="170557" y="199132"/>
                  </a:lnTo>
                  <a:lnTo>
                    <a:pt x="169664" y="205383"/>
                  </a:lnTo>
                  <a:lnTo>
                    <a:pt x="170557" y="207169"/>
                  </a:lnTo>
                  <a:lnTo>
                    <a:pt x="172343" y="208955"/>
                  </a:lnTo>
                  <a:cubicBezTo>
                    <a:pt x="173980" y="206276"/>
                    <a:pt x="176064" y="203597"/>
                    <a:pt x="178594" y="200918"/>
                  </a:cubicBezTo>
                  <a:lnTo>
                    <a:pt x="180380" y="209848"/>
                  </a:lnTo>
                  <a:lnTo>
                    <a:pt x="173236" y="216992"/>
                  </a:lnTo>
                  <a:lnTo>
                    <a:pt x="165200" y="216099"/>
                  </a:lnTo>
                  <a:lnTo>
                    <a:pt x="162521" y="216992"/>
                  </a:lnTo>
                  <a:cubicBezTo>
                    <a:pt x="159991" y="219373"/>
                    <a:pt x="157907" y="222052"/>
                    <a:pt x="156270" y="225028"/>
                  </a:cubicBezTo>
                  <a:lnTo>
                    <a:pt x="157163" y="232172"/>
                  </a:lnTo>
                  <a:lnTo>
                    <a:pt x="155377" y="234851"/>
                  </a:lnTo>
                  <a:lnTo>
                    <a:pt x="152698" y="243781"/>
                  </a:lnTo>
                  <a:lnTo>
                    <a:pt x="154484" y="243781"/>
                  </a:lnTo>
                  <a:cubicBezTo>
                    <a:pt x="157312" y="242441"/>
                    <a:pt x="159693" y="240358"/>
                    <a:pt x="161628" y="237530"/>
                  </a:cubicBezTo>
                  <a:cubicBezTo>
                    <a:pt x="162669" y="234405"/>
                    <a:pt x="164753" y="232321"/>
                    <a:pt x="167878" y="231279"/>
                  </a:cubicBezTo>
                  <a:lnTo>
                    <a:pt x="165200" y="241995"/>
                  </a:lnTo>
                  <a:cubicBezTo>
                    <a:pt x="164604" y="245716"/>
                    <a:pt x="162223" y="248097"/>
                    <a:pt x="158056" y="249139"/>
                  </a:cubicBezTo>
                  <a:lnTo>
                    <a:pt x="147340" y="245567"/>
                  </a:lnTo>
                  <a:lnTo>
                    <a:pt x="144661" y="248246"/>
                  </a:lnTo>
                  <a:lnTo>
                    <a:pt x="147340" y="253603"/>
                  </a:lnTo>
                  <a:lnTo>
                    <a:pt x="158056" y="256282"/>
                  </a:lnTo>
                  <a:lnTo>
                    <a:pt x="158949" y="261640"/>
                  </a:lnTo>
                  <a:lnTo>
                    <a:pt x="141982" y="259854"/>
                  </a:lnTo>
                  <a:cubicBezTo>
                    <a:pt x="140792" y="260152"/>
                    <a:pt x="139899" y="260747"/>
                    <a:pt x="139303" y="261640"/>
                  </a:cubicBezTo>
                  <a:cubicBezTo>
                    <a:pt x="140643" y="264617"/>
                    <a:pt x="142429" y="267296"/>
                    <a:pt x="144661" y="269677"/>
                  </a:cubicBezTo>
                  <a:lnTo>
                    <a:pt x="146447" y="275928"/>
                  </a:lnTo>
                  <a:lnTo>
                    <a:pt x="145554" y="277714"/>
                  </a:lnTo>
                  <a:lnTo>
                    <a:pt x="143768" y="280392"/>
                  </a:lnTo>
                  <a:cubicBezTo>
                    <a:pt x="142280" y="281732"/>
                    <a:pt x="140494" y="282625"/>
                    <a:pt x="138411" y="283071"/>
                  </a:cubicBezTo>
                  <a:lnTo>
                    <a:pt x="137518" y="277714"/>
                  </a:lnTo>
                  <a:lnTo>
                    <a:pt x="135732" y="272356"/>
                  </a:lnTo>
                  <a:cubicBezTo>
                    <a:pt x="134392" y="272951"/>
                    <a:pt x="132904" y="273844"/>
                    <a:pt x="131267" y="275035"/>
                  </a:cubicBezTo>
                  <a:lnTo>
                    <a:pt x="123230" y="292001"/>
                  </a:lnTo>
                  <a:lnTo>
                    <a:pt x="131267" y="298252"/>
                  </a:lnTo>
                  <a:lnTo>
                    <a:pt x="132160" y="302717"/>
                  </a:lnTo>
                  <a:lnTo>
                    <a:pt x="123230" y="301824"/>
                  </a:lnTo>
                  <a:lnTo>
                    <a:pt x="112514" y="298252"/>
                  </a:lnTo>
                  <a:cubicBezTo>
                    <a:pt x="109687" y="298847"/>
                    <a:pt x="107008" y="300038"/>
                    <a:pt x="104478" y="301824"/>
                  </a:cubicBezTo>
                  <a:cubicBezTo>
                    <a:pt x="102989" y="304651"/>
                    <a:pt x="102096" y="307926"/>
                    <a:pt x="101799" y="311646"/>
                  </a:cubicBezTo>
                  <a:lnTo>
                    <a:pt x="111621" y="316111"/>
                  </a:lnTo>
                  <a:lnTo>
                    <a:pt x="125016" y="315218"/>
                  </a:lnTo>
                  <a:cubicBezTo>
                    <a:pt x="124421" y="318046"/>
                    <a:pt x="122932" y="320725"/>
                    <a:pt x="120551" y="323255"/>
                  </a:cubicBezTo>
                  <a:lnTo>
                    <a:pt x="109836" y="326827"/>
                  </a:lnTo>
                  <a:lnTo>
                    <a:pt x="98227" y="327720"/>
                  </a:lnTo>
                  <a:lnTo>
                    <a:pt x="91976" y="326827"/>
                  </a:lnTo>
                  <a:lnTo>
                    <a:pt x="95548" y="322362"/>
                  </a:lnTo>
                  <a:cubicBezTo>
                    <a:pt x="95102" y="319385"/>
                    <a:pt x="93613" y="316707"/>
                    <a:pt x="91083" y="314325"/>
                  </a:cubicBezTo>
                  <a:lnTo>
                    <a:pt x="88404" y="326827"/>
                  </a:lnTo>
                  <a:cubicBezTo>
                    <a:pt x="87214" y="329952"/>
                    <a:pt x="85130" y="332631"/>
                    <a:pt x="82153" y="334864"/>
                  </a:cubicBezTo>
                  <a:lnTo>
                    <a:pt x="50900" y="345579"/>
                  </a:lnTo>
                  <a:lnTo>
                    <a:pt x="32147" y="355402"/>
                  </a:lnTo>
                  <a:lnTo>
                    <a:pt x="9823" y="361653"/>
                  </a:lnTo>
                  <a:cubicBezTo>
                    <a:pt x="8037" y="359420"/>
                    <a:pt x="6251" y="356741"/>
                    <a:pt x="4465" y="353616"/>
                  </a:cubicBezTo>
                  <a:cubicBezTo>
                    <a:pt x="3275" y="352723"/>
                    <a:pt x="1786" y="351830"/>
                    <a:pt x="0" y="350937"/>
                  </a:cubicBezTo>
                  <a:cubicBezTo>
                    <a:pt x="0" y="349002"/>
                    <a:pt x="596" y="346919"/>
                    <a:pt x="1786" y="344686"/>
                  </a:cubicBezTo>
                  <a:cubicBezTo>
                    <a:pt x="3126" y="341561"/>
                    <a:pt x="4019" y="337989"/>
                    <a:pt x="4465" y="333971"/>
                  </a:cubicBezTo>
                  <a:lnTo>
                    <a:pt x="16967" y="218778"/>
                  </a:lnTo>
                  <a:lnTo>
                    <a:pt x="30361" y="160735"/>
                  </a:lnTo>
                  <a:lnTo>
                    <a:pt x="35719" y="151805"/>
                  </a:lnTo>
                  <a:lnTo>
                    <a:pt x="41970" y="130374"/>
                  </a:lnTo>
                  <a:lnTo>
                    <a:pt x="43756" y="117872"/>
                  </a:lnTo>
                  <a:lnTo>
                    <a:pt x="53578" y="112514"/>
                  </a:lnTo>
                  <a:cubicBezTo>
                    <a:pt x="55216" y="109687"/>
                    <a:pt x="56406" y="106412"/>
                    <a:pt x="57150" y="102692"/>
                  </a:cubicBezTo>
                  <a:lnTo>
                    <a:pt x="54471" y="98227"/>
                  </a:lnTo>
                  <a:cubicBezTo>
                    <a:pt x="55364" y="97036"/>
                    <a:pt x="56555" y="96143"/>
                    <a:pt x="58043" y="95548"/>
                  </a:cubicBezTo>
                  <a:lnTo>
                    <a:pt x="63401" y="96441"/>
                  </a:lnTo>
                  <a:lnTo>
                    <a:pt x="64294" y="90190"/>
                  </a:lnTo>
                  <a:cubicBezTo>
                    <a:pt x="62657" y="87511"/>
                    <a:pt x="61169" y="84237"/>
                    <a:pt x="59829" y="80367"/>
                  </a:cubicBezTo>
                  <a:lnTo>
                    <a:pt x="62508" y="55364"/>
                  </a:lnTo>
                  <a:cubicBezTo>
                    <a:pt x="63103" y="51197"/>
                    <a:pt x="65485" y="48518"/>
                    <a:pt x="69652" y="47328"/>
                  </a:cubicBezTo>
                  <a:lnTo>
                    <a:pt x="76796" y="48221"/>
                  </a:lnTo>
                  <a:lnTo>
                    <a:pt x="76796" y="44649"/>
                  </a:lnTo>
                  <a:lnTo>
                    <a:pt x="75903" y="43756"/>
                  </a:lnTo>
                  <a:lnTo>
                    <a:pt x="67866" y="37505"/>
                  </a:lnTo>
                  <a:lnTo>
                    <a:pt x="75010" y="2679"/>
                  </a:lnTo>
                  <a:lnTo>
                    <a:pt x="86618" y="0"/>
                  </a:lnTo>
                  <a:close/>
                  <a:moveTo>
                    <a:pt x="165200" y="21432"/>
                  </a:moveTo>
                  <a:lnTo>
                    <a:pt x="159842" y="22324"/>
                  </a:lnTo>
                  <a:cubicBezTo>
                    <a:pt x="160437" y="25152"/>
                    <a:pt x="161628" y="27831"/>
                    <a:pt x="163414" y="30361"/>
                  </a:cubicBezTo>
                  <a:lnTo>
                    <a:pt x="167878" y="27682"/>
                  </a:lnTo>
                  <a:cubicBezTo>
                    <a:pt x="167730" y="25450"/>
                    <a:pt x="166837" y="23366"/>
                    <a:pt x="165200" y="21432"/>
                  </a:cubicBezTo>
                  <a:close/>
                  <a:moveTo>
                    <a:pt x="182166" y="21432"/>
                  </a:moveTo>
                  <a:lnTo>
                    <a:pt x="183059" y="26789"/>
                  </a:lnTo>
                  <a:lnTo>
                    <a:pt x="187524" y="25896"/>
                  </a:lnTo>
                  <a:cubicBezTo>
                    <a:pt x="186482" y="23813"/>
                    <a:pt x="184696" y="22324"/>
                    <a:pt x="182166" y="21432"/>
                  </a:cubicBezTo>
                  <a:close/>
                  <a:moveTo>
                    <a:pt x="137518" y="58936"/>
                  </a:moveTo>
                  <a:lnTo>
                    <a:pt x="138411" y="63401"/>
                  </a:lnTo>
                  <a:lnTo>
                    <a:pt x="145554" y="62508"/>
                  </a:lnTo>
                  <a:cubicBezTo>
                    <a:pt x="143619" y="60276"/>
                    <a:pt x="140941" y="59085"/>
                    <a:pt x="137518" y="58936"/>
                  </a:cubicBezTo>
                  <a:close/>
                  <a:moveTo>
                    <a:pt x="156270" y="59829"/>
                  </a:moveTo>
                  <a:lnTo>
                    <a:pt x="155377" y="66080"/>
                  </a:lnTo>
                  <a:lnTo>
                    <a:pt x="157163" y="68759"/>
                  </a:lnTo>
                  <a:lnTo>
                    <a:pt x="162521" y="68759"/>
                  </a:lnTo>
                  <a:lnTo>
                    <a:pt x="162521" y="59829"/>
                  </a:lnTo>
                  <a:lnTo>
                    <a:pt x="156270" y="59829"/>
                  </a:lnTo>
                  <a:close/>
                  <a:moveTo>
                    <a:pt x="191096" y="65187"/>
                  </a:moveTo>
                  <a:lnTo>
                    <a:pt x="189310" y="74117"/>
                  </a:lnTo>
                  <a:lnTo>
                    <a:pt x="192882" y="75903"/>
                  </a:lnTo>
                  <a:lnTo>
                    <a:pt x="194668" y="75010"/>
                  </a:lnTo>
                  <a:lnTo>
                    <a:pt x="196453" y="65187"/>
                  </a:lnTo>
                  <a:lnTo>
                    <a:pt x="191096" y="65187"/>
                  </a:lnTo>
                  <a:close/>
                  <a:moveTo>
                    <a:pt x="68759" y="71438"/>
                  </a:moveTo>
                  <a:cubicBezTo>
                    <a:pt x="69057" y="74117"/>
                    <a:pt x="69652" y="76796"/>
                    <a:pt x="70545" y="79475"/>
                  </a:cubicBezTo>
                  <a:cubicBezTo>
                    <a:pt x="72182" y="79326"/>
                    <a:pt x="73670" y="78730"/>
                    <a:pt x="75010" y="77689"/>
                  </a:cubicBezTo>
                  <a:lnTo>
                    <a:pt x="75903" y="71438"/>
                  </a:lnTo>
                  <a:lnTo>
                    <a:pt x="68759" y="71438"/>
                  </a:lnTo>
                  <a:close/>
                  <a:moveTo>
                    <a:pt x="150019" y="92869"/>
                  </a:moveTo>
                  <a:cubicBezTo>
                    <a:pt x="147936" y="94655"/>
                    <a:pt x="146150" y="97036"/>
                    <a:pt x="144661" y="100013"/>
                  </a:cubicBezTo>
                  <a:lnTo>
                    <a:pt x="156270" y="104478"/>
                  </a:lnTo>
                  <a:lnTo>
                    <a:pt x="169664" y="102692"/>
                  </a:lnTo>
                  <a:cubicBezTo>
                    <a:pt x="168771" y="100310"/>
                    <a:pt x="166986" y="98227"/>
                    <a:pt x="164307" y="96441"/>
                  </a:cubicBezTo>
                  <a:cubicBezTo>
                    <a:pt x="159991" y="95101"/>
                    <a:pt x="155228" y="93911"/>
                    <a:pt x="150019" y="92869"/>
                  </a:cubicBezTo>
                  <a:close/>
                  <a:moveTo>
                    <a:pt x="183059" y="100906"/>
                  </a:moveTo>
                  <a:lnTo>
                    <a:pt x="181273" y="106264"/>
                  </a:lnTo>
                  <a:lnTo>
                    <a:pt x="185738" y="105371"/>
                  </a:lnTo>
                  <a:cubicBezTo>
                    <a:pt x="185589" y="103585"/>
                    <a:pt x="184696" y="102096"/>
                    <a:pt x="183059" y="100906"/>
                  </a:cubicBezTo>
                  <a:close/>
                  <a:moveTo>
                    <a:pt x="200025" y="102692"/>
                  </a:moveTo>
                  <a:lnTo>
                    <a:pt x="195561" y="104478"/>
                  </a:lnTo>
                  <a:lnTo>
                    <a:pt x="199132" y="108050"/>
                  </a:lnTo>
                  <a:lnTo>
                    <a:pt x="202704" y="106264"/>
                  </a:lnTo>
                  <a:cubicBezTo>
                    <a:pt x="202258" y="104924"/>
                    <a:pt x="201365" y="103734"/>
                    <a:pt x="200025" y="102692"/>
                  </a:cubicBezTo>
                  <a:close/>
                  <a:moveTo>
                    <a:pt x="213420" y="105371"/>
                  </a:moveTo>
                  <a:cubicBezTo>
                    <a:pt x="212080" y="106561"/>
                    <a:pt x="211187" y="108050"/>
                    <a:pt x="210741" y="109835"/>
                  </a:cubicBezTo>
                  <a:lnTo>
                    <a:pt x="215206" y="109835"/>
                  </a:lnTo>
                  <a:cubicBezTo>
                    <a:pt x="215206" y="108347"/>
                    <a:pt x="214611" y="106859"/>
                    <a:pt x="213420" y="105371"/>
                  </a:cubicBezTo>
                  <a:close/>
                  <a:moveTo>
                    <a:pt x="69652" y="107157"/>
                  </a:moveTo>
                  <a:lnTo>
                    <a:pt x="69652" y="111621"/>
                  </a:lnTo>
                  <a:lnTo>
                    <a:pt x="76796" y="109835"/>
                  </a:lnTo>
                  <a:lnTo>
                    <a:pt x="69652" y="107157"/>
                  </a:lnTo>
                  <a:close/>
                  <a:moveTo>
                    <a:pt x="191989" y="146447"/>
                  </a:moveTo>
                  <a:cubicBezTo>
                    <a:pt x="190649" y="148828"/>
                    <a:pt x="189756" y="151507"/>
                    <a:pt x="189310" y="154484"/>
                  </a:cubicBezTo>
                  <a:lnTo>
                    <a:pt x="195561" y="154484"/>
                  </a:lnTo>
                  <a:lnTo>
                    <a:pt x="197346" y="146447"/>
                  </a:lnTo>
                  <a:lnTo>
                    <a:pt x="191989" y="146447"/>
                  </a:lnTo>
                  <a:close/>
                  <a:moveTo>
                    <a:pt x="134839" y="160735"/>
                  </a:moveTo>
                  <a:cubicBezTo>
                    <a:pt x="132755" y="162818"/>
                    <a:pt x="130076" y="164307"/>
                    <a:pt x="126802" y="165200"/>
                  </a:cubicBezTo>
                  <a:lnTo>
                    <a:pt x="69652" y="166092"/>
                  </a:lnTo>
                  <a:cubicBezTo>
                    <a:pt x="67568" y="167581"/>
                    <a:pt x="66080" y="169664"/>
                    <a:pt x="65187" y="172343"/>
                  </a:cubicBezTo>
                  <a:cubicBezTo>
                    <a:pt x="67866" y="173683"/>
                    <a:pt x="70843" y="174576"/>
                    <a:pt x="74117" y="175022"/>
                  </a:cubicBezTo>
                  <a:lnTo>
                    <a:pt x="117872" y="174129"/>
                  </a:lnTo>
                  <a:lnTo>
                    <a:pt x="135732" y="168771"/>
                  </a:lnTo>
                  <a:cubicBezTo>
                    <a:pt x="137518" y="167432"/>
                    <a:pt x="139303" y="165646"/>
                    <a:pt x="141089" y="163414"/>
                  </a:cubicBezTo>
                  <a:cubicBezTo>
                    <a:pt x="139303" y="162372"/>
                    <a:pt x="137220" y="161479"/>
                    <a:pt x="134839" y="160735"/>
                  </a:cubicBezTo>
                  <a:close/>
                  <a:moveTo>
                    <a:pt x="138411" y="191989"/>
                  </a:moveTo>
                  <a:lnTo>
                    <a:pt x="138411" y="196453"/>
                  </a:lnTo>
                  <a:lnTo>
                    <a:pt x="148233" y="196453"/>
                  </a:lnTo>
                  <a:cubicBezTo>
                    <a:pt x="146001" y="193775"/>
                    <a:pt x="142727" y="192286"/>
                    <a:pt x="138411" y="191989"/>
                  </a:cubicBezTo>
                  <a:close/>
                  <a:moveTo>
                    <a:pt x="111621" y="202704"/>
                  </a:moveTo>
                  <a:lnTo>
                    <a:pt x="97334" y="208062"/>
                  </a:lnTo>
                  <a:cubicBezTo>
                    <a:pt x="96143" y="209699"/>
                    <a:pt x="95250" y="211485"/>
                    <a:pt x="94655" y="213420"/>
                  </a:cubicBezTo>
                  <a:lnTo>
                    <a:pt x="96441" y="214313"/>
                  </a:lnTo>
                  <a:lnTo>
                    <a:pt x="100906" y="213420"/>
                  </a:lnTo>
                  <a:lnTo>
                    <a:pt x="102692" y="212527"/>
                  </a:lnTo>
                  <a:lnTo>
                    <a:pt x="116086" y="207169"/>
                  </a:lnTo>
                  <a:lnTo>
                    <a:pt x="120551" y="206276"/>
                  </a:lnTo>
                  <a:cubicBezTo>
                    <a:pt x="118021" y="204639"/>
                    <a:pt x="115044" y="203448"/>
                    <a:pt x="111621" y="202704"/>
                  </a:cubicBezTo>
                  <a:close/>
                  <a:moveTo>
                    <a:pt x="148233" y="205383"/>
                  </a:moveTo>
                  <a:cubicBezTo>
                    <a:pt x="144959" y="208657"/>
                    <a:pt x="142280" y="212825"/>
                    <a:pt x="140196" y="217885"/>
                  </a:cubicBezTo>
                  <a:lnTo>
                    <a:pt x="137518" y="225921"/>
                  </a:lnTo>
                  <a:cubicBezTo>
                    <a:pt x="138857" y="227856"/>
                    <a:pt x="140643" y="229344"/>
                    <a:pt x="142875" y="230386"/>
                  </a:cubicBezTo>
                  <a:cubicBezTo>
                    <a:pt x="145257" y="227112"/>
                    <a:pt x="147340" y="222647"/>
                    <a:pt x="149126" y="216992"/>
                  </a:cubicBezTo>
                  <a:lnTo>
                    <a:pt x="152698" y="205383"/>
                  </a:lnTo>
                  <a:lnTo>
                    <a:pt x="148233" y="205383"/>
                  </a:lnTo>
                  <a:close/>
                  <a:moveTo>
                    <a:pt x="75903" y="214313"/>
                  </a:moveTo>
                  <a:cubicBezTo>
                    <a:pt x="73670" y="217885"/>
                    <a:pt x="70396" y="219968"/>
                    <a:pt x="66080" y="220564"/>
                  </a:cubicBezTo>
                  <a:lnTo>
                    <a:pt x="56257" y="225028"/>
                  </a:lnTo>
                  <a:cubicBezTo>
                    <a:pt x="53132" y="226814"/>
                    <a:pt x="50155" y="228898"/>
                    <a:pt x="47328" y="231279"/>
                  </a:cubicBezTo>
                  <a:lnTo>
                    <a:pt x="48221" y="234851"/>
                  </a:lnTo>
                  <a:lnTo>
                    <a:pt x="55364" y="232172"/>
                  </a:lnTo>
                  <a:lnTo>
                    <a:pt x="75010" y="222350"/>
                  </a:lnTo>
                  <a:cubicBezTo>
                    <a:pt x="78284" y="221457"/>
                    <a:pt x="81558" y="219968"/>
                    <a:pt x="84832" y="217885"/>
                  </a:cubicBezTo>
                  <a:cubicBezTo>
                    <a:pt x="82153" y="216396"/>
                    <a:pt x="79177" y="215206"/>
                    <a:pt x="75903" y="214313"/>
                  </a:cubicBezTo>
                  <a:close/>
                  <a:moveTo>
                    <a:pt x="79475" y="227707"/>
                  </a:moveTo>
                  <a:lnTo>
                    <a:pt x="77689" y="234851"/>
                  </a:lnTo>
                  <a:lnTo>
                    <a:pt x="78582" y="237530"/>
                  </a:lnTo>
                  <a:cubicBezTo>
                    <a:pt x="79772" y="240060"/>
                    <a:pt x="81558" y="242144"/>
                    <a:pt x="83939" y="243781"/>
                  </a:cubicBezTo>
                  <a:lnTo>
                    <a:pt x="84832" y="233065"/>
                  </a:lnTo>
                  <a:cubicBezTo>
                    <a:pt x="84832" y="230237"/>
                    <a:pt x="83046" y="228451"/>
                    <a:pt x="79475" y="227707"/>
                  </a:cubicBezTo>
                  <a:close/>
                  <a:moveTo>
                    <a:pt x="122337" y="235744"/>
                  </a:moveTo>
                  <a:cubicBezTo>
                    <a:pt x="120402" y="238572"/>
                    <a:pt x="119212" y="241548"/>
                    <a:pt x="118765" y="244674"/>
                  </a:cubicBezTo>
                  <a:lnTo>
                    <a:pt x="124123" y="245567"/>
                  </a:lnTo>
                  <a:lnTo>
                    <a:pt x="127695" y="244674"/>
                  </a:lnTo>
                  <a:lnTo>
                    <a:pt x="126802" y="236637"/>
                  </a:lnTo>
                  <a:lnTo>
                    <a:pt x="122337" y="235744"/>
                  </a:lnTo>
                  <a:close/>
                  <a:moveTo>
                    <a:pt x="81261" y="250925"/>
                  </a:moveTo>
                  <a:lnTo>
                    <a:pt x="79475" y="262533"/>
                  </a:lnTo>
                  <a:cubicBezTo>
                    <a:pt x="81558" y="265212"/>
                    <a:pt x="84237" y="267296"/>
                    <a:pt x="87511" y="268784"/>
                  </a:cubicBezTo>
                  <a:lnTo>
                    <a:pt x="88404" y="256282"/>
                  </a:lnTo>
                  <a:cubicBezTo>
                    <a:pt x="87511" y="253008"/>
                    <a:pt x="85130" y="251222"/>
                    <a:pt x="81261" y="250925"/>
                  </a:cubicBezTo>
                  <a:close/>
                  <a:moveTo>
                    <a:pt x="121444" y="255389"/>
                  </a:moveTo>
                  <a:lnTo>
                    <a:pt x="111621" y="256282"/>
                  </a:lnTo>
                  <a:lnTo>
                    <a:pt x="111621" y="263426"/>
                  </a:lnTo>
                  <a:cubicBezTo>
                    <a:pt x="115491" y="265510"/>
                    <a:pt x="119658" y="267296"/>
                    <a:pt x="124123" y="268784"/>
                  </a:cubicBezTo>
                  <a:lnTo>
                    <a:pt x="133053" y="259854"/>
                  </a:lnTo>
                  <a:cubicBezTo>
                    <a:pt x="129481" y="257919"/>
                    <a:pt x="125611" y="256431"/>
                    <a:pt x="121444" y="255389"/>
                  </a:cubicBezTo>
                  <a:close/>
                  <a:moveTo>
                    <a:pt x="43756" y="256282"/>
                  </a:moveTo>
                  <a:lnTo>
                    <a:pt x="45542" y="259854"/>
                  </a:lnTo>
                  <a:lnTo>
                    <a:pt x="51793" y="258068"/>
                  </a:lnTo>
                  <a:lnTo>
                    <a:pt x="43756" y="256282"/>
                  </a:lnTo>
                  <a:close/>
                  <a:moveTo>
                    <a:pt x="64294" y="264319"/>
                  </a:moveTo>
                  <a:lnTo>
                    <a:pt x="63401" y="270570"/>
                  </a:lnTo>
                  <a:cubicBezTo>
                    <a:pt x="65336" y="272058"/>
                    <a:pt x="67717" y="272951"/>
                    <a:pt x="70545" y="273249"/>
                  </a:cubicBezTo>
                  <a:cubicBezTo>
                    <a:pt x="69652" y="269826"/>
                    <a:pt x="67568" y="266849"/>
                    <a:pt x="64294" y="264319"/>
                  </a:cubicBezTo>
                  <a:close/>
                  <a:moveTo>
                    <a:pt x="40184" y="272356"/>
                  </a:moveTo>
                  <a:cubicBezTo>
                    <a:pt x="37059" y="274142"/>
                    <a:pt x="34082" y="276523"/>
                    <a:pt x="31254" y="279500"/>
                  </a:cubicBezTo>
                  <a:lnTo>
                    <a:pt x="29468" y="287536"/>
                  </a:lnTo>
                  <a:cubicBezTo>
                    <a:pt x="29766" y="288727"/>
                    <a:pt x="30361" y="289620"/>
                    <a:pt x="31254" y="290215"/>
                  </a:cubicBezTo>
                  <a:lnTo>
                    <a:pt x="44649" y="287536"/>
                  </a:lnTo>
                  <a:lnTo>
                    <a:pt x="39291" y="297359"/>
                  </a:lnTo>
                  <a:lnTo>
                    <a:pt x="38398" y="301824"/>
                  </a:lnTo>
                  <a:lnTo>
                    <a:pt x="39291" y="302717"/>
                  </a:lnTo>
                  <a:lnTo>
                    <a:pt x="50900" y="300931"/>
                  </a:lnTo>
                  <a:lnTo>
                    <a:pt x="50007" y="292001"/>
                  </a:lnTo>
                  <a:lnTo>
                    <a:pt x="43756" y="283071"/>
                  </a:lnTo>
                  <a:cubicBezTo>
                    <a:pt x="42863" y="279797"/>
                    <a:pt x="41672" y="276225"/>
                    <a:pt x="40184" y="272356"/>
                  </a:cubicBezTo>
                  <a:close/>
                  <a:moveTo>
                    <a:pt x="85725" y="281285"/>
                  </a:moveTo>
                  <a:lnTo>
                    <a:pt x="74117" y="287536"/>
                  </a:lnTo>
                  <a:cubicBezTo>
                    <a:pt x="70843" y="289173"/>
                    <a:pt x="67866" y="291555"/>
                    <a:pt x="65187" y="294680"/>
                  </a:cubicBezTo>
                  <a:lnTo>
                    <a:pt x="63401" y="306289"/>
                  </a:lnTo>
                  <a:lnTo>
                    <a:pt x="64294" y="308967"/>
                  </a:lnTo>
                  <a:cubicBezTo>
                    <a:pt x="67717" y="308223"/>
                    <a:pt x="70991" y="306735"/>
                    <a:pt x="74117" y="304503"/>
                  </a:cubicBezTo>
                  <a:cubicBezTo>
                    <a:pt x="75605" y="300931"/>
                    <a:pt x="77689" y="297359"/>
                    <a:pt x="80368" y="293787"/>
                  </a:cubicBezTo>
                  <a:lnTo>
                    <a:pt x="82153" y="291108"/>
                  </a:lnTo>
                  <a:lnTo>
                    <a:pt x="93762" y="292894"/>
                  </a:lnTo>
                  <a:lnTo>
                    <a:pt x="97334" y="285750"/>
                  </a:lnTo>
                  <a:lnTo>
                    <a:pt x="97334" y="283071"/>
                  </a:lnTo>
                  <a:lnTo>
                    <a:pt x="95548" y="283964"/>
                  </a:lnTo>
                  <a:lnTo>
                    <a:pt x="85725" y="281285"/>
                  </a:lnTo>
                  <a:close/>
                  <a:moveTo>
                    <a:pt x="20539" y="304503"/>
                  </a:moveTo>
                  <a:lnTo>
                    <a:pt x="19646" y="313432"/>
                  </a:lnTo>
                  <a:lnTo>
                    <a:pt x="25896" y="313432"/>
                  </a:lnTo>
                  <a:lnTo>
                    <a:pt x="26789" y="304503"/>
                  </a:lnTo>
                  <a:lnTo>
                    <a:pt x="20539" y="304503"/>
                  </a:lnTo>
                  <a:close/>
                  <a:moveTo>
                    <a:pt x="27682" y="333078"/>
                  </a:moveTo>
                  <a:lnTo>
                    <a:pt x="28575" y="334864"/>
                  </a:lnTo>
                  <a:lnTo>
                    <a:pt x="28575" y="333078"/>
                  </a:lnTo>
                  <a:lnTo>
                    <a:pt x="27682" y="33307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68" name="Freeform: Shape 4167">
              <a:extLst>
                <a:ext uri="{FF2B5EF4-FFF2-40B4-BE49-F238E27FC236}">
                  <a16:creationId xmlns:a16="http://schemas.microsoft.com/office/drawing/2014/main" id="{0BAE7F74-1B34-4D5D-81D3-9FF2F5B724B6}"/>
                </a:ext>
              </a:extLst>
            </p:cNvPr>
            <p:cNvSpPr/>
            <p:nvPr/>
          </p:nvSpPr>
          <p:spPr>
            <a:xfrm>
              <a:off x="7129607" y="3116223"/>
              <a:ext cx="437554" cy="687586"/>
            </a:xfrm>
            <a:custGeom>
              <a:avLst/>
              <a:gdLst/>
              <a:ahLst/>
              <a:cxnLst/>
              <a:rect l="l" t="t" r="r" b="b"/>
              <a:pathLst>
                <a:path w="437554" h="687586">
                  <a:moveTo>
                    <a:pt x="170557" y="0"/>
                  </a:moveTo>
                  <a:lnTo>
                    <a:pt x="176807" y="10716"/>
                  </a:lnTo>
                  <a:lnTo>
                    <a:pt x="187523" y="16966"/>
                  </a:lnTo>
                  <a:lnTo>
                    <a:pt x="199132" y="21431"/>
                  </a:lnTo>
                  <a:lnTo>
                    <a:pt x="208061" y="28575"/>
                  </a:lnTo>
                  <a:cubicBezTo>
                    <a:pt x="207020" y="25301"/>
                    <a:pt x="205531" y="22026"/>
                    <a:pt x="203597" y="18752"/>
                  </a:cubicBezTo>
                  <a:lnTo>
                    <a:pt x="192881" y="13394"/>
                  </a:lnTo>
                  <a:cubicBezTo>
                    <a:pt x="189309" y="12204"/>
                    <a:pt x="186035" y="9823"/>
                    <a:pt x="183058" y="6251"/>
                  </a:cubicBezTo>
                  <a:cubicBezTo>
                    <a:pt x="183207" y="5209"/>
                    <a:pt x="183802" y="4316"/>
                    <a:pt x="184844" y="3572"/>
                  </a:cubicBezTo>
                  <a:lnTo>
                    <a:pt x="196453" y="4465"/>
                  </a:lnTo>
                  <a:lnTo>
                    <a:pt x="205382" y="7144"/>
                  </a:lnTo>
                  <a:cubicBezTo>
                    <a:pt x="206573" y="6995"/>
                    <a:pt x="207466" y="6400"/>
                    <a:pt x="208061" y="5358"/>
                  </a:cubicBezTo>
                  <a:lnTo>
                    <a:pt x="209847" y="0"/>
                  </a:lnTo>
                  <a:lnTo>
                    <a:pt x="219670" y="0"/>
                  </a:lnTo>
                  <a:cubicBezTo>
                    <a:pt x="223242" y="2083"/>
                    <a:pt x="227111" y="3572"/>
                    <a:pt x="231279" y="4465"/>
                  </a:cubicBezTo>
                  <a:lnTo>
                    <a:pt x="306288" y="11608"/>
                  </a:lnTo>
                  <a:lnTo>
                    <a:pt x="330398" y="20538"/>
                  </a:lnTo>
                  <a:lnTo>
                    <a:pt x="338435" y="28575"/>
                  </a:lnTo>
                  <a:cubicBezTo>
                    <a:pt x="339923" y="32593"/>
                    <a:pt x="341114" y="37058"/>
                    <a:pt x="342007" y="41969"/>
                  </a:cubicBezTo>
                  <a:lnTo>
                    <a:pt x="341114" y="50006"/>
                  </a:lnTo>
                  <a:lnTo>
                    <a:pt x="343793" y="52685"/>
                  </a:lnTo>
                  <a:cubicBezTo>
                    <a:pt x="347513" y="51346"/>
                    <a:pt x="349895" y="48369"/>
                    <a:pt x="350936" y="43755"/>
                  </a:cubicBezTo>
                  <a:lnTo>
                    <a:pt x="350936" y="37505"/>
                  </a:lnTo>
                  <a:lnTo>
                    <a:pt x="359866" y="39291"/>
                  </a:lnTo>
                  <a:cubicBezTo>
                    <a:pt x="362991" y="41225"/>
                    <a:pt x="365968" y="43607"/>
                    <a:pt x="368796" y="46434"/>
                  </a:cubicBezTo>
                  <a:lnTo>
                    <a:pt x="367010" y="57150"/>
                  </a:lnTo>
                  <a:cubicBezTo>
                    <a:pt x="371028" y="57448"/>
                    <a:pt x="374898" y="58638"/>
                    <a:pt x="378618" y="60722"/>
                  </a:cubicBezTo>
                  <a:lnTo>
                    <a:pt x="375940" y="67866"/>
                  </a:lnTo>
                  <a:lnTo>
                    <a:pt x="379511" y="68759"/>
                  </a:lnTo>
                  <a:lnTo>
                    <a:pt x="380404" y="67866"/>
                  </a:lnTo>
                  <a:cubicBezTo>
                    <a:pt x="383530" y="68014"/>
                    <a:pt x="386804" y="68907"/>
                    <a:pt x="390227" y="70544"/>
                  </a:cubicBezTo>
                  <a:cubicBezTo>
                    <a:pt x="392311" y="74116"/>
                    <a:pt x="393799" y="78284"/>
                    <a:pt x="394692" y="83046"/>
                  </a:cubicBezTo>
                  <a:lnTo>
                    <a:pt x="395585" y="92869"/>
                  </a:lnTo>
                  <a:lnTo>
                    <a:pt x="400050" y="91976"/>
                  </a:lnTo>
                  <a:lnTo>
                    <a:pt x="404515" y="91976"/>
                  </a:lnTo>
                  <a:lnTo>
                    <a:pt x="402729" y="103584"/>
                  </a:lnTo>
                  <a:lnTo>
                    <a:pt x="384869" y="110728"/>
                  </a:lnTo>
                  <a:cubicBezTo>
                    <a:pt x="385018" y="112514"/>
                    <a:pt x="385613" y="114300"/>
                    <a:pt x="386655" y="116086"/>
                  </a:cubicBezTo>
                  <a:lnTo>
                    <a:pt x="400943" y="117872"/>
                  </a:lnTo>
                  <a:cubicBezTo>
                    <a:pt x="401836" y="119658"/>
                    <a:pt x="402729" y="121741"/>
                    <a:pt x="403622" y="124123"/>
                  </a:cubicBezTo>
                  <a:lnTo>
                    <a:pt x="401836" y="141982"/>
                  </a:lnTo>
                  <a:lnTo>
                    <a:pt x="399157" y="139303"/>
                  </a:lnTo>
                  <a:cubicBezTo>
                    <a:pt x="396478" y="136624"/>
                    <a:pt x="394692" y="133052"/>
                    <a:pt x="393799" y="128587"/>
                  </a:cubicBezTo>
                  <a:cubicBezTo>
                    <a:pt x="393055" y="126950"/>
                    <a:pt x="391864" y="125462"/>
                    <a:pt x="390227" y="124123"/>
                  </a:cubicBezTo>
                  <a:lnTo>
                    <a:pt x="389334" y="131266"/>
                  </a:lnTo>
                  <a:lnTo>
                    <a:pt x="389334" y="144661"/>
                  </a:lnTo>
                  <a:lnTo>
                    <a:pt x="390227" y="147340"/>
                  </a:lnTo>
                  <a:lnTo>
                    <a:pt x="393799" y="172343"/>
                  </a:lnTo>
                  <a:lnTo>
                    <a:pt x="391120" y="174129"/>
                  </a:lnTo>
                  <a:lnTo>
                    <a:pt x="386655" y="183951"/>
                  </a:lnTo>
                  <a:lnTo>
                    <a:pt x="378618" y="191988"/>
                  </a:lnTo>
                  <a:lnTo>
                    <a:pt x="378618" y="199132"/>
                  </a:lnTo>
                  <a:lnTo>
                    <a:pt x="380404" y="206276"/>
                  </a:lnTo>
                  <a:cubicBezTo>
                    <a:pt x="382041" y="207615"/>
                    <a:pt x="384125" y="208806"/>
                    <a:pt x="386655" y="209848"/>
                  </a:cubicBezTo>
                  <a:lnTo>
                    <a:pt x="389334" y="206276"/>
                  </a:lnTo>
                  <a:cubicBezTo>
                    <a:pt x="391566" y="203448"/>
                    <a:pt x="394245" y="200769"/>
                    <a:pt x="397371" y="198239"/>
                  </a:cubicBezTo>
                  <a:lnTo>
                    <a:pt x="401836" y="196453"/>
                  </a:lnTo>
                  <a:lnTo>
                    <a:pt x="401836" y="213419"/>
                  </a:lnTo>
                  <a:lnTo>
                    <a:pt x="410765" y="212526"/>
                  </a:lnTo>
                  <a:lnTo>
                    <a:pt x="425053" y="215205"/>
                  </a:lnTo>
                  <a:cubicBezTo>
                    <a:pt x="428476" y="213717"/>
                    <a:pt x="432345" y="212526"/>
                    <a:pt x="436661" y="211634"/>
                  </a:cubicBezTo>
                  <a:lnTo>
                    <a:pt x="431304" y="238423"/>
                  </a:lnTo>
                  <a:cubicBezTo>
                    <a:pt x="431899" y="242739"/>
                    <a:pt x="433090" y="247203"/>
                    <a:pt x="434875" y="251817"/>
                  </a:cubicBezTo>
                  <a:lnTo>
                    <a:pt x="436661" y="278606"/>
                  </a:lnTo>
                  <a:lnTo>
                    <a:pt x="432197" y="277713"/>
                  </a:lnTo>
                  <a:cubicBezTo>
                    <a:pt x="429220" y="276076"/>
                    <a:pt x="426541" y="273695"/>
                    <a:pt x="424160" y="270569"/>
                  </a:cubicBezTo>
                  <a:cubicBezTo>
                    <a:pt x="425202" y="267593"/>
                    <a:pt x="426988" y="264319"/>
                    <a:pt x="429518" y="260747"/>
                  </a:cubicBezTo>
                  <a:cubicBezTo>
                    <a:pt x="427583" y="257621"/>
                    <a:pt x="425797" y="254050"/>
                    <a:pt x="424160" y="250031"/>
                  </a:cubicBezTo>
                  <a:lnTo>
                    <a:pt x="425946" y="236637"/>
                  </a:lnTo>
                  <a:lnTo>
                    <a:pt x="419695" y="226814"/>
                  </a:lnTo>
                  <a:cubicBezTo>
                    <a:pt x="416123" y="225326"/>
                    <a:pt x="412254" y="224433"/>
                    <a:pt x="408086" y="224135"/>
                  </a:cubicBezTo>
                  <a:cubicBezTo>
                    <a:pt x="406896" y="224433"/>
                    <a:pt x="406003" y="225028"/>
                    <a:pt x="405407" y="225921"/>
                  </a:cubicBezTo>
                  <a:lnTo>
                    <a:pt x="407193" y="231279"/>
                  </a:lnTo>
                  <a:lnTo>
                    <a:pt x="409872" y="233065"/>
                  </a:lnTo>
                  <a:lnTo>
                    <a:pt x="411658" y="248245"/>
                  </a:lnTo>
                  <a:lnTo>
                    <a:pt x="416123" y="259854"/>
                  </a:lnTo>
                  <a:cubicBezTo>
                    <a:pt x="412849" y="261342"/>
                    <a:pt x="409277" y="262235"/>
                    <a:pt x="405407" y="262533"/>
                  </a:cubicBezTo>
                  <a:cubicBezTo>
                    <a:pt x="403324" y="261342"/>
                    <a:pt x="400943" y="260449"/>
                    <a:pt x="398264" y="259854"/>
                  </a:cubicBezTo>
                  <a:lnTo>
                    <a:pt x="395585" y="263426"/>
                  </a:lnTo>
                  <a:lnTo>
                    <a:pt x="390227" y="291108"/>
                  </a:lnTo>
                  <a:cubicBezTo>
                    <a:pt x="389334" y="295424"/>
                    <a:pt x="388143" y="299889"/>
                    <a:pt x="386655" y="304502"/>
                  </a:cubicBezTo>
                  <a:lnTo>
                    <a:pt x="377725" y="311646"/>
                  </a:lnTo>
                  <a:cubicBezTo>
                    <a:pt x="375642" y="315367"/>
                    <a:pt x="374451" y="319534"/>
                    <a:pt x="374154" y="324148"/>
                  </a:cubicBezTo>
                  <a:lnTo>
                    <a:pt x="381297" y="333077"/>
                  </a:lnTo>
                  <a:lnTo>
                    <a:pt x="382190" y="342007"/>
                  </a:lnTo>
                  <a:lnTo>
                    <a:pt x="381297" y="344686"/>
                  </a:lnTo>
                  <a:lnTo>
                    <a:pt x="380404" y="358080"/>
                  </a:lnTo>
                  <a:cubicBezTo>
                    <a:pt x="380404" y="359420"/>
                    <a:pt x="381000" y="360610"/>
                    <a:pt x="382190" y="361652"/>
                  </a:cubicBezTo>
                  <a:lnTo>
                    <a:pt x="387548" y="360759"/>
                  </a:lnTo>
                  <a:lnTo>
                    <a:pt x="387548" y="350937"/>
                  </a:lnTo>
                  <a:lnTo>
                    <a:pt x="389334" y="336649"/>
                  </a:lnTo>
                  <a:cubicBezTo>
                    <a:pt x="391418" y="333524"/>
                    <a:pt x="393204" y="329952"/>
                    <a:pt x="394692" y="325934"/>
                  </a:cubicBezTo>
                  <a:lnTo>
                    <a:pt x="399157" y="281285"/>
                  </a:lnTo>
                  <a:cubicBezTo>
                    <a:pt x="399306" y="276969"/>
                    <a:pt x="400794" y="272802"/>
                    <a:pt x="403622" y="268784"/>
                  </a:cubicBezTo>
                  <a:cubicBezTo>
                    <a:pt x="407342" y="270569"/>
                    <a:pt x="409724" y="273844"/>
                    <a:pt x="410765" y="278606"/>
                  </a:cubicBezTo>
                  <a:cubicBezTo>
                    <a:pt x="409575" y="282922"/>
                    <a:pt x="408682" y="287685"/>
                    <a:pt x="408086" y="292894"/>
                  </a:cubicBezTo>
                  <a:lnTo>
                    <a:pt x="407193" y="308074"/>
                  </a:lnTo>
                  <a:lnTo>
                    <a:pt x="408979" y="322362"/>
                  </a:lnTo>
                  <a:cubicBezTo>
                    <a:pt x="410319" y="325189"/>
                    <a:pt x="412700" y="327571"/>
                    <a:pt x="416123" y="329505"/>
                  </a:cubicBezTo>
                  <a:lnTo>
                    <a:pt x="425053" y="321469"/>
                  </a:lnTo>
                  <a:cubicBezTo>
                    <a:pt x="426541" y="319087"/>
                    <a:pt x="427434" y="316111"/>
                    <a:pt x="427732" y="312539"/>
                  </a:cubicBezTo>
                  <a:lnTo>
                    <a:pt x="423267" y="311646"/>
                  </a:lnTo>
                  <a:cubicBezTo>
                    <a:pt x="423565" y="308967"/>
                    <a:pt x="424457" y="305991"/>
                    <a:pt x="425946" y="302716"/>
                  </a:cubicBezTo>
                  <a:lnTo>
                    <a:pt x="423267" y="289322"/>
                  </a:lnTo>
                  <a:cubicBezTo>
                    <a:pt x="425946" y="287685"/>
                    <a:pt x="428922" y="286494"/>
                    <a:pt x="432197" y="285750"/>
                  </a:cubicBezTo>
                  <a:lnTo>
                    <a:pt x="435768" y="303609"/>
                  </a:lnTo>
                  <a:lnTo>
                    <a:pt x="435768" y="383976"/>
                  </a:lnTo>
                  <a:cubicBezTo>
                    <a:pt x="432345" y="385614"/>
                    <a:pt x="429071" y="387697"/>
                    <a:pt x="425946" y="390227"/>
                  </a:cubicBezTo>
                  <a:cubicBezTo>
                    <a:pt x="429666" y="390823"/>
                    <a:pt x="433238" y="392609"/>
                    <a:pt x="436661" y="395585"/>
                  </a:cubicBezTo>
                  <a:lnTo>
                    <a:pt x="437554" y="411659"/>
                  </a:lnTo>
                  <a:cubicBezTo>
                    <a:pt x="436959" y="415975"/>
                    <a:pt x="436066" y="420737"/>
                    <a:pt x="434875" y="425946"/>
                  </a:cubicBezTo>
                  <a:lnTo>
                    <a:pt x="433090" y="435769"/>
                  </a:lnTo>
                  <a:lnTo>
                    <a:pt x="433982" y="439341"/>
                  </a:lnTo>
                  <a:lnTo>
                    <a:pt x="435768" y="454521"/>
                  </a:lnTo>
                  <a:lnTo>
                    <a:pt x="431304" y="515243"/>
                  </a:lnTo>
                  <a:cubicBezTo>
                    <a:pt x="430857" y="519410"/>
                    <a:pt x="429964" y="524173"/>
                    <a:pt x="428625" y="529530"/>
                  </a:cubicBezTo>
                  <a:lnTo>
                    <a:pt x="423267" y="556319"/>
                  </a:lnTo>
                  <a:lnTo>
                    <a:pt x="404515" y="603647"/>
                  </a:lnTo>
                  <a:lnTo>
                    <a:pt x="385762" y="634008"/>
                  </a:lnTo>
                  <a:lnTo>
                    <a:pt x="348257" y="661690"/>
                  </a:lnTo>
                  <a:lnTo>
                    <a:pt x="302716" y="682228"/>
                  </a:lnTo>
                  <a:lnTo>
                    <a:pt x="273248" y="685800"/>
                  </a:lnTo>
                  <a:cubicBezTo>
                    <a:pt x="269230" y="685056"/>
                    <a:pt x="265956" y="682675"/>
                    <a:pt x="263425" y="678656"/>
                  </a:cubicBezTo>
                  <a:lnTo>
                    <a:pt x="254496" y="671512"/>
                  </a:lnTo>
                  <a:cubicBezTo>
                    <a:pt x="250924" y="669578"/>
                    <a:pt x="247054" y="668089"/>
                    <a:pt x="242887" y="667048"/>
                  </a:cubicBezTo>
                  <a:cubicBezTo>
                    <a:pt x="239315" y="665559"/>
                    <a:pt x="236041" y="663178"/>
                    <a:pt x="233065" y="659904"/>
                  </a:cubicBezTo>
                  <a:lnTo>
                    <a:pt x="229493" y="659011"/>
                  </a:lnTo>
                  <a:lnTo>
                    <a:pt x="229493" y="660797"/>
                  </a:lnTo>
                  <a:lnTo>
                    <a:pt x="233065" y="667048"/>
                  </a:lnTo>
                  <a:cubicBezTo>
                    <a:pt x="235892" y="669429"/>
                    <a:pt x="239166" y="671512"/>
                    <a:pt x="242887" y="673298"/>
                  </a:cubicBezTo>
                  <a:lnTo>
                    <a:pt x="255389" y="677763"/>
                  </a:lnTo>
                  <a:lnTo>
                    <a:pt x="256282" y="682228"/>
                  </a:lnTo>
                  <a:lnTo>
                    <a:pt x="255389" y="684014"/>
                  </a:lnTo>
                  <a:lnTo>
                    <a:pt x="246459" y="684014"/>
                  </a:lnTo>
                  <a:lnTo>
                    <a:pt x="233065" y="681335"/>
                  </a:lnTo>
                  <a:cubicBezTo>
                    <a:pt x="230683" y="683568"/>
                    <a:pt x="228004" y="685651"/>
                    <a:pt x="225028" y="687586"/>
                  </a:cubicBezTo>
                  <a:lnTo>
                    <a:pt x="212526" y="683121"/>
                  </a:lnTo>
                  <a:lnTo>
                    <a:pt x="183058" y="680442"/>
                  </a:lnTo>
                  <a:cubicBezTo>
                    <a:pt x="178742" y="680442"/>
                    <a:pt x="173682" y="679847"/>
                    <a:pt x="167878" y="678656"/>
                  </a:cubicBezTo>
                  <a:lnTo>
                    <a:pt x="153590" y="676870"/>
                  </a:lnTo>
                  <a:cubicBezTo>
                    <a:pt x="149423" y="675828"/>
                    <a:pt x="144661" y="674935"/>
                    <a:pt x="139303" y="674191"/>
                  </a:cubicBezTo>
                  <a:lnTo>
                    <a:pt x="101798" y="662583"/>
                  </a:lnTo>
                  <a:cubicBezTo>
                    <a:pt x="98524" y="660499"/>
                    <a:pt x="96143" y="657225"/>
                    <a:pt x="94654" y="652760"/>
                  </a:cubicBezTo>
                  <a:lnTo>
                    <a:pt x="97333" y="639366"/>
                  </a:lnTo>
                  <a:lnTo>
                    <a:pt x="95547" y="634901"/>
                  </a:lnTo>
                  <a:lnTo>
                    <a:pt x="87511" y="635794"/>
                  </a:lnTo>
                  <a:lnTo>
                    <a:pt x="86618" y="648295"/>
                  </a:lnTo>
                  <a:cubicBezTo>
                    <a:pt x="86320" y="649039"/>
                    <a:pt x="85725" y="649635"/>
                    <a:pt x="84832" y="650081"/>
                  </a:cubicBezTo>
                  <a:lnTo>
                    <a:pt x="73223" y="644723"/>
                  </a:lnTo>
                  <a:lnTo>
                    <a:pt x="69651" y="642044"/>
                  </a:lnTo>
                  <a:cubicBezTo>
                    <a:pt x="69800" y="639514"/>
                    <a:pt x="70395" y="636835"/>
                    <a:pt x="71437" y="634008"/>
                  </a:cubicBezTo>
                  <a:lnTo>
                    <a:pt x="60722" y="630436"/>
                  </a:lnTo>
                  <a:cubicBezTo>
                    <a:pt x="60870" y="627608"/>
                    <a:pt x="61466" y="624632"/>
                    <a:pt x="62508" y="621506"/>
                  </a:cubicBezTo>
                  <a:cubicBezTo>
                    <a:pt x="62210" y="620316"/>
                    <a:pt x="61615" y="619423"/>
                    <a:pt x="60722" y="618827"/>
                  </a:cubicBezTo>
                  <a:lnTo>
                    <a:pt x="48220" y="618827"/>
                  </a:lnTo>
                  <a:lnTo>
                    <a:pt x="46434" y="616148"/>
                  </a:lnTo>
                  <a:cubicBezTo>
                    <a:pt x="45095" y="611981"/>
                    <a:pt x="44202" y="607516"/>
                    <a:pt x="43755" y="602754"/>
                  </a:cubicBezTo>
                  <a:lnTo>
                    <a:pt x="42862" y="593824"/>
                  </a:lnTo>
                  <a:cubicBezTo>
                    <a:pt x="41523" y="593973"/>
                    <a:pt x="40332" y="594568"/>
                    <a:pt x="39290" y="595610"/>
                  </a:cubicBezTo>
                  <a:lnTo>
                    <a:pt x="34825" y="596503"/>
                  </a:lnTo>
                  <a:lnTo>
                    <a:pt x="33932" y="595610"/>
                  </a:lnTo>
                  <a:lnTo>
                    <a:pt x="34825" y="587573"/>
                  </a:lnTo>
                  <a:cubicBezTo>
                    <a:pt x="37058" y="584597"/>
                    <a:pt x="40332" y="582216"/>
                    <a:pt x="44648" y="580430"/>
                  </a:cubicBezTo>
                  <a:cubicBezTo>
                    <a:pt x="48071" y="579537"/>
                    <a:pt x="51048" y="577453"/>
                    <a:pt x="53578" y="574179"/>
                  </a:cubicBezTo>
                  <a:cubicBezTo>
                    <a:pt x="49262" y="572988"/>
                    <a:pt x="44797" y="572095"/>
                    <a:pt x="40183" y="571500"/>
                  </a:cubicBezTo>
                  <a:cubicBezTo>
                    <a:pt x="37802" y="568077"/>
                    <a:pt x="36016" y="564207"/>
                    <a:pt x="34825" y="559891"/>
                  </a:cubicBezTo>
                  <a:cubicBezTo>
                    <a:pt x="35123" y="555724"/>
                    <a:pt x="36016" y="551259"/>
                    <a:pt x="37504" y="546497"/>
                  </a:cubicBezTo>
                  <a:cubicBezTo>
                    <a:pt x="39886" y="549473"/>
                    <a:pt x="41969" y="552748"/>
                    <a:pt x="43755" y="556319"/>
                  </a:cubicBezTo>
                  <a:cubicBezTo>
                    <a:pt x="44648" y="558998"/>
                    <a:pt x="46136" y="561380"/>
                    <a:pt x="48220" y="563463"/>
                  </a:cubicBezTo>
                  <a:lnTo>
                    <a:pt x="48220" y="542925"/>
                  </a:lnTo>
                  <a:lnTo>
                    <a:pt x="49113" y="529530"/>
                  </a:lnTo>
                  <a:lnTo>
                    <a:pt x="50006" y="527744"/>
                  </a:lnTo>
                  <a:lnTo>
                    <a:pt x="44648" y="517029"/>
                  </a:lnTo>
                  <a:cubicBezTo>
                    <a:pt x="47029" y="514499"/>
                    <a:pt x="49411" y="511522"/>
                    <a:pt x="51792" y="508099"/>
                  </a:cubicBezTo>
                  <a:lnTo>
                    <a:pt x="57150" y="496491"/>
                  </a:lnTo>
                  <a:cubicBezTo>
                    <a:pt x="58340" y="493812"/>
                    <a:pt x="59233" y="490835"/>
                    <a:pt x="59829" y="487561"/>
                  </a:cubicBezTo>
                  <a:lnTo>
                    <a:pt x="58936" y="483989"/>
                  </a:lnTo>
                  <a:lnTo>
                    <a:pt x="56257" y="479524"/>
                  </a:lnTo>
                  <a:lnTo>
                    <a:pt x="48220" y="480417"/>
                  </a:lnTo>
                  <a:lnTo>
                    <a:pt x="41969" y="490240"/>
                  </a:lnTo>
                  <a:cubicBezTo>
                    <a:pt x="38249" y="488007"/>
                    <a:pt x="36165" y="484435"/>
                    <a:pt x="35718" y="479524"/>
                  </a:cubicBezTo>
                  <a:lnTo>
                    <a:pt x="35718" y="474166"/>
                  </a:lnTo>
                  <a:lnTo>
                    <a:pt x="9822" y="475059"/>
                  </a:lnTo>
                  <a:lnTo>
                    <a:pt x="1786" y="476845"/>
                  </a:lnTo>
                  <a:lnTo>
                    <a:pt x="1786" y="469701"/>
                  </a:lnTo>
                  <a:cubicBezTo>
                    <a:pt x="2827" y="465683"/>
                    <a:pt x="3720" y="460921"/>
                    <a:pt x="4465" y="455414"/>
                  </a:cubicBezTo>
                  <a:lnTo>
                    <a:pt x="7143" y="442019"/>
                  </a:lnTo>
                  <a:lnTo>
                    <a:pt x="1786" y="431304"/>
                  </a:lnTo>
                  <a:lnTo>
                    <a:pt x="893" y="415230"/>
                  </a:lnTo>
                  <a:lnTo>
                    <a:pt x="1786" y="408980"/>
                  </a:lnTo>
                  <a:lnTo>
                    <a:pt x="9822" y="410766"/>
                  </a:lnTo>
                  <a:cubicBezTo>
                    <a:pt x="12948" y="412849"/>
                    <a:pt x="14734" y="416123"/>
                    <a:pt x="15180" y="420588"/>
                  </a:cubicBezTo>
                  <a:lnTo>
                    <a:pt x="9822" y="423267"/>
                  </a:lnTo>
                  <a:lnTo>
                    <a:pt x="10715" y="430411"/>
                  </a:lnTo>
                  <a:cubicBezTo>
                    <a:pt x="12204" y="433834"/>
                    <a:pt x="13692" y="437703"/>
                    <a:pt x="15180" y="442019"/>
                  </a:cubicBezTo>
                  <a:lnTo>
                    <a:pt x="11608" y="450056"/>
                  </a:lnTo>
                  <a:lnTo>
                    <a:pt x="13394" y="453628"/>
                  </a:lnTo>
                  <a:lnTo>
                    <a:pt x="20538" y="462558"/>
                  </a:lnTo>
                  <a:lnTo>
                    <a:pt x="24110" y="464344"/>
                  </a:lnTo>
                  <a:lnTo>
                    <a:pt x="32147" y="462558"/>
                  </a:lnTo>
                  <a:cubicBezTo>
                    <a:pt x="30509" y="458837"/>
                    <a:pt x="28426" y="455265"/>
                    <a:pt x="25896" y="451842"/>
                  </a:cubicBezTo>
                  <a:lnTo>
                    <a:pt x="27682" y="437555"/>
                  </a:lnTo>
                  <a:lnTo>
                    <a:pt x="21431" y="426839"/>
                  </a:lnTo>
                  <a:lnTo>
                    <a:pt x="31254" y="425053"/>
                  </a:lnTo>
                  <a:lnTo>
                    <a:pt x="42862" y="427732"/>
                  </a:lnTo>
                  <a:lnTo>
                    <a:pt x="43755" y="422374"/>
                  </a:lnTo>
                  <a:lnTo>
                    <a:pt x="44648" y="406301"/>
                  </a:lnTo>
                  <a:lnTo>
                    <a:pt x="48220" y="392906"/>
                  </a:lnTo>
                  <a:lnTo>
                    <a:pt x="53578" y="382191"/>
                  </a:lnTo>
                  <a:cubicBezTo>
                    <a:pt x="56406" y="380107"/>
                    <a:pt x="59680" y="378023"/>
                    <a:pt x="63400" y="375940"/>
                  </a:cubicBezTo>
                  <a:lnTo>
                    <a:pt x="64294" y="369689"/>
                  </a:lnTo>
                  <a:lnTo>
                    <a:pt x="63400" y="367010"/>
                  </a:lnTo>
                  <a:lnTo>
                    <a:pt x="63400" y="360759"/>
                  </a:lnTo>
                  <a:cubicBezTo>
                    <a:pt x="60424" y="359569"/>
                    <a:pt x="57745" y="357485"/>
                    <a:pt x="55364" y="354509"/>
                  </a:cubicBezTo>
                  <a:cubicBezTo>
                    <a:pt x="56554" y="350341"/>
                    <a:pt x="57447" y="345876"/>
                    <a:pt x="58043" y="341114"/>
                  </a:cubicBezTo>
                  <a:lnTo>
                    <a:pt x="58043" y="325934"/>
                  </a:lnTo>
                  <a:lnTo>
                    <a:pt x="57150" y="325934"/>
                  </a:lnTo>
                  <a:cubicBezTo>
                    <a:pt x="52982" y="327273"/>
                    <a:pt x="50601" y="330250"/>
                    <a:pt x="50006" y="334863"/>
                  </a:cubicBezTo>
                  <a:lnTo>
                    <a:pt x="49113" y="350937"/>
                  </a:lnTo>
                  <a:cubicBezTo>
                    <a:pt x="46881" y="353913"/>
                    <a:pt x="44797" y="357187"/>
                    <a:pt x="42862" y="360759"/>
                  </a:cubicBezTo>
                  <a:lnTo>
                    <a:pt x="39290" y="406301"/>
                  </a:lnTo>
                  <a:lnTo>
                    <a:pt x="35718" y="418802"/>
                  </a:lnTo>
                  <a:cubicBezTo>
                    <a:pt x="31849" y="418058"/>
                    <a:pt x="29170" y="415677"/>
                    <a:pt x="27682" y="411659"/>
                  </a:cubicBezTo>
                  <a:lnTo>
                    <a:pt x="30361" y="399157"/>
                  </a:lnTo>
                  <a:cubicBezTo>
                    <a:pt x="29021" y="395287"/>
                    <a:pt x="28128" y="391120"/>
                    <a:pt x="27682" y="386655"/>
                  </a:cubicBezTo>
                  <a:lnTo>
                    <a:pt x="30361" y="373261"/>
                  </a:lnTo>
                  <a:cubicBezTo>
                    <a:pt x="30212" y="369391"/>
                    <a:pt x="29616" y="365224"/>
                    <a:pt x="28575" y="360759"/>
                  </a:cubicBezTo>
                  <a:lnTo>
                    <a:pt x="25896" y="357187"/>
                  </a:lnTo>
                  <a:lnTo>
                    <a:pt x="19645" y="360759"/>
                  </a:lnTo>
                  <a:cubicBezTo>
                    <a:pt x="16817" y="363141"/>
                    <a:pt x="14138" y="365819"/>
                    <a:pt x="11608" y="368796"/>
                  </a:cubicBezTo>
                  <a:lnTo>
                    <a:pt x="9822" y="375047"/>
                  </a:lnTo>
                  <a:lnTo>
                    <a:pt x="16073" y="376833"/>
                  </a:lnTo>
                  <a:lnTo>
                    <a:pt x="13394" y="389334"/>
                  </a:lnTo>
                  <a:lnTo>
                    <a:pt x="15180" y="400943"/>
                  </a:lnTo>
                  <a:lnTo>
                    <a:pt x="12501" y="401836"/>
                  </a:lnTo>
                  <a:cubicBezTo>
                    <a:pt x="8036" y="401687"/>
                    <a:pt x="4762" y="399306"/>
                    <a:pt x="2679" y="394692"/>
                  </a:cubicBezTo>
                  <a:lnTo>
                    <a:pt x="5357" y="381298"/>
                  </a:lnTo>
                  <a:lnTo>
                    <a:pt x="1786" y="368796"/>
                  </a:lnTo>
                  <a:lnTo>
                    <a:pt x="893" y="336649"/>
                  </a:lnTo>
                  <a:lnTo>
                    <a:pt x="1786" y="321469"/>
                  </a:lnTo>
                  <a:lnTo>
                    <a:pt x="1786" y="308074"/>
                  </a:lnTo>
                  <a:lnTo>
                    <a:pt x="2679" y="305395"/>
                  </a:lnTo>
                  <a:lnTo>
                    <a:pt x="11608" y="298251"/>
                  </a:lnTo>
                  <a:cubicBezTo>
                    <a:pt x="7739" y="297210"/>
                    <a:pt x="4465" y="294828"/>
                    <a:pt x="1786" y="291108"/>
                  </a:cubicBezTo>
                  <a:cubicBezTo>
                    <a:pt x="595" y="287089"/>
                    <a:pt x="0" y="282327"/>
                    <a:pt x="0" y="276820"/>
                  </a:cubicBezTo>
                  <a:lnTo>
                    <a:pt x="0" y="264319"/>
                  </a:lnTo>
                  <a:lnTo>
                    <a:pt x="1786" y="261640"/>
                  </a:lnTo>
                  <a:cubicBezTo>
                    <a:pt x="4316" y="259556"/>
                    <a:pt x="6102" y="256580"/>
                    <a:pt x="7143" y="252710"/>
                  </a:cubicBezTo>
                  <a:lnTo>
                    <a:pt x="1786" y="241101"/>
                  </a:lnTo>
                  <a:lnTo>
                    <a:pt x="2679" y="225921"/>
                  </a:lnTo>
                  <a:lnTo>
                    <a:pt x="2679" y="212526"/>
                  </a:lnTo>
                  <a:lnTo>
                    <a:pt x="3572" y="210741"/>
                  </a:lnTo>
                  <a:lnTo>
                    <a:pt x="7143" y="165199"/>
                  </a:lnTo>
                  <a:cubicBezTo>
                    <a:pt x="7590" y="161181"/>
                    <a:pt x="8483" y="156418"/>
                    <a:pt x="9822" y="150912"/>
                  </a:cubicBezTo>
                  <a:lnTo>
                    <a:pt x="19645" y="111621"/>
                  </a:lnTo>
                  <a:lnTo>
                    <a:pt x="29468" y="88404"/>
                  </a:lnTo>
                  <a:lnTo>
                    <a:pt x="49113" y="58936"/>
                  </a:lnTo>
                  <a:lnTo>
                    <a:pt x="75009" y="35719"/>
                  </a:lnTo>
                  <a:lnTo>
                    <a:pt x="84832" y="29468"/>
                  </a:lnTo>
                  <a:lnTo>
                    <a:pt x="93761" y="21431"/>
                  </a:lnTo>
                  <a:lnTo>
                    <a:pt x="158055" y="3572"/>
                  </a:lnTo>
                  <a:cubicBezTo>
                    <a:pt x="161925" y="2828"/>
                    <a:pt x="166092" y="1637"/>
                    <a:pt x="170557" y="0"/>
                  </a:cubicBezTo>
                  <a:close/>
                  <a:moveTo>
                    <a:pt x="144661" y="23217"/>
                  </a:moveTo>
                  <a:cubicBezTo>
                    <a:pt x="142577" y="25598"/>
                    <a:pt x="141089" y="28277"/>
                    <a:pt x="140196" y="31254"/>
                  </a:cubicBezTo>
                  <a:lnTo>
                    <a:pt x="145554" y="32147"/>
                  </a:lnTo>
                  <a:lnTo>
                    <a:pt x="150018" y="30361"/>
                  </a:lnTo>
                  <a:lnTo>
                    <a:pt x="149125" y="23217"/>
                  </a:lnTo>
                  <a:lnTo>
                    <a:pt x="144661" y="23217"/>
                  </a:lnTo>
                  <a:close/>
                  <a:moveTo>
                    <a:pt x="216098" y="41969"/>
                  </a:moveTo>
                  <a:lnTo>
                    <a:pt x="211633" y="42862"/>
                  </a:lnTo>
                  <a:cubicBezTo>
                    <a:pt x="211931" y="45988"/>
                    <a:pt x="213122" y="48964"/>
                    <a:pt x="215205" y="51792"/>
                  </a:cubicBezTo>
                  <a:lnTo>
                    <a:pt x="218777" y="51792"/>
                  </a:lnTo>
                  <a:lnTo>
                    <a:pt x="218777" y="43755"/>
                  </a:lnTo>
                  <a:cubicBezTo>
                    <a:pt x="218182" y="43011"/>
                    <a:pt x="217289" y="42416"/>
                    <a:pt x="216098" y="41969"/>
                  </a:cubicBezTo>
                  <a:close/>
                  <a:moveTo>
                    <a:pt x="78581" y="46434"/>
                  </a:moveTo>
                  <a:lnTo>
                    <a:pt x="75009" y="58936"/>
                  </a:lnTo>
                  <a:lnTo>
                    <a:pt x="75009" y="71437"/>
                  </a:lnTo>
                  <a:lnTo>
                    <a:pt x="75902" y="74116"/>
                  </a:lnTo>
                  <a:lnTo>
                    <a:pt x="76795" y="93762"/>
                  </a:lnTo>
                  <a:cubicBezTo>
                    <a:pt x="79027" y="93464"/>
                    <a:pt x="81111" y="92273"/>
                    <a:pt x="83046" y="90190"/>
                  </a:cubicBezTo>
                  <a:lnTo>
                    <a:pt x="79474" y="86618"/>
                  </a:lnTo>
                  <a:lnTo>
                    <a:pt x="83939" y="81260"/>
                  </a:lnTo>
                  <a:lnTo>
                    <a:pt x="84832" y="71437"/>
                  </a:lnTo>
                  <a:lnTo>
                    <a:pt x="83046" y="68759"/>
                  </a:lnTo>
                  <a:lnTo>
                    <a:pt x="82153" y="65187"/>
                  </a:lnTo>
                  <a:lnTo>
                    <a:pt x="83939" y="56257"/>
                  </a:lnTo>
                  <a:cubicBezTo>
                    <a:pt x="82748" y="52834"/>
                    <a:pt x="80962" y="49560"/>
                    <a:pt x="78581" y="46434"/>
                  </a:cubicBezTo>
                  <a:close/>
                  <a:moveTo>
                    <a:pt x="214312" y="66973"/>
                  </a:moveTo>
                  <a:lnTo>
                    <a:pt x="213419" y="75902"/>
                  </a:lnTo>
                  <a:lnTo>
                    <a:pt x="214312" y="79474"/>
                  </a:lnTo>
                  <a:lnTo>
                    <a:pt x="215205" y="81260"/>
                  </a:lnTo>
                  <a:lnTo>
                    <a:pt x="217884" y="81260"/>
                  </a:lnTo>
                  <a:lnTo>
                    <a:pt x="218777" y="68759"/>
                  </a:lnTo>
                  <a:lnTo>
                    <a:pt x="218777" y="66973"/>
                  </a:lnTo>
                  <a:lnTo>
                    <a:pt x="214312" y="66973"/>
                  </a:lnTo>
                  <a:close/>
                  <a:moveTo>
                    <a:pt x="311646" y="83939"/>
                  </a:moveTo>
                  <a:cubicBezTo>
                    <a:pt x="309711" y="87362"/>
                    <a:pt x="306734" y="89743"/>
                    <a:pt x="302716" y="91083"/>
                  </a:cubicBezTo>
                  <a:lnTo>
                    <a:pt x="300930" y="97334"/>
                  </a:lnTo>
                  <a:lnTo>
                    <a:pt x="316111" y="90190"/>
                  </a:lnTo>
                  <a:lnTo>
                    <a:pt x="317897" y="83939"/>
                  </a:lnTo>
                  <a:lnTo>
                    <a:pt x="311646" y="83939"/>
                  </a:lnTo>
                  <a:close/>
                  <a:moveTo>
                    <a:pt x="61615" y="70544"/>
                  </a:moveTo>
                  <a:cubicBezTo>
                    <a:pt x="60275" y="72182"/>
                    <a:pt x="59382" y="73968"/>
                    <a:pt x="58936" y="75902"/>
                  </a:cubicBezTo>
                  <a:lnTo>
                    <a:pt x="62508" y="75902"/>
                  </a:lnTo>
                  <a:lnTo>
                    <a:pt x="64294" y="71437"/>
                  </a:lnTo>
                  <a:lnTo>
                    <a:pt x="61615" y="70544"/>
                  </a:lnTo>
                  <a:close/>
                  <a:moveTo>
                    <a:pt x="247352" y="94655"/>
                  </a:moveTo>
                  <a:lnTo>
                    <a:pt x="246459" y="97334"/>
                  </a:lnTo>
                  <a:lnTo>
                    <a:pt x="249138" y="96441"/>
                  </a:lnTo>
                  <a:cubicBezTo>
                    <a:pt x="248989" y="95696"/>
                    <a:pt x="248394" y="95101"/>
                    <a:pt x="247352" y="94655"/>
                  </a:cubicBezTo>
                  <a:close/>
                  <a:moveTo>
                    <a:pt x="72330" y="105370"/>
                  </a:moveTo>
                  <a:lnTo>
                    <a:pt x="73223" y="117872"/>
                  </a:lnTo>
                  <a:lnTo>
                    <a:pt x="74116" y="122337"/>
                  </a:lnTo>
                  <a:lnTo>
                    <a:pt x="78581" y="122337"/>
                  </a:lnTo>
                  <a:lnTo>
                    <a:pt x="79474" y="120551"/>
                  </a:lnTo>
                  <a:lnTo>
                    <a:pt x="81260" y="108942"/>
                  </a:lnTo>
                  <a:cubicBezTo>
                    <a:pt x="78432" y="107305"/>
                    <a:pt x="75456" y="106114"/>
                    <a:pt x="72330" y="105370"/>
                  </a:cubicBezTo>
                  <a:close/>
                  <a:moveTo>
                    <a:pt x="238422" y="110728"/>
                  </a:moveTo>
                  <a:lnTo>
                    <a:pt x="236636" y="114300"/>
                  </a:lnTo>
                  <a:lnTo>
                    <a:pt x="238422" y="120551"/>
                  </a:lnTo>
                  <a:cubicBezTo>
                    <a:pt x="238571" y="121444"/>
                    <a:pt x="239166" y="122039"/>
                    <a:pt x="240208" y="122337"/>
                  </a:cubicBezTo>
                  <a:lnTo>
                    <a:pt x="241101" y="121444"/>
                  </a:lnTo>
                  <a:lnTo>
                    <a:pt x="247352" y="120551"/>
                  </a:lnTo>
                  <a:cubicBezTo>
                    <a:pt x="248543" y="117574"/>
                    <a:pt x="249436" y="114300"/>
                    <a:pt x="250031" y="110728"/>
                  </a:cubicBezTo>
                  <a:lnTo>
                    <a:pt x="238422" y="110728"/>
                  </a:lnTo>
                  <a:close/>
                  <a:moveTo>
                    <a:pt x="325933" y="111621"/>
                  </a:moveTo>
                  <a:lnTo>
                    <a:pt x="326826" y="120551"/>
                  </a:lnTo>
                  <a:lnTo>
                    <a:pt x="330398" y="119658"/>
                  </a:lnTo>
                  <a:lnTo>
                    <a:pt x="330398" y="111621"/>
                  </a:lnTo>
                  <a:lnTo>
                    <a:pt x="325933" y="111621"/>
                  </a:lnTo>
                  <a:close/>
                  <a:moveTo>
                    <a:pt x="224135" y="111621"/>
                  </a:moveTo>
                  <a:lnTo>
                    <a:pt x="225028" y="116979"/>
                  </a:lnTo>
                  <a:lnTo>
                    <a:pt x="229493" y="115193"/>
                  </a:lnTo>
                  <a:lnTo>
                    <a:pt x="224135" y="111621"/>
                  </a:lnTo>
                  <a:close/>
                  <a:moveTo>
                    <a:pt x="178593" y="121444"/>
                  </a:moveTo>
                  <a:lnTo>
                    <a:pt x="178593" y="131266"/>
                  </a:lnTo>
                  <a:lnTo>
                    <a:pt x="186630" y="131266"/>
                  </a:lnTo>
                  <a:lnTo>
                    <a:pt x="186630" y="130373"/>
                  </a:lnTo>
                  <a:lnTo>
                    <a:pt x="187523" y="122337"/>
                  </a:lnTo>
                  <a:lnTo>
                    <a:pt x="178593" y="121444"/>
                  </a:lnTo>
                  <a:close/>
                  <a:moveTo>
                    <a:pt x="239315" y="129480"/>
                  </a:moveTo>
                  <a:lnTo>
                    <a:pt x="200025" y="133052"/>
                  </a:lnTo>
                  <a:cubicBezTo>
                    <a:pt x="197197" y="134689"/>
                    <a:pt x="194816" y="137071"/>
                    <a:pt x="192881" y="140196"/>
                  </a:cubicBezTo>
                  <a:cubicBezTo>
                    <a:pt x="190649" y="142428"/>
                    <a:pt x="187970" y="144214"/>
                    <a:pt x="184844" y="145554"/>
                  </a:cubicBezTo>
                  <a:lnTo>
                    <a:pt x="117872" y="145554"/>
                  </a:lnTo>
                  <a:lnTo>
                    <a:pt x="73223" y="137517"/>
                  </a:lnTo>
                  <a:lnTo>
                    <a:pt x="73223" y="141089"/>
                  </a:lnTo>
                  <a:lnTo>
                    <a:pt x="79474" y="148233"/>
                  </a:lnTo>
                  <a:lnTo>
                    <a:pt x="81260" y="151805"/>
                  </a:lnTo>
                  <a:lnTo>
                    <a:pt x="176807" y="156269"/>
                  </a:lnTo>
                  <a:lnTo>
                    <a:pt x="175915" y="163413"/>
                  </a:lnTo>
                  <a:lnTo>
                    <a:pt x="169664" y="184844"/>
                  </a:lnTo>
                  <a:lnTo>
                    <a:pt x="167878" y="239316"/>
                  </a:lnTo>
                  <a:lnTo>
                    <a:pt x="164306" y="264319"/>
                  </a:lnTo>
                  <a:lnTo>
                    <a:pt x="152697" y="266998"/>
                  </a:lnTo>
                  <a:cubicBezTo>
                    <a:pt x="150018" y="268784"/>
                    <a:pt x="147935" y="271165"/>
                    <a:pt x="146447" y="274141"/>
                  </a:cubicBezTo>
                  <a:cubicBezTo>
                    <a:pt x="147637" y="277118"/>
                    <a:pt x="149423" y="280094"/>
                    <a:pt x="151804" y="283071"/>
                  </a:cubicBezTo>
                  <a:cubicBezTo>
                    <a:pt x="154334" y="285303"/>
                    <a:pt x="157609" y="286792"/>
                    <a:pt x="161627" y="287536"/>
                  </a:cubicBezTo>
                  <a:cubicBezTo>
                    <a:pt x="163859" y="290364"/>
                    <a:pt x="165050" y="293935"/>
                    <a:pt x="165199" y="298251"/>
                  </a:cubicBezTo>
                  <a:lnTo>
                    <a:pt x="165199" y="383084"/>
                  </a:lnTo>
                  <a:cubicBezTo>
                    <a:pt x="165050" y="387102"/>
                    <a:pt x="164455" y="391269"/>
                    <a:pt x="163413" y="395585"/>
                  </a:cubicBezTo>
                  <a:lnTo>
                    <a:pt x="159841" y="405408"/>
                  </a:lnTo>
                  <a:cubicBezTo>
                    <a:pt x="161478" y="408533"/>
                    <a:pt x="162669" y="412105"/>
                    <a:pt x="163413" y="416123"/>
                  </a:cubicBezTo>
                  <a:lnTo>
                    <a:pt x="163413" y="430411"/>
                  </a:lnTo>
                  <a:cubicBezTo>
                    <a:pt x="162371" y="433685"/>
                    <a:pt x="160883" y="436959"/>
                    <a:pt x="158948" y="440234"/>
                  </a:cubicBezTo>
                  <a:lnTo>
                    <a:pt x="141089" y="450056"/>
                  </a:lnTo>
                  <a:cubicBezTo>
                    <a:pt x="137368" y="450800"/>
                    <a:pt x="134987" y="453182"/>
                    <a:pt x="133945" y="457200"/>
                  </a:cubicBezTo>
                  <a:lnTo>
                    <a:pt x="134838" y="461665"/>
                  </a:lnTo>
                  <a:lnTo>
                    <a:pt x="141982" y="460772"/>
                  </a:lnTo>
                  <a:lnTo>
                    <a:pt x="150911" y="455414"/>
                  </a:lnTo>
                  <a:lnTo>
                    <a:pt x="162520" y="452735"/>
                  </a:lnTo>
                  <a:cubicBezTo>
                    <a:pt x="164157" y="455116"/>
                    <a:pt x="165645" y="457795"/>
                    <a:pt x="166985" y="460772"/>
                  </a:cubicBezTo>
                  <a:lnTo>
                    <a:pt x="169664" y="500062"/>
                  </a:lnTo>
                  <a:cubicBezTo>
                    <a:pt x="170259" y="503634"/>
                    <a:pt x="171450" y="507206"/>
                    <a:pt x="173236" y="510778"/>
                  </a:cubicBezTo>
                  <a:lnTo>
                    <a:pt x="183058" y="529530"/>
                  </a:lnTo>
                  <a:lnTo>
                    <a:pt x="186630" y="539353"/>
                  </a:lnTo>
                  <a:cubicBezTo>
                    <a:pt x="189160" y="540693"/>
                    <a:pt x="191541" y="542478"/>
                    <a:pt x="193774" y="544711"/>
                  </a:cubicBezTo>
                  <a:lnTo>
                    <a:pt x="188416" y="553641"/>
                  </a:lnTo>
                  <a:cubicBezTo>
                    <a:pt x="190649" y="556171"/>
                    <a:pt x="193327" y="558254"/>
                    <a:pt x="196453" y="559891"/>
                  </a:cubicBezTo>
                  <a:lnTo>
                    <a:pt x="205382" y="560784"/>
                  </a:lnTo>
                  <a:lnTo>
                    <a:pt x="208061" y="559891"/>
                  </a:lnTo>
                  <a:lnTo>
                    <a:pt x="217884" y="555426"/>
                  </a:lnTo>
                  <a:lnTo>
                    <a:pt x="230386" y="553641"/>
                  </a:lnTo>
                  <a:cubicBezTo>
                    <a:pt x="233957" y="553194"/>
                    <a:pt x="237529" y="552301"/>
                    <a:pt x="241101" y="550962"/>
                  </a:cubicBezTo>
                  <a:lnTo>
                    <a:pt x="248245" y="543818"/>
                  </a:lnTo>
                  <a:lnTo>
                    <a:pt x="259854" y="541139"/>
                  </a:lnTo>
                  <a:lnTo>
                    <a:pt x="362545" y="549176"/>
                  </a:lnTo>
                  <a:lnTo>
                    <a:pt x="366117" y="549176"/>
                  </a:lnTo>
                  <a:cubicBezTo>
                    <a:pt x="365373" y="547241"/>
                    <a:pt x="364182" y="545157"/>
                    <a:pt x="362545" y="542925"/>
                  </a:cubicBezTo>
                  <a:cubicBezTo>
                    <a:pt x="360759" y="540544"/>
                    <a:pt x="358378" y="538162"/>
                    <a:pt x="355401" y="535781"/>
                  </a:cubicBezTo>
                  <a:lnTo>
                    <a:pt x="261640" y="530423"/>
                  </a:lnTo>
                  <a:lnTo>
                    <a:pt x="269676" y="495598"/>
                  </a:lnTo>
                  <a:lnTo>
                    <a:pt x="273248" y="429518"/>
                  </a:lnTo>
                  <a:cubicBezTo>
                    <a:pt x="273397" y="425648"/>
                    <a:pt x="275481" y="422969"/>
                    <a:pt x="279499" y="421481"/>
                  </a:cubicBezTo>
                  <a:cubicBezTo>
                    <a:pt x="282922" y="420737"/>
                    <a:pt x="286494" y="419546"/>
                    <a:pt x="290215" y="417909"/>
                  </a:cubicBezTo>
                  <a:cubicBezTo>
                    <a:pt x="289917" y="414635"/>
                    <a:pt x="289322" y="411361"/>
                    <a:pt x="288429" y="408087"/>
                  </a:cubicBezTo>
                  <a:cubicBezTo>
                    <a:pt x="286643" y="405408"/>
                    <a:pt x="284559" y="402729"/>
                    <a:pt x="282178" y="400050"/>
                  </a:cubicBezTo>
                  <a:lnTo>
                    <a:pt x="274141" y="400050"/>
                  </a:lnTo>
                  <a:lnTo>
                    <a:pt x="273248" y="394692"/>
                  </a:lnTo>
                  <a:lnTo>
                    <a:pt x="272355" y="297359"/>
                  </a:lnTo>
                  <a:lnTo>
                    <a:pt x="275927" y="286643"/>
                  </a:lnTo>
                  <a:lnTo>
                    <a:pt x="276820" y="279499"/>
                  </a:lnTo>
                  <a:lnTo>
                    <a:pt x="275927" y="276820"/>
                  </a:lnTo>
                  <a:lnTo>
                    <a:pt x="274141" y="251817"/>
                  </a:lnTo>
                  <a:lnTo>
                    <a:pt x="275927" y="249138"/>
                  </a:lnTo>
                  <a:lnTo>
                    <a:pt x="284857" y="243780"/>
                  </a:lnTo>
                  <a:lnTo>
                    <a:pt x="294679" y="240209"/>
                  </a:lnTo>
                  <a:cubicBezTo>
                    <a:pt x="297358" y="238720"/>
                    <a:pt x="300037" y="236637"/>
                    <a:pt x="302716" y="233958"/>
                  </a:cubicBezTo>
                  <a:cubicBezTo>
                    <a:pt x="303014" y="232023"/>
                    <a:pt x="303311" y="229642"/>
                    <a:pt x="303609" y="226814"/>
                  </a:cubicBezTo>
                  <a:lnTo>
                    <a:pt x="299144" y="227707"/>
                  </a:lnTo>
                  <a:lnTo>
                    <a:pt x="278606" y="234851"/>
                  </a:lnTo>
                  <a:lnTo>
                    <a:pt x="272355" y="234851"/>
                  </a:lnTo>
                  <a:lnTo>
                    <a:pt x="272355" y="225921"/>
                  </a:lnTo>
                  <a:lnTo>
                    <a:pt x="267890" y="188416"/>
                  </a:lnTo>
                  <a:cubicBezTo>
                    <a:pt x="267444" y="184696"/>
                    <a:pt x="266551" y="180826"/>
                    <a:pt x="265211" y="176808"/>
                  </a:cubicBezTo>
                  <a:lnTo>
                    <a:pt x="259854" y="168771"/>
                  </a:lnTo>
                  <a:lnTo>
                    <a:pt x="251817" y="148233"/>
                  </a:lnTo>
                  <a:lnTo>
                    <a:pt x="244673" y="142875"/>
                  </a:lnTo>
                  <a:lnTo>
                    <a:pt x="249138" y="133945"/>
                  </a:lnTo>
                  <a:cubicBezTo>
                    <a:pt x="246310" y="132010"/>
                    <a:pt x="243036" y="130522"/>
                    <a:pt x="239315" y="129480"/>
                  </a:cubicBezTo>
                  <a:close/>
                  <a:moveTo>
                    <a:pt x="373261" y="131266"/>
                  </a:moveTo>
                  <a:cubicBezTo>
                    <a:pt x="369391" y="133499"/>
                    <a:pt x="365224" y="134689"/>
                    <a:pt x="360759" y="134838"/>
                  </a:cubicBezTo>
                  <a:lnTo>
                    <a:pt x="352722" y="133052"/>
                  </a:lnTo>
                  <a:lnTo>
                    <a:pt x="350936" y="137517"/>
                  </a:lnTo>
                  <a:lnTo>
                    <a:pt x="348257" y="151805"/>
                  </a:lnTo>
                  <a:lnTo>
                    <a:pt x="350043" y="148233"/>
                  </a:lnTo>
                  <a:cubicBezTo>
                    <a:pt x="351978" y="147935"/>
                    <a:pt x="354359" y="147637"/>
                    <a:pt x="357187" y="147340"/>
                  </a:cubicBezTo>
                  <a:lnTo>
                    <a:pt x="364331" y="150019"/>
                  </a:lnTo>
                  <a:cubicBezTo>
                    <a:pt x="368200" y="151953"/>
                    <a:pt x="372368" y="153442"/>
                    <a:pt x="376832" y="154484"/>
                  </a:cubicBezTo>
                  <a:lnTo>
                    <a:pt x="375940" y="145554"/>
                  </a:lnTo>
                  <a:lnTo>
                    <a:pt x="378618" y="133052"/>
                  </a:lnTo>
                  <a:lnTo>
                    <a:pt x="373261" y="131266"/>
                  </a:lnTo>
                  <a:close/>
                  <a:moveTo>
                    <a:pt x="299144" y="133052"/>
                  </a:moveTo>
                  <a:cubicBezTo>
                    <a:pt x="294531" y="133201"/>
                    <a:pt x="290066" y="134689"/>
                    <a:pt x="285750" y="137517"/>
                  </a:cubicBezTo>
                  <a:cubicBezTo>
                    <a:pt x="285899" y="141684"/>
                    <a:pt x="286791" y="145851"/>
                    <a:pt x="288429" y="150019"/>
                  </a:cubicBezTo>
                  <a:cubicBezTo>
                    <a:pt x="291703" y="147786"/>
                    <a:pt x="294977" y="145107"/>
                    <a:pt x="298251" y="141982"/>
                  </a:cubicBezTo>
                  <a:lnTo>
                    <a:pt x="302716" y="133052"/>
                  </a:lnTo>
                  <a:lnTo>
                    <a:pt x="299144" y="133052"/>
                  </a:lnTo>
                  <a:close/>
                  <a:moveTo>
                    <a:pt x="264318" y="143768"/>
                  </a:moveTo>
                  <a:lnTo>
                    <a:pt x="258068" y="145554"/>
                  </a:lnTo>
                  <a:lnTo>
                    <a:pt x="258068" y="151805"/>
                  </a:lnTo>
                  <a:lnTo>
                    <a:pt x="258961" y="151805"/>
                  </a:lnTo>
                  <a:cubicBezTo>
                    <a:pt x="261491" y="153591"/>
                    <a:pt x="264467" y="154484"/>
                    <a:pt x="267890" y="154484"/>
                  </a:cubicBezTo>
                  <a:cubicBezTo>
                    <a:pt x="271313" y="154037"/>
                    <a:pt x="273397" y="151953"/>
                    <a:pt x="274141" y="148233"/>
                  </a:cubicBezTo>
                  <a:cubicBezTo>
                    <a:pt x="271760" y="145554"/>
                    <a:pt x="268486" y="144066"/>
                    <a:pt x="264318" y="143768"/>
                  </a:cubicBezTo>
                  <a:close/>
                  <a:moveTo>
                    <a:pt x="333970" y="154484"/>
                  </a:moveTo>
                  <a:lnTo>
                    <a:pt x="333077" y="162520"/>
                  </a:lnTo>
                  <a:lnTo>
                    <a:pt x="333970" y="165199"/>
                  </a:lnTo>
                  <a:cubicBezTo>
                    <a:pt x="334119" y="166390"/>
                    <a:pt x="334714" y="167283"/>
                    <a:pt x="335756" y="167878"/>
                  </a:cubicBezTo>
                  <a:lnTo>
                    <a:pt x="340221" y="166092"/>
                  </a:lnTo>
                  <a:cubicBezTo>
                    <a:pt x="341411" y="163116"/>
                    <a:pt x="342304" y="159841"/>
                    <a:pt x="342900" y="156269"/>
                  </a:cubicBezTo>
                  <a:lnTo>
                    <a:pt x="333970" y="154484"/>
                  </a:lnTo>
                  <a:close/>
                  <a:moveTo>
                    <a:pt x="369689" y="165199"/>
                  </a:moveTo>
                  <a:cubicBezTo>
                    <a:pt x="367307" y="168622"/>
                    <a:pt x="365224" y="172492"/>
                    <a:pt x="363438" y="176808"/>
                  </a:cubicBezTo>
                  <a:lnTo>
                    <a:pt x="362545" y="182166"/>
                  </a:lnTo>
                  <a:cubicBezTo>
                    <a:pt x="364926" y="181719"/>
                    <a:pt x="367605" y="180826"/>
                    <a:pt x="370582" y="179487"/>
                  </a:cubicBezTo>
                  <a:cubicBezTo>
                    <a:pt x="373261" y="177105"/>
                    <a:pt x="375940" y="174129"/>
                    <a:pt x="378618" y="170557"/>
                  </a:cubicBezTo>
                  <a:lnTo>
                    <a:pt x="379511" y="165199"/>
                  </a:lnTo>
                  <a:lnTo>
                    <a:pt x="369689" y="165199"/>
                  </a:lnTo>
                  <a:close/>
                  <a:moveTo>
                    <a:pt x="293786" y="158948"/>
                  </a:moveTo>
                  <a:lnTo>
                    <a:pt x="274141" y="168771"/>
                  </a:lnTo>
                  <a:cubicBezTo>
                    <a:pt x="272950" y="171896"/>
                    <a:pt x="272355" y="175171"/>
                    <a:pt x="272355" y="178594"/>
                  </a:cubicBezTo>
                  <a:cubicBezTo>
                    <a:pt x="272802" y="179487"/>
                    <a:pt x="273695" y="180082"/>
                    <a:pt x="275034" y="180380"/>
                  </a:cubicBezTo>
                  <a:lnTo>
                    <a:pt x="297358" y="165199"/>
                  </a:lnTo>
                  <a:cubicBezTo>
                    <a:pt x="300335" y="164157"/>
                    <a:pt x="303311" y="162371"/>
                    <a:pt x="306288" y="159841"/>
                  </a:cubicBezTo>
                  <a:lnTo>
                    <a:pt x="293786" y="158948"/>
                  </a:lnTo>
                  <a:close/>
                  <a:moveTo>
                    <a:pt x="317004" y="174129"/>
                  </a:moveTo>
                  <a:cubicBezTo>
                    <a:pt x="315366" y="176510"/>
                    <a:pt x="312985" y="178296"/>
                    <a:pt x="309860" y="179487"/>
                  </a:cubicBezTo>
                  <a:lnTo>
                    <a:pt x="298251" y="180380"/>
                  </a:lnTo>
                  <a:cubicBezTo>
                    <a:pt x="298251" y="183951"/>
                    <a:pt x="298847" y="187523"/>
                    <a:pt x="300037" y="191095"/>
                  </a:cubicBezTo>
                  <a:cubicBezTo>
                    <a:pt x="301674" y="193625"/>
                    <a:pt x="304056" y="196007"/>
                    <a:pt x="307181" y="198239"/>
                  </a:cubicBezTo>
                  <a:lnTo>
                    <a:pt x="312539" y="190202"/>
                  </a:lnTo>
                  <a:lnTo>
                    <a:pt x="325040" y="188416"/>
                  </a:lnTo>
                  <a:lnTo>
                    <a:pt x="326826" y="176808"/>
                  </a:lnTo>
                  <a:cubicBezTo>
                    <a:pt x="323552" y="175617"/>
                    <a:pt x="320278" y="174724"/>
                    <a:pt x="317004" y="174129"/>
                  </a:cubicBezTo>
                  <a:close/>
                  <a:moveTo>
                    <a:pt x="354508" y="186630"/>
                  </a:moveTo>
                  <a:lnTo>
                    <a:pt x="352722" y="193774"/>
                  </a:lnTo>
                  <a:cubicBezTo>
                    <a:pt x="353318" y="195858"/>
                    <a:pt x="353913" y="198239"/>
                    <a:pt x="354508" y="200918"/>
                  </a:cubicBezTo>
                  <a:cubicBezTo>
                    <a:pt x="353466" y="205234"/>
                    <a:pt x="351978" y="209699"/>
                    <a:pt x="350043" y="214312"/>
                  </a:cubicBezTo>
                  <a:lnTo>
                    <a:pt x="345579" y="226814"/>
                  </a:lnTo>
                  <a:cubicBezTo>
                    <a:pt x="345876" y="228451"/>
                    <a:pt x="346769" y="229344"/>
                    <a:pt x="348257" y="229493"/>
                  </a:cubicBezTo>
                  <a:lnTo>
                    <a:pt x="355401" y="227707"/>
                  </a:lnTo>
                  <a:cubicBezTo>
                    <a:pt x="358527" y="225772"/>
                    <a:pt x="361801" y="223093"/>
                    <a:pt x="365224" y="219670"/>
                  </a:cubicBezTo>
                  <a:cubicBezTo>
                    <a:pt x="366563" y="217735"/>
                    <a:pt x="367754" y="215354"/>
                    <a:pt x="368796" y="212526"/>
                  </a:cubicBezTo>
                  <a:cubicBezTo>
                    <a:pt x="368796" y="211038"/>
                    <a:pt x="368200" y="209550"/>
                    <a:pt x="367010" y="208062"/>
                  </a:cubicBezTo>
                  <a:cubicBezTo>
                    <a:pt x="364331" y="204639"/>
                    <a:pt x="362545" y="200471"/>
                    <a:pt x="361652" y="195560"/>
                  </a:cubicBezTo>
                  <a:cubicBezTo>
                    <a:pt x="361206" y="191244"/>
                    <a:pt x="358824" y="188268"/>
                    <a:pt x="354508" y="186630"/>
                  </a:cubicBezTo>
                  <a:close/>
                  <a:moveTo>
                    <a:pt x="290215" y="182166"/>
                  </a:moveTo>
                  <a:cubicBezTo>
                    <a:pt x="288131" y="184547"/>
                    <a:pt x="286643" y="187523"/>
                    <a:pt x="285750" y="191095"/>
                  </a:cubicBezTo>
                  <a:cubicBezTo>
                    <a:pt x="286643" y="192584"/>
                    <a:pt x="288131" y="193774"/>
                    <a:pt x="290215" y="194667"/>
                  </a:cubicBezTo>
                  <a:lnTo>
                    <a:pt x="293786" y="193774"/>
                  </a:lnTo>
                  <a:lnTo>
                    <a:pt x="293786" y="183951"/>
                  </a:lnTo>
                  <a:lnTo>
                    <a:pt x="290215" y="182166"/>
                  </a:lnTo>
                  <a:close/>
                  <a:moveTo>
                    <a:pt x="277713" y="200918"/>
                  </a:moveTo>
                  <a:lnTo>
                    <a:pt x="277713" y="205383"/>
                  </a:lnTo>
                  <a:cubicBezTo>
                    <a:pt x="279350" y="204341"/>
                    <a:pt x="280838" y="202853"/>
                    <a:pt x="282178" y="200918"/>
                  </a:cubicBezTo>
                  <a:lnTo>
                    <a:pt x="277713" y="200918"/>
                  </a:lnTo>
                  <a:close/>
                  <a:moveTo>
                    <a:pt x="392013" y="239316"/>
                  </a:moveTo>
                  <a:lnTo>
                    <a:pt x="379511" y="242887"/>
                  </a:lnTo>
                  <a:lnTo>
                    <a:pt x="350043" y="258068"/>
                  </a:lnTo>
                  <a:lnTo>
                    <a:pt x="341114" y="264319"/>
                  </a:lnTo>
                  <a:lnTo>
                    <a:pt x="330398" y="268784"/>
                  </a:lnTo>
                  <a:cubicBezTo>
                    <a:pt x="326975" y="271016"/>
                    <a:pt x="325189" y="274290"/>
                    <a:pt x="325040" y="278606"/>
                  </a:cubicBezTo>
                  <a:lnTo>
                    <a:pt x="325933" y="283071"/>
                  </a:lnTo>
                  <a:lnTo>
                    <a:pt x="333077" y="281285"/>
                  </a:lnTo>
                  <a:lnTo>
                    <a:pt x="392013" y="250924"/>
                  </a:lnTo>
                  <a:cubicBezTo>
                    <a:pt x="395138" y="249585"/>
                    <a:pt x="398115" y="247501"/>
                    <a:pt x="400943" y="244673"/>
                  </a:cubicBezTo>
                  <a:lnTo>
                    <a:pt x="400050" y="239316"/>
                  </a:lnTo>
                  <a:lnTo>
                    <a:pt x="392013" y="239316"/>
                  </a:lnTo>
                  <a:close/>
                  <a:moveTo>
                    <a:pt x="373261" y="280392"/>
                  </a:moveTo>
                  <a:lnTo>
                    <a:pt x="373261" y="284857"/>
                  </a:lnTo>
                  <a:lnTo>
                    <a:pt x="383083" y="284857"/>
                  </a:lnTo>
                  <a:lnTo>
                    <a:pt x="383083" y="280392"/>
                  </a:lnTo>
                  <a:lnTo>
                    <a:pt x="373261" y="280392"/>
                  </a:lnTo>
                  <a:close/>
                  <a:moveTo>
                    <a:pt x="299144" y="290215"/>
                  </a:moveTo>
                  <a:cubicBezTo>
                    <a:pt x="294679" y="291257"/>
                    <a:pt x="290215" y="293043"/>
                    <a:pt x="285750" y="295573"/>
                  </a:cubicBezTo>
                  <a:lnTo>
                    <a:pt x="284857" y="304502"/>
                  </a:lnTo>
                  <a:lnTo>
                    <a:pt x="288429" y="303609"/>
                  </a:lnTo>
                  <a:lnTo>
                    <a:pt x="300930" y="297359"/>
                  </a:lnTo>
                  <a:cubicBezTo>
                    <a:pt x="302418" y="295424"/>
                    <a:pt x="303609" y="293043"/>
                    <a:pt x="304502" y="290215"/>
                  </a:cubicBezTo>
                  <a:lnTo>
                    <a:pt x="299144" y="290215"/>
                  </a:lnTo>
                  <a:close/>
                  <a:moveTo>
                    <a:pt x="326826" y="295573"/>
                  </a:moveTo>
                  <a:lnTo>
                    <a:pt x="325933" y="302716"/>
                  </a:lnTo>
                  <a:lnTo>
                    <a:pt x="329505" y="301823"/>
                  </a:lnTo>
                  <a:lnTo>
                    <a:pt x="330398" y="295573"/>
                  </a:lnTo>
                  <a:lnTo>
                    <a:pt x="326826" y="295573"/>
                  </a:lnTo>
                  <a:close/>
                  <a:moveTo>
                    <a:pt x="304502" y="308967"/>
                  </a:moveTo>
                  <a:lnTo>
                    <a:pt x="303609" y="320576"/>
                  </a:lnTo>
                  <a:lnTo>
                    <a:pt x="306288" y="324148"/>
                  </a:lnTo>
                  <a:lnTo>
                    <a:pt x="308074" y="322362"/>
                  </a:lnTo>
                  <a:lnTo>
                    <a:pt x="309860" y="312539"/>
                  </a:lnTo>
                  <a:lnTo>
                    <a:pt x="304502" y="308967"/>
                  </a:lnTo>
                  <a:close/>
                  <a:moveTo>
                    <a:pt x="358080" y="313432"/>
                  </a:moveTo>
                  <a:cubicBezTo>
                    <a:pt x="356741" y="315516"/>
                    <a:pt x="355550" y="317897"/>
                    <a:pt x="354508" y="320576"/>
                  </a:cubicBezTo>
                  <a:lnTo>
                    <a:pt x="349150" y="317897"/>
                  </a:lnTo>
                  <a:cubicBezTo>
                    <a:pt x="344537" y="316855"/>
                    <a:pt x="339179" y="316260"/>
                    <a:pt x="333077" y="316111"/>
                  </a:cubicBezTo>
                  <a:lnTo>
                    <a:pt x="328612" y="317897"/>
                  </a:lnTo>
                  <a:cubicBezTo>
                    <a:pt x="328761" y="321171"/>
                    <a:pt x="329356" y="324445"/>
                    <a:pt x="330398" y="327719"/>
                  </a:cubicBezTo>
                  <a:lnTo>
                    <a:pt x="342007" y="333077"/>
                  </a:lnTo>
                  <a:lnTo>
                    <a:pt x="350466" y="337025"/>
                  </a:lnTo>
                  <a:lnTo>
                    <a:pt x="342007" y="343793"/>
                  </a:lnTo>
                  <a:cubicBezTo>
                    <a:pt x="341114" y="344388"/>
                    <a:pt x="340518" y="345281"/>
                    <a:pt x="340221" y="346472"/>
                  </a:cubicBezTo>
                  <a:lnTo>
                    <a:pt x="342900" y="353616"/>
                  </a:lnTo>
                  <a:cubicBezTo>
                    <a:pt x="346472" y="352871"/>
                    <a:pt x="349448" y="350788"/>
                    <a:pt x="351829" y="347365"/>
                  </a:cubicBezTo>
                  <a:lnTo>
                    <a:pt x="353615" y="339328"/>
                  </a:lnTo>
                  <a:lnTo>
                    <a:pt x="352052" y="337765"/>
                  </a:lnTo>
                  <a:lnTo>
                    <a:pt x="355401" y="339328"/>
                  </a:lnTo>
                  <a:cubicBezTo>
                    <a:pt x="358080" y="340668"/>
                    <a:pt x="361057" y="341560"/>
                    <a:pt x="364331" y="342007"/>
                  </a:cubicBezTo>
                  <a:lnTo>
                    <a:pt x="365224" y="338435"/>
                  </a:lnTo>
                  <a:cubicBezTo>
                    <a:pt x="363884" y="336351"/>
                    <a:pt x="362991" y="333970"/>
                    <a:pt x="362545" y="331291"/>
                  </a:cubicBezTo>
                  <a:lnTo>
                    <a:pt x="364331" y="313432"/>
                  </a:lnTo>
                  <a:lnTo>
                    <a:pt x="358080" y="313432"/>
                  </a:lnTo>
                  <a:close/>
                  <a:moveTo>
                    <a:pt x="315218" y="328612"/>
                  </a:moveTo>
                  <a:lnTo>
                    <a:pt x="314325" y="331291"/>
                  </a:lnTo>
                  <a:lnTo>
                    <a:pt x="315218" y="338435"/>
                  </a:lnTo>
                  <a:lnTo>
                    <a:pt x="325040" y="337542"/>
                  </a:lnTo>
                  <a:cubicBezTo>
                    <a:pt x="323106" y="333673"/>
                    <a:pt x="319831" y="330696"/>
                    <a:pt x="315218" y="328612"/>
                  </a:cubicBezTo>
                  <a:close/>
                  <a:moveTo>
                    <a:pt x="322361" y="346472"/>
                  </a:moveTo>
                  <a:lnTo>
                    <a:pt x="320575" y="351830"/>
                  </a:lnTo>
                  <a:lnTo>
                    <a:pt x="324147" y="350937"/>
                  </a:lnTo>
                  <a:cubicBezTo>
                    <a:pt x="323999" y="349448"/>
                    <a:pt x="323403" y="347960"/>
                    <a:pt x="322361" y="346472"/>
                  </a:cubicBezTo>
                  <a:close/>
                  <a:moveTo>
                    <a:pt x="335756" y="358080"/>
                  </a:moveTo>
                  <a:lnTo>
                    <a:pt x="335756" y="363438"/>
                  </a:lnTo>
                  <a:lnTo>
                    <a:pt x="343793" y="366117"/>
                  </a:lnTo>
                  <a:lnTo>
                    <a:pt x="347365" y="364331"/>
                  </a:lnTo>
                  <a:lnTo>
                    <a:pt x="348257" y="359866"/>
                  </a:lnTo>
                  <a:lnTo>
                    <a:pt x="347365" y="358973"/>
                  </a:lnTo>
                  <a:lnTo>
                    <a:pt x="335756" y="358080"/>
                  </a:lnTo>
                  <a:close/>
                  <a:moveTo>
                    <a:pt x="302716" y="358973"/>
                  </a:moveTo>
                  <a:lnTo>
                    <a:pt x="302716" y="362545"/>
                  </a:lnTo>
                  <a:lnTo>
                    <a:pt x="306288" y="360759"/>
                  </a:lnTo>
                  <a:lnTo>
                    <a:pt x="302716" y="358973"/>
                  </a:lnTo>
                  <a:close/>
                  <a:moveTo>
                    <a:pt x="374154" y="392906"/>
                  </a:moveTo>
                  <a:lnTo>
                    <a:pt x="372368" y="396478"/>
                  </a:lnTo>
                  <a:lnTo>
                    <a:pt x="373261" y="398264"/>
                  </a:lnTo>
                  <a:lnTo>
                    <a:pt x="375940" y="399157"/>
                  </a:lnTo>
                  <a:lnTo>
                    <a:pt x="376832" y="393799"/>
                  </a:lnTo>
                  <a:lnTo>
                    <a:pt x="374154" y="392906"/>
                  </a:lnTo>
                  <a:close/>
                  <a:moveTo>
                    <a:pt x="342900" y="397371"/>
                  </a:moveTo>
                  <a:lnTo>
                    <a:pt x="342900" y="402729"/>
                  </a:lnTo>
                  <a:lnTo>
                    <a:pt x="344686" y="398264"/>
                  </a:lnTo>
                  <a:lnTo>
                    <a:pt x="342900" y="397371"/>
                  </a:lnTo>
                  <a:close/>
                  <a:moveTo>
                    <a:pt x="374154" y="406301"/>
                  </a:moveTo>
                  <a:lnTo>
                    <a:pt x="369689" y="411659"/>
                  </a:lnTo>
                  <a:lnTo>
                    <a:pt x="372368" y="414337"/>
                  </a:lnTo>
                  <a:lnTo>
                    <a:pt x="375940" y="408980"/>
                  </a:lnTo>
                  <a:cubicBezTo>
                    <a:pt x="375642" y="407789"/>
                    <a:pt x="375047" y="406896"/>
                    <a:pt x="374154" y="406301"/>
                  </a:cubicBezTo>
                  <a:close/>
                  <a:moveTo>
                    <a:pt x="336649" y="429518"/>
                  </a:moveTo>
                  <a:cubicBezTo>
                    <a:pt x="335012" y="432494"/>
                    <a:pt x="333821" y="435769"/>
                    <a:pt x="333077" y="439341"/>
                  </a:cubicBezTo>
                  <a:lnTo>
                    <a:pt x="338435" y="442019"/>
                  </a:lnTo>
                  <a:lnTo>
                    <a:pt x="341114" y="431304"/>
                  </a:lnTo>
                  <a:lnTo>
                    <a:pt x="336649" y="429518"/>
                  </a:lnTo>
                  <a:close/>
                  <a:moveTo>
                    <a:pt x="410765" y="433983"/>
                  </a:moveTo>
                  <a:lnTo>
                    <a:pt x="411658" y="440234"/>
                  </a:lnTo>
                  <a:cubicBezTo>
                    <a:pt x="413593" y="440085"/>
                    <a:pt x="415677" y="439489"/>
                    <a:pt x="417909" y="438448"/>
                  </a:cubicBezTo>
                  <a:cubicBezTo>
                    <a:pt x="415825" y="436513"/>
                    <a:pt x="413444" y="435025"/>
                    <a:pt x="410765" y="433983"/>
                  </a:cubicBezTo>
                  <a:close/>
                  <a:moveTo>
                    <a:pt x="385762" y="440234"/>
                  </a:moveTo>
                  <a:cubicBezTo>
                    <a:pt x="382934" y="441573"/>
                    <a:pt x="379958" y="443359"/>
                    <a:pt x="376832" y="445591"/>
                  </a:cubicBezTo>
                  <a:lnTo>
                    <a:pt x="357187" y="458093"/>
                  </a:lnTo>
                  <a:lnTo>
                    <a:pt x="359866" y="463451"/>
                  </a:lnTo>
                  <a:lnTo>
                    <a:pt x="378618" y="455414"/>
                  </a:lnTo>
                  <a:cubicBezTo>
                    <a:pt x="381297" y="453926"/>
                    <a:pt x="383381" y="451544"/>
                    <a:pt x="384869" y="448270"/>
                  </a:cubicBezTo>
                  <a:lnTo>
                    <a:pt x="387548" y="442912"/>
                  </a:lnTo>
                  <a:cubicBezTo>
                    <a:pt x="387250" y="441722"/>
                    <a:pt x="386655" y="440829"/>
                    <a:pt x="385762" y="440234"/>
                  </a:cubicBezTo>
                  <a:close/>
                  <a:moveTo>
                    <a:pt x="412551" y="467023"/>
                  </a:moveTo>
                  <a:lnTo>
                    <a:pt x="411658" y="475952"/>
                  </a:lnTo>
                  <a:lnTo>
                    <a:pt x="419695" y="475952"/>
                  </a:lnTo>
                  <a:lnTo>
                    <a:pt x="418802" y="467023"/>
                  </a:lnTo>
                  <a:lnTo>
                    <a:pt x="412551" y="467023"/>
                  </a:lnTo>
                  <a:close/>
                  <a:moveTo>
                    <a:pt x="335756" y="483096"/>
                  </a:moveTo>
                  <a:lnTo>
                    <a:pt x="335756" y="492026"/>
                  </a:lnTo>
                  <a:lnTo>
                    <a:pt x="341114" y="491133"/>
                  </a:lnTo>
                  <a:lnTo>
                    <a:pt x="341114" y="483096"/>
                  </a:lnTo>
                  <a:lnTo>
                    <a:pt x="335756" y="483096"/>
                  </a:lnTo>
                  <a:close/>
                  <a:moveTo>
                    <a:pt x="379511" y="513457"/>
                  </a:moveTo>
                  <a:lnTo>
                    <a:pt x="380404" y="519708"/>
                  </a:lnTo>
                  <a:lnTo>
                    <a:pt x="389334" y="518815"/>
                  </a:lnTo>
                  <a:lnTo>
                    <a:pt x="389334" y="513457"/>
                  </a:lnTo>
                  <a:lnTo>
                    <a:pt x="379511" y="513457"/>
                  </a:lnTo>
                  <a:close/>
                  <a:moveTo>
                    <a:pt x="417909" y="517922"/>
                  </a:moveTo>
                  <a:lnTo>
                    <a:pt x="416123" y="522387"/>
                  </a:lnTo>
                  <a:lnTo>
                    <a:pt x="419695" y="522387"/>
                  </a:lnTo>
                  <a:cubicBezTo>
                    <a:pt x="419546" y="520898"/>
                    <a:pt x="418951" y="519410"/>
                    <a:pt x="417909" y="517922"/>
                  </a:cubicBezTo>
                  <a:close/>
                  <a:moveTo>
                    <a:pt x="365224" y="523280"/>
                  </a:moveTo>
                  <a:cubicBezTo>
                    <a:pt x="363438" y="525959"/>
                    <a:pt x="362247" y="528935"/>
                    <a:pt x="361652" y="532209"/>
                  </a:cubicBezTo>
                  <a:cubicBezTo>
                    <a:pt x="364182" y="533995"/>
                    <a:pt x="367159" y="534888"/>
                    <a:pt x="370582" y="534888"/>
                  </a:cubicBezTo>
                  <a:cubicBezTo>
                    <a:pt x="371921" y="532507"/>
                    <a:pt x="372814" y="529828"/>
                    <a:pt x="373261" y="526851"/>
                  </a:cubicBezTo>
                  <a:cubicBezTo>
                    <a:pt x="370731" y="525363"/>
                    <a:pt x="368052" y="524173"/>
                    <a:pt x="365224" y="523280"/>
                  </a:cubicBezTo>
                  <a:close/>
                  <a:moveTo>
                    <a:pt x="409872" y="532209"/>
                  </a:moveTo>
                  <a:lnTo>
                    <a:pt x="401836" y="543818"/>
                  </a:lnTo>
                  <a:lnTo>
                    <a:pt x="395585" y="556319"/>
                  </a:lnTo>
                  <a:lnTo>
                    <a:pt x="392013" y="571500"/>
                  </a:lnTo>
                  <a:lnTo>
                    <a:pt x="391120" y="582216"/>
                  </a:lnTo>
                  <a:lnTo>
                    <a:pt x="397371" y="581323"/>
                  </a:lnTo>
                  <a:cubicBezTo>
                    <a:pt x="398264" y="577007"/>
                    <a:pt x="399752" y="572244"/>
                    <a:pt x="401836" y="567035"/>
                  </a:cubicBezTo>
                  <a:lnTo>
                    <a:pt x="407193" y="553641"/>
                  </a:lnTo>
                  <a:lnTo>
                    <a:pt x="416123" y="543818"/>
                  </a:lnTo>
                  <a:cubicBezTo>
                    <a:pt x="415677" y="539353"/>
                    <a:pt x="413593" y="535484"/>
                    <a:pt x="409872" y="532209"/>
                  </a:cubicBezTo>
                  <a:close/>
                  <a:moveTo>
                    <a:pt x="250924" y="556319"/>
                  </a:moveTo>
                  <a:lnTo>
                    <a:pt x="250924" y="566142"/>
                  </a:lnTo>
                  <a:lnTo>
                    <a:pt x="258961" y="566142"/>
                  </a:lnTo>
                  <a:lnTo>
                    <a:pt x="258961" y="565249"/>
                  </a:lnTo>
                  <a:lnTo>
                    <a:pt x="259854" y="557212"/>
                  </a:lnTo>
                  <a:lnTo>
                    <a:pt x="250924" y="556319"/>
                  </a:lnTo>
                  <a:close/>
                  <a:moveTo>
                    <a:pt x="358973" y="565249"/>
                  </a:moveTo>
                  <a:lnTo>
                    <a:pt x="358080" y="578644"/>
                  </a:lnTo>
                  <a:lnTo>
                    <a:pt x="357187" y="582216"/>
                  </a:lnTo>
                  <a:lnTo>
                    <a:pt x="359866" y="584001"/>
                  </a:lnTo>
                  <a:lnTo>
                    <a:pt x="364331" y="583109"/>
                  </a:lnTo>
                  <a:lnTo>
                    <a:pt x="366117" y="571500"/>
                  </a:lnTo>
                  <a:cubicBezTo>
                    <a:pt x="364480" y="568970"/>
                    <a:pt x="362099" y="566886"/>
                    <a:pt x="358973" y="565249"/>
                  </a:cubicBezTo>
                  <a:close/>
                  <a:moveTo>
                    <a:pt x="40183" y="106263"/>
                  </a:moveTo>
                  <a:cubicBezTo>
                    <a:pt x="39290" y="111175"/>
                    <a:pt x="37802" y="116532"/>
                    <a:pt x="35718" y="122337"/>
                  </a:cubicBezTo>
                  <a:cubicBezTo>
                    <a:pt x="34379" y="126206"/>
                    <a:pt x="32295" y="130373"/>
                    <a:pt x="29468" y="134838"/>
                  </a:cubicBezTo>
                  <a:cubicBezTo>
                    <a:pt x="26193" y="137517"/>
                    <a:pt x="23812" y="141089"/>
                    <a:pt x="22324" y="145554"/>
                  </a:cubicBezTo>
                  <a:cubicBezTo>
                    <a:pt x="22324" y="150316"/>
                    <a:pt x="24705" y="153591"/>
                    <a:pt x="29468" y="155376"/>
                  </a:cubicBezTo>
                  <a:cubicBezTo>
                    <a:pt x="31402" y="151656"/>
                    <a:pt x="33188" y="147191"/>
                    <a:pt x="34825" y="141982"/>
                  </a:cubicBezTo>
                  <a:lnTo>
                    <a:pt x="40183" y="127694"/>
                  </a:lnTo>
                  <a:cubicBezTo>
                    <a:pt x="42118" y="123974"/>
                    <a:pt x="44499" y="120104"/>
                    <a:pt x="47327" y="116086"/>
                  </a:cubicBezTo>
                  <a:lnTo>
                    <a:pt x="48220" y="106263"/>
                  </a:lnTo>
                  <a:lnTo>
                    <a:pt x="40183" y="106263"/>
                  </a:lnTo>
                  <a:close/>
                  <a:moveTo>
                    <a:pt x="69651" y="151805"/>
                  </a:moveTo>
                  <a:cubicBezTo>
                    <a:pt x="67419" y="154037"/>
                    <a:pt x="65931" y="156716"/>
                    <a:pt x="65186" y="159841"/>
                  </a:cubicBezTo>
                  <a:cubicBezTo>
                    <a:pt x="67121" y="161925"/>
                    <a:pt x="69502" y="163413"/>
                    <a:pt x="72330" y="164306"/>
                  </a:cubicBezTo>
                  <a:cubicBezTo>
                    <a:pt x="73967" y="162223"/>
                    <a:pt x="75158" y="159544"/>
                    <a:pt x="75902" y="156269"/>
                  </a:cubicBezTo>
                  <a:cubicBezTo>
                    <a:pt x="75009" y="153442"/>
                    <a:pt x="72925" y="151953"/>
                    <a:pt x="69651" y="151805"/>
                  </a:cubicBezTo>
                  <a:close/>
                  <a:moveTo>
                    <a:pt x="19645" y="165199"/>
                  </a:moveTo>
                  <a:lnTo>
                    <a:pt x="18752" y="169664"/>
                  </a:lnTo>
                  <a:lnTo>
                    <a:pt x="21431" y="169664"/>
                  </a:lnTo>
                  <a:lnTo>
                    <a:pt x="19645" y="165199"/>
                  </a:lnTo>
                  <a:close/>
                  <a:moveTo>
                    <a:pt x="49113" y="168771"/>
                  </a:moveTo>
                  <a:lnTo>
                    <a:pt x="48220" y="174129"/>
                  </a:lnTo>
                  <a:lnTo>
                    <a:pt x="50899" y="175915"/>
                  </a:lnTo>
                  <a:lnTo>
                    <a:pt x="57150" y="175022"/>
                  </a:lnTo>
                  <a:lnTo>
                    <a:pt x="58043" y="168771"/>
                  </a:lnTo>
                  <a:lnTo>
                    <a:pt x="49113" y="168771"/>
                  </a:lnTo>
                  <a:close/>
                  <a:moveTo>
                    <a:pt x="18752" y="193774"/>
                  </a:moveTo>
                  <a:lnTo>
                    <a:pt x="19645" y="196453"/>
                  </a:lnTo>
                  <a:lnTo>
                    <a:pt x="20538" y="193774"/>
                  </a:lnTo>
                  <a:lnTo>
                    <a:pt x="18752" y="193774"/>
                  </a:lnTo>
                  <a:close/>
                  <a:moveTo>
                    <a:pt x="97333" y="195560"/>
                  </a:moveTo>
                  <a:lnTo>
                    <a:pt x="97333" y="205383"/>
                  </a:lnTo>
                  <a:lnTo>
                    <a:pt x="102691" y="204490"/>
                  </a:lnTo>
                  <a:lnTo>
                    <a:pt x="102691" y="196453"/>
                  </a:lnTo>
                  <a:lnTo>
                    <a:pt x="97333" y="195560"/>
                  </a:lnTo>
                  <a:close/>
                  <a:moveTo>
                    <a:pt x="17859" y="211634"/>
                  </a:moveTo>
                  <a:lnTo>
                    <a:pt x="19645" y="221456"/>
                  </a:lnTo>
                  <a:lnTo>
                    <a:pt x="25896" y="219670"/>
                  </a:lnTo>
                  <a:lnTo>
                    <a:pt x="26789" y="212526"/>
                  </a:lnTo>
                  <a:lnTo>
                    <a:pt x="17859" y="211634"/>
                  </a:lnTo>
                  <a:close/>
                  <a:moveTo>
                    <a:pt x="79474" y="224135"/>
                  </a:moveTo>
                  <a:lnTo>
                    <a:pt x="58936" y="231279"/>
                  </a:lnTo>
                  <a:cubicBezTo>
                    <a:pt x="56554" y="232916"/>
                    <a:pt x="54471" y="235000"/>
                    <a:pt x="52685" y="237530"/>
                  </a:cubicBezTo>
                  <a:lnTo>
                    <a:pt x="51792" y="245566"/>
                  </a:lnTo>
                  <a:cubicBezTo>
                    <a:pt x="52238" y="246459"/>
                    <a:pt x="53131" y="247055"/>
                    <a:pt x="54471" y="247352"/>
                  </a:cubicBezTo>
                  <a:lnTo>
                    <a:pt x="62508" y="242887"/>
                  </a:lnTo>
                  <a:lnTo>
                    <a:pt x="69651" y="236637"/>
                  </a:lnTo>
                  <a:lnTo>
                    <a:pt x="81260" y="229493"/>
                  </a:lnTo>
                  <a:lnTo>
                    <a:pt x="81260" y="225028"/>
                  </a:lnTo>
                  <a:lnTo>
                    <a:pt x="79474" y="224135"/>
                  </a:lnTo>
                  <a:close/>
                  <a:moveTo>
                    <a:pt x="98226" y="246459"/>
                  </a:moveTo>
                  <a:lnTo>
                    <a:pt x="96440" y="254496"/>
                  </a:lnTo>
                  <a:lnTo>
                    <a:pt x="98226" y="258068"/>
                  </a:lnTo>
                  <a:lnTo>
                    <a:pt x="103584" y="256282"/>
                  </a:lnTo>
                  <a:lnTo>
                    <a:pt x="106263" y="249138"/>
                  </a:lnTo>
                  <a:lnTo>
                    <a:pt x="98226" y="246459"/>
                  </a:lnTo>
                  <a:close/>
                  <a:moveTo>
                    <a:pt x="21431" y="248245"/>
                  </a:moveTo>
                  <a:cubicBezTo>
                    <a:pt x="20091" y="249585"/>
                    <a:pt x="19199" y="251073"/>
                    <a:pt x="18752" y="252710"/>
                  </a:cubicBezTo>
                  <a:cubicBezTo>
                    <a:pt x="20687" y="253603"/>
                    <a:pt x="23068" y="254198"/>
                    <a:pt x="25896" y="254496"/>
                  </a:cubicBezTo>
                  <a:lnTo>
                    <a:pt x="27682" y="248245"/>
                  </a:lnTo>
                  <a:lnTo>
                    <a:pt x="21431" y="248245"/>
                  </a:lnTo>
                  <a:close/>
                  <a:moveTo>
                    <a:pt x="63400" y="275034"/>
                  </a:moveTo>
                  <a:lnTo>
                    <a:pt x="62508" y="279499"/>
                  </a:lnTo>
                  <a:cubicBezTo>
                    <a:pt x="64740" y="279053"/>
                    <a:pt x="66526" y="277564"/>
                    <a:pt x="67865" y="275034"/>
                  </a:cubicBezTo>
                  <a:lnTo>
                    <a:pt x="63400" y="275034"/>
                  </a:lnTo>
                  <a:close/>
                  <a:moveTo>
                    <a:pt x="62508" y="288429"/>
                  </a:moveTo>
                  <a:lnTo>
                    <a:pt x="61615" y="293787"/>
                  </a:lnTo>
                  <a:cubicBezTo>
                    <a:pt x="61763" y="294382"/>
                    <a:pt x="62359" y="294977"/>
                    <a:pt x="63400" y="295573"/>
                  </a:cubicBezTo>
                  <a:lnTo>
                    <a:pt x="64294" y="294680"/>
                  </a:lnTo>
                  <a:lnTo>
                    <a:pt x="65186" y="289322"/>
                  </a:lnTo>
                  <a:lnTo>
                    <a:pt x="62508" y="288429"/>
                  </a:lnTo>
                  <a:close/>
                  <a:moveTo>
                    <a:pt x="94654" y="322362"/>
                  </a:moveTo>
                  <a:cubicBezTo>
                    <a:pt x="92422" y="324148"/>
                    <a:pt x="90934" y="326529"/>
                    <a:pt x="90190" y="329505"/>
                  </a:cubicBezTo>
                  <a:lnTo>
                    <a:pt x="101798" y="329505"/>
                  </a:lnTo>
                  <a:cubicBezTo>
                    <a:pt x="100905" y="325934"/>
                    <a:pt x="98524" y="323552"/>
                    <a:pt x="94654" y="322362"/>
                  </a:cubicBezTo>
                  <a:close/>
                  <a:moveTo>
                    <a:pt x="90190" y="334863"/>
                  </a:moveTo>
                  <a:cubicBezTo>
                    <a:pt x="88106" y="337244"/>
                    <a:pt x="86618" y="339923"/>
                    <a:pt x="85725" y="342900"/>
                  </a:cubicBezTo>
                  <a:lnTo>
                    <a:pt x="83046" y="349151"/>
                  </a:lnTo>
                  <a:lnTo>
                    <a:pt x="83046" y="345579"/>
                  </a:lnTo>
                  <a:lnTo>
                    <a:pt x="73223" y="346472"/>
                  </a:lnTo>
                  <a:lnTo>
                    <a:pt x="74116" y="375047"/>
                  </a:lnTo>
                  <a:lnTo>
                    <a:pt x="78581" y="374154"/>
                  </a:lnTo>
                  <a:cubicBezTo>
                    <a:pt x="80813" y="372368"/>
                    <a:pt x="83492" y="370880"/>
                    <a:pt x="86618" y="369689"/>
                  </a:cubicBezTo>
                  <a:lnTo>
                    <a:pt x="104477" y="371475"/>
                  </a:lnTo>
                  <a:lnTo>
                    <a:pt x="107156" y="370582"/>
                  </a:lnTo>
                  <a:cubicBezTo>
                    <a:pt x="108347" y="368498"/>
                    <a:pt x="108942" y="365819"/>
                    <a:pt x="108942" y="362545"/>
                  </a:cubicBezTo>
                  <a:cubicBezTo>
                    <a:pt x="107305" y="360610"/>
                    <a:pt x="105221" y="358825"/>
                    <a:pt x="102691" y="357187"/>
                  </a:cubicBezTo>
                  <a:lnTo>
                    <a:pt x="93761" y="354509"/>
                  </a:lnTo>
                  <a:cubicBezTo>
                    <a:pt x="91529" y="353764"/>
                    <a:pt x="89743" y="352574"/>
                    <a:pt x="88404" y="350937"/>
                  </a:cubicBezTo>
                  <a:lnTo>
                    <a:pt x="94654" y="345579"/>
                  </a:lnTo>
                  <a:cubicBezTo>
                    <a:pt x="96143" y="343644"/>
                    <a:pt x="97036" y="341263"/>
                    <a:pt x="97333" y="338435"/>
                  </a:cubicBezTo>
                  <a:cubicBezTo>
                    <a:pt x="95399" y="336798"/>
                    <a:pt x="93017" y="335607"/>
                    <a:pt x="90190" y="334863"/>
                  </a:cubicBezTo>
                  <a:close/>
                  <a:moveTo>
                    <a:pt x="115193" y="335756"/>
                  </a:moveTo>
                  <a:lnTo>
                    <a:pt x="114300" y="337542"/>
                  </a:lnTo>
                  <a:lnTo>
                    <a:pt x="115193" y="340221"/>
                  </a:lnTo>
                  <a:lnTo>
                    <a:pt x="116979" y="341114"/>
                  </a:lnTo>
                  <a:lnTo>
                    <a:pt x="117872" y="335756"/>
                  </a:lnTo>
                  <a:lnTo>
                    <a:pt x="115193" y="335756"/>
                  </a:lnTo>
                  <a:close/>
                  <a:moveTo>
                    <a:pt x="112514" y="350937"/>
                  </a:moveTo>
                  <a:lnTo>
                    <a:pt x="118765" y="358973"/>
                  </a:lnTo>
                  <a:cubicBezTo>
                    <a:pt x="120699" y="358825"/>
                    <a:pt x="122783" y="358229"/>
                    <a:pt x="125015" y="357187"/>
                  </a:cubicBezTo>
                  <a:lnTo>
                    <a:pt x="125908" y="352723"/>
                  </a:lnTo>
                  <a:lnTo>
                    <a:pt x="125015" y="350937"/>
                  </a:lnTo>
                  <a:lnTo>
                    <a:pt x="112514" y="350937"/>
                  </a:lnTo>
                  <a:close/>
                  <a:moveTo>
                    <a:pt x="133052" y="363438"/>
                  </a:moveTo>
                  <a:lnTo>
                    <a:pt x="128587" y="366117"/>
                  </a:lnTo>
                  <a:cubicBezTo>
                    <a:pt x="128736" y="370135"/>
                    <a:pt x="129331" y="374303"/>
                    <a:pt x="130373" y="378619"/>
                  </a:cubicBezTo>
                  <a:lnTo>
                    <a:pt x="133945" y="377726"/>
                  </a:lnTo>
                  <a:lnTo>
                    <a:pt x="133945" y="363438"/>
                  </a:lnTo>
                  <a:lnTo>
                    <a:pt x="133052" y="363438"/>
                  </a:lnTo>
                  <a:close/>
                  <a:moveTo>
                    <a:pt x="150018" y="383976"/>
                  </a:moveTo>
                  <a:cubicBezTo>
                    <a:pt x="146149" y="385614"/>
                    <a:pt x="142279" y="387697"/>
                    <a:pt x="138410" y="390227"/>
                  </a:cubicBezTo>
                  <a:lnTo>
                    <a:pt x="133945" y="392906"/>
                  </a:lnTo>
                  <a:cubicBezTo>
                    <a:pt x="134391" y="394990"/>
                    <a:pt x="135582" y="396776"/>
                    <a:pt x="137517" y="398264"/>
                  </a:cubicBezTo>
                  <a:cubicBezTo>
                    <a:pt x="141684" y="397073"/>
                    <a:pt x="145851" y="395287"/>
                    <a:pt x="150018" y="392906"/>
                  </a:cubicBezTo>
                  <a:cubicBezTo>
                    <a:pt x="151656" y="390376"/>
                    <a:pt x="152846" y="387400"/>
                    <a:pt x="153590" y="383976"/>
                  </a:cubicBezTo>
                  <a:lnTo>
                    <a:pt x="150018" y="383976"/>
                  </a:lnTo>
                  <a:close/>
                  <a:moveTo>
                    <a:pt x="110728" y="384869"/>
                  </a:moveTo>
                  <a:lnTo>
                    <a:pt x="107156" y="385762"/>
                  </a:lnTo>
                  <a:lnTo>
                    <a:pt x="106263" y="391120"/>
                  </a:lnTo>
                  <a:lnTo>
                    <a:pt x="108942" y="392906"/>
                  </a:lnTo>
                  <a:lnTo>
                    <a:pt x="112514" y="387548"/>
                  </a:lnTo>
                  <a:cubicBezTo>
                    <a:pt x="112216" y="386358"/>
                    <a:pt x="111621" y="385465"/>
                    <a:pt x="110728" y="384869"/>
                  </a:cubicBezTo>
                  <a:close/>
                  <a:moveTo>
                    <a:pt x="55364" y="402729"/>
                  </a:moveTo>
                  <a:lnTo>
                    <a:pt x="55364" y="407194"/>
                  </a:lnTo>
                  <a:lnTo>
                    <a:pt x="65186" y="407194"/>
                  </a:lnTo>
                  <a:lnTo>
                    <a:pt x="65186" y="402729"/>
                  </a:lnTo>
                  <a:lnTo>
                    <a:pt x="55364" y="402729"/>
                  </a:lnTo>
                  <a:close/>
                  <a:moveTo>
                    <a:pt x="108942" y="405408"/>
                  </a:moveTo>
                  <a:cubicBezTo>
                    <a:pt x="105370" y="406896"/>
                    <a:pt x="101798" y="408682"/>
                    <a:pt x="98226" y="410766"/>
                  </a:cubicBezTo>
                  <a:cubicBezTo>
                    <a:pt x="95994" y="413296"/>
                    <a:pt x="93315" y="415677"/>
                    <a:pt x="90190" y="417909"/>
                  </a:cubicBezTo>
                  <a:lnTo>
                    <a:pt x="78581" y="421481"/>
                  </a:lnTo>
                  <a:lnTo>
                    <a:pt x="47327" y="436662"/>
                  </a:lnTo>
                  <a:lnTo>
                    <a:pt x="36611" y="440234"/>
                  </a:lnTo>
                  <a:cubicBezTo>
                    <a:pt x="36760" y="443061"/>
                    <a:pt x="37356" y="446038"/>
                    <a:pt x="38397" y="449163"/>
                  </a:cubicBezTo>
                  <a:lnTo>
                    <a:pt x="86618" y="432197"/>
                  </a:lnTo>
                  <a:lnTo>
                    <a:pt x="105370" y="420588"/>
                  </a:lnTo>
                  <a:cubicBezTo>
                    <a:pt x="107751" y="418505"/>
                    <a:pt x="110133" y="415826"/>
                    <a:pt x="112514" y="412551"/>
                  </a:cubicBezTo>
                  <a:lnTo>
                    <a:pt x="114300" y="407194"/>
                  </a:lnTo>
                  <a:lnTo>
                    <a:pt x="113407" y="405408"/>
                  </a:lnTo>
                  <a:lnTo>
                    <a:pt x="108942" y="405408"/>
                  </a:lnTo>
                  <a:close/>
                  <a:moveTo>
                    <a:pt x="135731" y="405408"/>
                  </a:moveTo>
                  <a:lnTo>
                    <a:pt x="134838" y="411659"/>
                  </a:lnTo>
                  <a:cubicBezTo>
                    <a:pt x="135284" y="412551"/>
                    <a:pt x="136177" y="413147"/>
                    <a:pt x="137517" y="413444"/>
                  </a:cubicBezTo>
                  <a:lnTo>
                    <a:pt x="138410" y="408980"/>
                  </a:lnTo>
                  <a:lnTo>
                    <a:pt x="137517" y="407194"/>
                  </a:lnTo>
                  <a:cubicBezTo>
                    <a:pt x="137368" y="406450"/>
                    <a:pt x="136773" y="405854"/>
                    <a:pt x="135731" y="405408"/>
                  </a:cubicBezTo>
                  <a:close/>
                  <a:moveTo>
                    <a:pt x="88404" y="458093"/>
                  </a:moveTo>
                  <a:lnTo>
                    <a:pt x="76795" y="464344"/>
                  </a:lnTo>
                  <a:cubicBezTo>
                    <a:pt x="73372" y="466725"/>
                    <a:pt x="71288" y="470297"/>
                    <a:pt x="70544" y="475059"/>
                  </a:cubicBezTo>
                  <a:lnTo>
                    <a:pt x="75902" y="486668"/>
                  </a:lnTo>
                  <a:lnTo>
                    <a:pt x="79474" y="500062"/>
                  </a:lnTo>
                  <a:cubicBezTo>
                    <a:pt x="80962" y="501253"/>
                    <a:pt x="82748" y="501848"/>
                    <a:pt x="84832" y="501848"/>
                  </a:cubicBezTo>
                  <a:lnTo>
                    <a:pt x="85725" y="494705"/>
                  </a:lnTo>
                  <a:lnTo>
                    <a:pt x="85725" y="477738"/>
                  </a:lnTo>
                  <a:cubicBezTo>
                    <a:pt x="86469" y="474613"/>
                    <a:pt x="87957" y="471041"/>
                    <a:pt x="90190" y="467023"/>
                  </a:cubicBezTo>
                  <a:lnTo>
                    <a:pt x="92868" y="458093"/>
                  </a:lnTo>
                  <a:lnTo>
                    <a:pt x="88404" y="458093"/>
                  </a:lnTo>
                  <a:close/>
                  <a:moveTo>
                    <a:pt x="130373" y="488454"/>
                  </a:moveTo>
                  <a:cubicBezTo>
                    <a:pt x="129034" y="491579"/>
                    <a:pt x="127248" y="494556"/>
                    <a:pt x="125015" y="497384"/>
                  </a:cubicBezTo>
                  <a:lnTo>
                    <a:pt x="112514" y="499169"/>
                  </a:lnTo>
                  <a:lnTo>
                    <a:pt x="110728" y="507206"/>
                  </a:lnTo>
                  <a:lnTo>
                    <a:pt x="111621" y="509885"/>
                  </a:lnTo>
                  <a:lnTo>
                    <a:pt x="111621" y="513457"/>
                  </a:lnTo>
                  <a:lnTo>
                    <a:pt x="117872" y="514350"/>
                  </a:lnTo>
                  <a:lnTo>
                    <a:pt x="128587" y="508992"/>
                  </a:lnTo>
                  <a:cubicBezTo>
                    <a:pt x="132010" y="508694"/>
                    <a:pt x="135582" y="507801"/>
                    <a:pt x="139303" y="506313"/>
                  </a:cubicBezTo>
                  <a:cubicBezTo>
                    <a:pt x="139005" y="502444"/>
                    <a:pt x="138410" y="498276"/>
                    <a:pt x="137517" y="493812"/>
                  </a:cubicBezTo>
                  <a:cubicBezTo>
                    <a:pt x="135582" y="491877"/>
                    <a:pt x="133201" y="490091"/>
                    <a:pt x="130373" y="488454"/>
                  </a:cubicBezTo>
                  <a:close/>
                  <a:moveTo>
                    <a:pt x="144661" y="493812"/>
                  </a:moveTo>
                  <a:cubicBezTo>
                    <a:pt x="144809" y="497830"/>
                    <a:pt x="145405" y="501997"/>
                    <a:pt x="146447" y="506313"/>
                  </a:cubicBezTo>
                  <a:lnTo>
                    <a:pt x="150018" y="503634"/>
                  </a:lnTo>
                  <a:cubicBezTo>
                    <a:pt x="150763" y="501700"/>
                    <a:pt x="151358" y="499318"/>
                    <a:pt x="151804" y="496491"/>
                  </a:cubicBezTo>
                  <a:lnTo>
                    <a:pt x="150911" y="493812"/>
                  </a:lnTo>
                  <a:lnTo>
                    <a:pt x="144661" y="493812"/>
                  </a:lnTo>
                  <a:close/>
                  <a:moveTo>
                    <a:pt x="160734" y="508099"/>
                  </a:moveTo>
                  <a:lnTo>
                    <a:pt x="150911" y="513457"/>
                  </a:lnTo>
                  <a:lnTo>
                    <a:pt x="142875" y="520601"/>
                  </a:lnTo>
                  <a:lnTo>
                    <a:pt x="131266" y="524173"/>
                  </a:lnTo>
                  <a:lnTo>
                    <a:pt x="137517" y="528637"/>
                  </a:lnTo>
                  <a:lnTo>
                    <a:pt x="142875" y="530423"/>
                  </a:lnTo>
                  <a:lnTo>
                    <a:pt x="145554" y="529530"/>
                  </a:lnTo>
                  <a:lnTo>
                    <a:pt x="148232" y="527744"/>
                  </a:lnTo>
                  <a:cubicBezTo>
                    <a:pt x="150763" y="526107"/>
                    <a:pt x="153144" y="523726"/>
                    <a:pt x="155376" y="520601"/>
                  </a:cubicBezTo>
                  <a:cubicBezTo>
                    <a:pt x="158799" y="520005"/>
                    <a:pt x="162371" y="518815"/>
                    <a:pt x="166092" y="517029"/>
                  </a:cubicBezTo>
                  <a:lnTo>
                    <a:pt x="166092" y="508099"/>
                  </a:lnTo>
                  <a:lnTo>
                    <a:pt x="160734" y="508099"/>
                  </a:lnTo>
                  <a:close/>
                  <a:moveTo>
                    <a:pt x="74116" y="505420"/>
                  </a:moveTo>
                  <a:lnTo>
                    <a:pt x="62508" y="512564"/>
                  </a:lnTo>
                  <a:lnTo>
                    <a:pt x="58936" y="522387"/>
                  </a:lnTo>
                  <a:lnTo>
                    <a:pt x="61615" y="523280"/>
                  </a:lnTo>
                  <a:cubicBezTo>
                    <a:pt x="65484" y="522089"/>
                    <a:pt x="69651" y="520303"/>
                    <a:pt x="74116" y="517922"/>
                  </a:cubicBezTo>
                  <a:lnTo>
                    <a:pt x="75902" y="508099"/>
                  </a:lnTo>
                  <a:cubicBezTo>
                    <a:pt x="75604" y="506909"/>
                    <a:pt x="75009" y="506016"/>
                    <a:pt x="74116" y="505420"/>
                  </a:cubicBezTo>
                  <a:close/>
                  <a:moveTo>
                    <a:pt x="97333" y="520601"/>
                  </a:moveTo>
                  <a:cubicBezTo>
                    <a:pt x="96440" y="523726"/>
                    <a:pt x="95845" y="527298"/>
                    <a:pt x="95547" y="531316"/>
                  </a:cubicBezTo>
                  <a:cubicBezTo>
                    <a:pt x="97780" y="532507"/>
                    <a:pt x="100459" y="533102"/>
                    <a:pt x="103584" y="533102"/>
                  </a:cubicBezTo>
                  <a:lnTo>
                    <a:pt x="105370" y="526851"/>
                  </a:lnTo>
                  <a:lnTo>
                    <a:pt x="104477" y="524173"/>
                  </a:lnTo>
                  <a:cubicBezTo>
                    <a:pt x="102393" y="522535"/>
                    <a:pt x="100012" y="521345"/>
                    <a:pt x="97333" y="520601"/>
                  </a:cubicBezTo>
                  <a:close/>
                  <a:moveTo>
                    <a:pt x="86618" y="531316"/>
                  </a:moveTo>
                  <a:lnTo>
                    <a:pt x="86618" y="540246"/>
                  </a:lnTo>
                  <a:lnTo>
                    <a:pt x="77688" y="541139"/>
                  </a:lnTo>
                  <a:cubicBezTo>
                    <a:pt x="74265" y="539651"/>
                    <a:pt x="70991" y="537269"/>
                    <a:pt x="67865" y="533995"/>
                  </a:cubicBezTo>
                  <a:lnTo>
                    <a:pt x="60722" y="533102"/>
                  </a:lnTo>
                  <a:lnTo>
                    <a:pt x="61615" y="542032"/>
                  </a:lnTo>
                  <a:lnTo>
                    <a:pt x="59829" y="553641"/>
                  </a:lnTo>
                  <a:cubicBezTo>
                    <a:pt x="59977" y="554236"/>
                    <a:pt x="60573" y="554831"/>
                    <a:pt x="61615" y="555426"/>
                  </a:cubicBezTo>
                  <a:cubicBezTo>
                    <a:pt x="65038" y="554682"/>
                    <a:pt x="68609" y="553492"/>
                    <a:pt x="72330" y="551855"/>
                  </a:cubicBezTo>
                  <a:lnTo>
                    <a:pt x="80367" y="550962"/>
                  </a:lnTo>
                  <a:cubicBezTo>
                    <a:pt x="81409" y="552450"/>
                    <a:pt x="82897" y="553641"/>
                    <a:pt x="84832" y="554534"/>
                  </a:cubicBezTo>
                  <a:lnTo>
                    <a:pt x="89297" y="541139"/>
                  </a:lnTo>
                  <a:lnTo>
                    <a:pt x="91082" y="531316"/>
                  </a:lnTo>
                  <a:lnTo>
                    <a:pt x="86618" y="531316"/>
                  </a:lnTo>
                  <a:close/>
                  <a:moveTo>
                    <a:pt x="166985" y="533102"/>
                  </a:moveTo>
                  <a:lnTo>
                    <a:pt x="163413" y="534888"/>
                  </a:lnTo>
                  <a:lnTo>
                    <a:pt x="164306" y="542925"/>
                  </a:lnTo>
                  <a:lnTo>
                    <a:pt x="167878" y="544711"/>
                  </a:lnTo>
                  <a:lnTo>
                    <a:pt x="180379" y="542032"/>
                  </a:lnTo>
                  <a:lnTo>
                    <a:pt x="179486" y="534888"/>
                  </a:lnTo>
                  <a:cubicBezTo>
                    <a:pt x="175617" y="534144"/>
                    <a:pt x="171450" y="533549"/>
                    <a:pt x="166985" y="533102"/>
                  </a:cubicBezTo>
                  <a:close/>
                  <a:moveTo>
                    <a:pt x="145554" y="538460"/>
                  </a:moveTo>
                  <a:lnTo>
                    <a:pt x="138410" y="548283"/>
                  </a:lnTo>
                  <a:lnTo>
                    <a:pt x="135731" y="554534"/>
                  </a:lnTo>
                  <a:lnTo>
                    <a:pt x="141982" y="553641"/>
                  </a:lnTo>
                  <a:lnTo>
                    <a:pt x="151804" y="553641"/>
                  </a:lnTo>
                  <a:lnTo>
                    <a:pt x="151804" y="538460"/>
                  </a:lnTo>
                  <a:lnTo>
                    <a:pt x="145554" y="538460"/>
                  </a:lnTo>
                  <a:close/>
                  <a:moveTo>
                    <a:pt x="82153" y="565249"/>
                  </a:moveTo>
                  <a:cubicBezTo>
                    <a:pt x="79325" y="565993"/>
                    <a:pt x="76944" y="567779"/>
                    <a:pt x="75009" y="570607"/>
                  </a:cubicBezTo>
                  <a:cubicBezTo>
                    <a:pt x="72777" y="572393"/>
                    <a:pt x="71288" y="574774"/>
                    <a:pt x="70544" y="577751"/>
                  </a:cubicBezTo>
                  <a:cubicBezTo>
                    <a:pt x="72479" y="579537"/>
                    <a:pt x="74860" y="581025"/>
                    <a:pt x="77688" y="582216"/>
                  </a:cubicBezTo>
                  <a:cubicBezTo>
                    <a:pt x="80516" y="583406"/>
                    <a:pt x="82897" y="585192"/>
                    <a:pt x="84832" y="587573"/>
                  </a:cubicBezTo>
                  <a:lnTo>
                    <a:pt x="85725" y="599182"/>
                  </a:lnTo>
                  <a:cubicBezTo>
                    <a:pt x="82450" y="600075"/>
                    <a:pt x="78879" y="600670"/>
                    <a:pt x="75009" y="600968"/>
                  </a:cubicBezTo>
                  <a:lnTo>
                    <a:pt x="73223" y="610791"/>
                  </a:lnTo>
                  <a:lnTo>
                    <a:pt x="73223" y="622399"/>
                  </a:lnTo>
                  <a:lnTo>
                    <a:pt x="83046" y="624185"/>
                  </a:lnTo>
                  <a:lnTo>
                    <a:pt x="93761" y="622399"/>
                  </a:lnTo>
                  <a:lnTo>
                    <a:pt x="94654" y="615255"/>
                  </a:lnTo>
                  <a:lnTo>
                    <a:pt x="93761" y="612576"/>
                  </a:lnTo>
                  <a:lnTo>
                    <a:pt x="92868" y="589359"/>
                  </a:lnTo>
                  <a:lnTo>
                    <a:pt x="88404" y="569714"/>
                  </a:lnTo>
                  <a:cubicBezTo>
                    <a:pt x="86766" y="567779"/>
                    <a:pt x="84683" y="566291"/>
                    <a:pt x="82153" y="565249"/>
                  </a:cubicBezTo>
                  <a:close/>
                  <a:moveTo>
                    <a:pt x="191988" y="566142"/>
                  </a:moveTo>
                  <a:cubicBezTo>
                    <a:pt x="190053" y="568970"/>
                    <a:pt x="188565" y="572244"/>
                    <a:pt x="187523" y="575965"/>
                  </a:cubicBezTo>
                  <a:lnTo>
                    <a:pt x="190202" y="578644"/>
                  </a:lnTo>
                  <a:lnTo>
                    <a:pt x="201811" y="575965"/>
                  </a:lnTo>
                  <a:lnTo>
                    <a:pt x="200918" y="569714"/>
                  </a:lnTo>
                  <a:cubicBezTo>
                    <a:pt x="198090" y="568077"/>
                    <a:pt x="195113" y="566886"/>
                    <a:pt x="191988" y="566142"/>
                  </a:cubicBezTo>
                  <a:close/>
                  <a:moveTo>
                    <a:pt x="211633" y="570607"/>
                  </a:moveTo>
                  <a:lnTo>
                    <a:pt x="210740" y="575965"/>
                  </a:lnTo>
                  <a:lnTo>
                    <a:pt x="213419" y="575965"/>
                  </a:lnTo>
                  <a:lnTo>
                    <a:pt x="214312" y="571500"/>
                  </a:lnTo>
                  <a:lnTo>
                    <a:pt x="211633" y="570607"/>
                  </a:lnTo>
                  <a:close/>
                  <a:moveTo>
                    <a:pt x="107156" y="567928"/>
                  </a:moveTo>
                  <a:cubicBezTo>
                    <a:pt x="107156" y="571798"/>
                    <a:pt x="108942" y="574774"/>
                    <a:pt x="112514" y="576858"/>
                  </a:cubicBezTo>
                  <a:lnTo>
                    <a:pt x="111621" y="567928"/>
                  </a:lnTo>
                  <a:lnTo>
                    <a:pt x="107156" y="567928"/>
                  </a:lnTo>
                  <a:close/>
                  <a:moveTo>
                    <a:pt x="135731" y="590252"/>
                  </a:moveTo>
                  <a:lnTo>
                    <a:pt x="119657" y="597396"/>
                  </a:lnTo>
                  <a:cubicBezTo>
                    <a:pt x="119955" y="599926"/>
                    <a:pt x="120848" y="602307"/>
                    <a:pt x="122336" y="604540"/>
                  </a:cubicBezTo>
                  <a:cubicBezTo>
                    <a:pt x="125611" y="602605"/>
                    <a:pt x="128885" y="600224"/>
                    <a:pt x="132159" y="597396"/>
                  </a:cubicBezTo>
                  <a:cubicBezTo>
                    <a:pt x="133945" y="596652"/>
                    <a:pt x="136029" y="595461"/>
                    <a:pt x="138410" y="593824"/>
                  </a:cubicBezTo>
                  <a:cubicBezTo>
                    <a:pt x="137963" y="592634"/>
                    <a:pt x="137070" y="591443"/>
                    <a:pt x="135731" y="590252"/>
                  </a:cubicBezTo>
                  <a:close/>
                  <a:moveTo>
                    <a:pt x="189309" y="590252"/>
                  </a:moveTo>
                  <a:lnTo>
                    <a:pt x="190202" y="592931"/>
                  </a:lnTo>
                  <a:lnTo>
                    <a:pt x="191095" y="590252"/>
                  </a:lnTo>
                  <a:lnTo>
                    <a:pt x="189309" y="590252"/>
                  </a:lnTo>
                  <a:close/>
                  <a:moveTo>
                    <a:pt x="357187" y="593824"/>
                  </a:moveTo>
                  <a:lnTo>
                    <a:pt x="358080" y="602754"/>
                  </a:lnTo>
                  <a:lnTo>
                    <a:pt x="356294" y="605433"/>
                  </a:lnTo>
                  <a:cubicBezTo>
                    <a:pt x="354955" y="608260"/>
                    <a:pt x="354062" y="611237"/>
                    <a:pt x="353615" y="614362"/>
                  </a:cubicBezTo>
                  <a:lnTo>
                    <a:pt x="356294" y="628650"/>
                  </a:lnTo>
                  <a:lnTo>
                    <a:pt x="353615" y="630436"/>
                  </a:lnTo>
                  <a:cubicBezTo>
                    <a:pt x="354062" y="633859"/>
                    <a:pt x="355252" y="637133"/>
                    <a:pt x="357187" y="640259"/>
                  </a:cubicBezTo>
                  <a:cubicBezTo>
                    <a:pt x="359271" y="638770"/>
                    <a:pt x="361057" y="636687"/>
                    <a:pt x="362545" y="634008"/>
                  </a:cubicBezTo>
                  <a:lnTo>
                    <a:pt x="363438" y="618827"/>
                  </a:lnTo>
                  <a:lnTo>
                    <a:pt x="362545" y="603647"/>
                  </a:lnTo>
                  <a:cubicBezTo>
                    <a:pt x="362396" y="599628"/>
                    <a:pt x="360610" y="596354"/>
                    <a:pt x="357187" y="593824"/>
                  </a:cubicBezTo>
                  <a:close/>
                  <a:moveTo>
                    <a:pt x="187523" y="604540"/>
                  </a:moveTo>
                  <a:cubicBezTo>
                    <a:pt x="183505" y="605879"/>
                    <a:pt x="179338" y="607665"/>
                    <a:pt x="175022" y="609898"/>
                  </a:cubicBezTo>
                  <a:lnTo>
                    <a:pt x="163413" y="615255"/>
                  </a:lnTo>
                  <a:lnTo>
                    <a:pt x="123229" y="642937"/>
                  </a:lnTo>
                  <a:cubicBezTo>
                    <a:pt x="121443" y="644426"/>
                    <a:pt x="119657" y="646212"/>
                    <a:pt x="117872" y="648295"/>
                  </a:cubicBezTo>
                  <a:cubicBezTo>
                    <a:pt x="117872" y="649932"/>
                    <a:pt x="118467" y="651421"/>
                    <a:pt x="119657" y="652760"/>
                  </a:cubicBezTo>
                  <a:cubicBezTo>
                    <a:pt x="123676" y="653653"/>
                    <a:pt x="127248" y="655737"/>
                    <a:pt x="130373" y="659011"/>
                  </a:cubicBezTo>
                  <a:lnTo>
                    <a:pt x="137517" y="659904"/>
                  </a:lnTo>
                  <a:lnTo>
                    <a:pt x="137517" y="651867"/>
                  </a:lnTo>
                  <a:lnTo>
                    <a:pt x="134838" y="648295"/>
                  </a:lnTo>
                  <a:lnTo>
                    <a:pt x="155376" y="640259"/>
                  </a:lnTo>
                  <a:lnTo>
                    <a:pt x="163413" y="631329"/>
                  </a:lnTo>
                  <a:lnTo>
                    <a:pt x="183951" y="617934"/>
                  </a:lnTo>
                  <a:lnTo>
                    <a:pt x="192881" y="609898"/>
                  </a:lnTo>
                  <a:lnTo>
                    <a:pt x="195560" y="604540"/>
                  </a:lnTo>
                  <a:lnTo>
                    <a:pt x="187523" y="604540"/>
                  </a:lnTo>
                  <a:close/>
                  <a:moveTo>
                    <a:pt x="221456" y="606326"/>
                  </a:moveTo>
                  <a:lnTo>
                    <a:pt x="219670" y="620613"/>
                  </a:lnTo>
                  <a:lnTo>
                    <a:pt x="223242" y="620613"/>
                  </a:lnTo>
                  <a:lnTo>
                    <a:pt x="224135" y="613469"/>
                  </a:lnTo>
                  <a:cubicBezTo>
                    <a:pt x="223540" y="610939"/>
                    <a:pt x="222647" y="608558"/>
                    <a:pt x="221456" y="606326"/>
                  </a:cubicBezTo>
                  <a:close/>
                  <a:moveTo>
                    <a:pt x="219670" y="635794"/>
                  </a:moveTo>
                  <a:lnTo>
                    <a:pt x="219670" y="645616"/>
                  </a:lnTo>
                  <a:lnTo>
                    <a:pt x="225921" y="644723"/>
                  </a:lnTo>
                  <a:lnTo>
                    <a:pt x="225921" y="635794"/>
                  </a:lnTo>
                  <a:lnTo>
                    <a:pt x="219670" y="635794"/>
                  </a:lnTo>
                  <a:close/>
                  <a:moveTo>
                    <a:pt x="183058" y="656332"/>
                  </a:moveTo>
                  <a:cubicBezTo>
                    <a:pt x="179933" y="657523"/>
                    <a:pt x="176956" y="659309"/>
                    <a:pt x="174129" y="661690"/>
                  </a:cubicBezTo>
                  <a:lnTo>
                    <a:pt x="174129" y="666155"/>
                  </a:lnTo>
                  <a:lnTo>
                    <a:pt x="179486" y="667048"/>
                  </a:lnTo>
                  <a:lnTo>
                    <a:pt x="181272" y="666155"/>
                  </a:lnTo>
                  <a:cubicBezTo>
                    <a:pt x="184100" y="665113"/>
                    <a:pt x="186779" y="663327"/>
                    <a:pt x="189309" y="660797"/>
                  </a:cubicBezTo>
                  <a:cubicBezTo>
                    <a:pt x="187672" y="658862"/>
                    <a:pt x="185588" y="657374"/>
                    <a:pt x="183058" y="656332"/>
                  </a:cubicBezTo>
                  <a:close/>
                  <a:moveTo>
                    <a:pt x="290215" y="656332"/>
                  </a:moveTo>
                  <a:lnTo>
                    <a:pt x="288429" y="659011"/>
                  </a:lnTo>
                  <a:lnTo>
                    <a:pt x="290215" y="665262"/>
                  </a:lnTo>
                  <a:lnTo>
                    <a:pt x="295572" y="664369"/>
                  </a:lnTo>
                  <a:lnTo>
                    <a:pt x="298251" y="657225"/>
                  </a:lnTo>
                  <a:lnTo>
                    <a:pt x="290215" y="656332"/>
                  </a:lnTo>
                  <a:close/>
                  <a:moveTo>
                    <a:pt x="214312" y="6251"/>
                  </a:moveTo>
                  <a:lnTo>
                    <a:pt x="216098" y="9823"/>
                  </a:lnTo>
                  <a:lnTo>
                    <a:pt x="216991" y="6251"/>
                  </a:lnTo>
                  <a:lnTo>
                    <a:pt x="214312" y="6251"/>
                  </a:lnTo>
                  <a:close/>
                  <a:moveTo>
                    <a:pt x="251817" y="21431"/>
                  </a:moveTo>
                  <a:cubicBezTo>
                    <a:pt x="250329" y="24408"/>
                    <a:pt x="249138" y="27682"/>
                    <a:pt x="248245" y="31254"/>
                  </a:cubicBezTo>
                  <a:lnTo>
                    <a:pt x="252710" y="32147"/>
                  </a:lnTo>
                  <a:lnTo>
                    <a:pt x="254496" y="31254"/>
                  </a:lnTo>
                  <a:lnTo>
                    <a:pt x="256282" y="31254"/>
                  </a:lnTo>
                  <a:lnTo>
                    <a:pt x="258961" y="30361"/>
                  </a:lnTo>
                  <a:cubicBezTo>
                    <a:pt x="261193" y="28426"/>
                    <a:pt x="262979" y="25747"/>
                    <a:pt x="264318" y="22324"/>
                  </a:cubicBezTo>
                  <a:lnTo>
                    <a:pt x="251817" y="21431"/>
                  </a:lnTo>
                  <a:close/>
                  <a:moveTo>
                    <a:pt x="301823" y="28575"/>
                  </a:moveTo>
                  <a:cubicBezTo>
                    <a:pt x="301823" y="31998"/>
                    <a:pt x="302418" y="35272"/>
                    <a:pt x="303609" y="38398"/>
                  </a:cubicBezTo>
                  <a:lnTo>
                    <a:pt x="301823" y="41076"/>
                  </a:lnTo>
                  <a:cubicBezTo>
                    <a:pt x="298102" y="42416"/>
                    <a:pt x="294233" y="44202"/>
                    <a:pt x="290215" y="46434"/>
                  </a:cubicBezTo>
                  <a:cubicBezTo>
                    <a:pt x="286643" y="48220"/>
                    <a:pt x="283071" y="50304"/>
                    <a:pt x="279499" y="52685"/>
                  </a:cubicBezTo>
                  <a:lnTo>
                    <a:pt x="249138" y="73223"/>
                  </a:lnTo>
                  <a:lnTo>
                    <a:pt x="243780" y="77688"/>
                  </a:lnTo>
                  <a:lnTo>
                    <a:pt x="244673" y="83939"/>
                  </a:lnTo>
                  <a:cubicBezTo>
                    <a:pt x="248394" y="83641"/>
                    <a:pt x="252561" y="82748"/>
                    <a:pt x="257175" y="81260"/>
                  </a:cubicBezTo>
                  <a:cubicBezTo>
                    <a:pt x="260747" y="79623"/>
                    <a:pt x="264318" y="77539"/>
                    <a:pt x="267890" y="75009"/>
                  </a:cubicBezTo>
                  <a:cubicBezTo>
                    <a:pt x="271462" y="73372"/>
                    <a:pt x="275034" y="71289"/>
                    <a:pt x="278606" y="68759"/>
                  </a:cubicBezTo>
                  <a:lnTo>
                    <a:pt x="309860" y="49113"/>
                  </a:lnTo>
                  <a:lnTo>
                    <a:pt x="318790" y="41076"/>
                  </a:lnTo>
                  <a:lnTo>
                    <a:pt x="320575" y="34826"/>
                  </a:lnTo>
                  <a:lnTo>
                    <a:pt x="301823" y="28575"/>
                  </a:lnTo>
                  <a:close/>
                  <a:moveTo>
                    <a:pt x="344686" y="65187"/>
                  </a:moveTo>
                  <a:lnTo>
                    <a:pt x="345579" y="100012"/>
                  </a:lnTo>
                  <a:lnTo>
                    <a:pt x="347365" y="109835"/>
                  </a:lnTo>
                  <a:lnTo>
                    <a:pt x="350936" y="117872"/>
                  </a:lnTo>
                  <a:cubicBezTo>
                    <a:pt x="352722" y="119955"/>
                    <a:pt x="355104" y="121444"/>
                    <a:pt x="358080" y="122337"/>
                  </a:cubicBezTo>
                  <a:cubicBezTo>
                    <a:pt x="360164" y="121444"/>
                    <a:pt x="362247" y="119955"/>
                    <a:pt x="364331" y="117872"/>
                  </a:cubicBezTo>
                  <a:cubicBezTo>
                    <a:pt x="365819" y="115788"/>
                    <a:pt x="366712" y="113407"/>
                    <a:pt x="367010" y="110728"/>
                  </a:cubicBezTo>
                  <a:lnTo>
                    <a:pt x="361652" y="104477"/>
                  </a:lnTo>
                  <a:lnTo>
                    <a:pt x="354508" y="99119"/>
                  </a:lnTo>
                  <a:lnTo>
                    <a:pt x="352722" y="89297"/>
                  </a:lnTo>
                  <a:cubicBezTo>
                    <a:pt x="355401" y="88106"/>
                    <a:pt x="358378" y="87213"/>
                    <a:pt x="361652" y="86618"/>
                  </a:cubicBezTo>
                  <a:lnTo>
                    <a:pt x="365224" y="86618"/>
                  </a:lnTo>
                  <a:lnTo>
                    <a:pt x="365224" y="66973"/>
                  </a:lnTo>
                  <a:lnTo>
                    <a:pt x="356294" y="65187"/>
                  </a:lnTo>
                  <a:lnTo>
                    <a:pt x="344686" y="65187"/>
                  </a:lnTo>
                  <a:close/>
                  <a:moveTo>
                    <a:pt x="383976" y="95548"/>
                  </a:moveTo>
                  <a:lnTo>
                    <a:pt x="383976" y="99119"/>
                  </a:lnTo>
                  <a:lnTo>
                    <a:pt x="386655" y="96441"/>
                  </a:lnTo>
                  <a:lnTo>
                    <a:pt x="383976" y="95548"/>
                  </a:lnTo>
                  <a:close/>
                  <a:moveTo>
                    <a:pt x="326826" y="79474"/>
                  </a:moveTo>
                  <a:lnTo>
                    <a:pt x="326826" y="84832"/>
                  </a:lnTo>
                  <a:lnTo>
                    <a:pt x="332184" y="83939"/>
                  </a:lnTo>
                  <a:cubicBezTo>
                    <a:pt x="330993" y="82004"/>
                    <a:pt x="329207" y="80516"/>
                    <a:pt x="326826" y="7947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67" name="Freeform: Shape 4166">
              <a:extLst>
                <a:ext uri="{FF2B5EF4-FFF2-40B4-BE49-F238E27FC236}">
                  <a16:creationId xmlns:a16="http://schemas.microsoft.com/office/drawing/2014/main" id="{24E792B4-CD6F-4E22-B36C-6DC64B4DC4D6}"/>
                </a:ext>
              </a:extLst>
            </p:cNvPr>
            <p:cNvSpPr/>
            <p:nvPr/>
          </p:nvSpPr>
          <p:spPr>
            <a:xfrm>
              <a:off x="8434532" y="3116223"/>
              <a:ext cx="437554" cy="687586"/>
            </a:xfrm>
            <a:custGeom>
              <a:avLst/>
              <a:gdLst/>
              <a:ahLst/>
              <a:cxnLst/>
              <a:rect l="l" t="t" r="r" b="b"/>
              <a:pathLst>
                <a:path w="437554" h="687586">
                  <a:moveTo>
                    <a:pt x="170556" y="0"/>
                  </a:moveTo>
                  <a:lnTo>
                    <a:pt x="176807" y="10716"/>
                  </a:lnTo>
                  <a:lnTo>
                    <a:pt x="187523" y="16966"/>
                  </a:lnTo>
                  <a:lnTo>
                    <a:pt x="199132" y="21431"/>
                  </a:lnTo>
                  <a:lnTo>
                    <a:pt x="208061" y="28575"/>
                  </a:lnTo>
                  <a:cubicBezTo>
                    <a:pt x="207019" y="25301"/>
                    <a:pt x="205531" y="22026"/>
                    <a:pt x="203596" y="18752"/>
                  </a:cubicBezTo>
                  <a:lnTo>
                    <a:pt x="192880" y="13394"/>
                  </a:lnTo>
                  <a:cubicBezTo>
                    <a:pt x="189309" y="12204"/>
                    <a:pt x="186034" y="9823"/>
                    <a:pt x="183058" y="6251"/>
                  </a:cubicBezTo>
                  <a:cubicBezTo>
                    <a:pt x="183207" y="5209"/>
                    <a:pt x="183802" y="4316"/>
                    <a:pt x="184844" y="3572"/>
                  </a:cubicBezTo>
                  <a:lnTo>
                    <a:pt x="196452" y="4465"/>
                  </a:lnTo>
                  <a:lnTo>
                    <a:pt x="205382" y="7144"/>
                  </a:lnTo>
                  <a:cubicBezTo>
                    <a:pt x="206573" y="6995"/>
                    <a:pt x="207466" y="6400"/>
                    <a:pt x="208061" y="5358"/>
                  </a:cubicBezTo>
                  <a:lnTo>
                    <a:pt x="209847" y="0"/>
                  </a:lnTo>
                  <a:lnTo>
                    <a:pt x="219670" y="0"/>
                  </a:lnTo>
                  <a:cubicBezTo>
                    <a:pt x="223242" y="2083"/>
                    <a:pt x="227111" y="3572"/>
                    <a:pt x="231278" y="4465"/>
                  </a:cubicBezTo>
                  <a:lnTo>
                    <a:pt x="306288" y="11608"/>
                  </a:lnTo>
                  <a:lnTo>
                    <a:pt x="330398" y="20538"/>
                  </a:lnTo>
                  <a:lnTo>
                    <a:pt x="338434" y="28575"/>
                  </a:lnTo>
                  <a:cubicBezTo>
                    <a:pt x="339923" y="32593"/>
                    <a:pt x="341114" y="37058"/>
                    <a:pt x="342006" y="41969"/>
                  </a:cubicBezTo>
                  <a:lnTo>
                    <a:pt x="341114" y="50006"/>
                  </a:lnTo>
                  <a:lnTo>
                    <a:pt x="343792" y="52685"/>
                  </a:lnTo>
                  <a:cubicBezTo>
                    <a:pt x="347513" y="51346"/>
                    <a:pt x="349894" y="48369"/>
                    <a:pt x="350936" y="43755"/>
                  </a:cubicBezTo>
                  <a:lnTo>
                    <a:pt x="350936" y="37505"/>
                  </a:lnTo>
                  <a:lnTo>
                    <a:pt x="359866" y="39291"/>
                  </a:lnTo>
                  <a:cubicBezTo>
                    <a:pt x="362991" y="41225"/>
                    <a:pt x="365968" y="43607"/>
                    <a:pt x="368796" y="46434"/>
                  </a:cubicBezTo>
                  <a:lnTo>
                    <a:pt x="367010" y="57150"/>
                  </a:lnTo>
                  <a:cubicBezTo>
                    <a:pt x="371028" y="57448"/>
                    <a:pt x="374898" y="58638"/>
                    <a:pt x="378618" y="60722"/>
                  </a:cubicBezTo>
                  <a:lnTo>
                    <a:pt x="375939" y="67866"/>
                  </a:lnTo>
                  <a:lnTo>
                    <a:pt x="379511" y="68759"/>
                  </a:lnTo>
                  <a:lnTo>
                    <a:pt x="380404" y="67866"/>
                  </a:lnTo>
                  <a:cubicBezTo>
                    <a:pt x="383530" y="68014"/>
                    <a:pt x="386804" y="68907"/>
                    <a:pt x="390227" y="70544"/>
                  </a:cubicBezTo>
                  <a:cubicBezTo>
                    <a:pt x="392310" y="74116"/>
                    <a:pt x="393798" y="78284"/>
                    <a:pt x="394692" y="83046"/>
                  </a:cubicBezTo>
                  <a:lnTo>
                    <a:pt x="395584" y="92869"/>
                  </a:lnTo>
                  <a:lnTo>
                    <a:pt x="400049" y="91976"/>
                  </a:lnTo>
                  <a:lnTo>
                    <a:pt x="404514" y="91976"/>
                  </a:lnTo>
                  <a:lnTo>
                    <a:pt x="402728" y="103584"/>
                  </a:lnTo>
                  <a:lnTo>
                    <a:pt x="384869" y="110728"/>
                  </a:lnTo>
                  <a:cubicBezTo>
                    <a:pt x="385018" y="112514"/>
                    <a:pt x="385613" y="114300"/>
                    <a:pt x="386655" y="116086"/>
                  </a:cubicBezTo>
                  <a:lnTo>
                    <a:pt x="400942" y="117872"/>
                  </a:lnTo>
                  <a:cubicBezTo>
                    <a:pt x="401835" y="119658"/>
                    <a:pt x="402728" y="121741"/>
                    <a:pt x="403621" y="124123"/>
                  </a:cubicBezTo>
                  <a:lnTo>
                    <a:pt x="401835" y="141982"/>
                  </a:lnTo>
                  <a:lnTo>
                    <a:pt x="399156" y="139303"/>
                  </a:lnTo>
                  <a:cubicBezTo>
                    <a:pt x="396478" y="136624"/>
                    <a:pt x="394692" y="133052"/>
                    <a:pt x="393798" y="128587"/>
                  </a:cubicBezTo>
                  <a:cubicBezTo>
                    <a:pt x="393054" y="126950"/>
                    <a:pt x="391864" y="125462"/>
                    <a:pt x="390227" y="124123"/>
                  </a:cubicBezTo>
                  <a:lnTo>
                    <a:pt x="389334" y="131266"/>
                  </a:lnTo>
                  <a:lnTo>
                    <a:pt x="389334" y="144661"/>
                  </a:lnTo>
                  <a:lnTo>
                    <a:pt x="390227" y="147340"/>
                  </a:lnTo>
                  <a:lnTo>
                    <a:pt x="393798" y="172343"/>
                  </a:lnTo>
                  <a:lnTo>
                    <a:pt x="391120" y="174129"/>
                  </a:lnTo>
                  <a:lnTo>
                    <a:pt x="386655" y="183951"/>
                  </a:lnTo>
                  <a:lnTo>
                    <a:pt x="378618" y="191988"/>
                  </a:lnTo>
                  <a:lnTo>
                    <a:pt x="378618" y="199132"/>
                  </a:lnTo>
                  <a:lnTo>
                    <a:pt x="380404" y="206276"/>
                  </a:lnTo>
                  <a:cubicBezTo>
                    <a:pt x="382041" y="207615"/>
                    <a:pt x="384125" y="208806"/>
                    <a:pt x="386655" y="209848"/>
                  </a:cubicBezTo>
                  <a:lnTo>
                    <a:pt x="389334" y="206276"/>
                  </a:lnTo>
                  <a:cubicBezTo>
                    <a:pt x="391566" y="203448"/>
                    <a:pt x="394245" y="200769"/>
                    <a:pt x="397370" y="198239"/>
                  </a:cubicBezTo>
                  <a:lnTo>
                    <a:pt x="401835" y="196453"/>
                  </a:lnTo>
                  <a:lnTo>
                    <a:pt x="401835" y="213419"/>
                  </a:lnTo>
                  <a:lnTo>
                    <a:pt x="410765" y="212526"/>
                  </a:lnTo>
                  <a:lnTo>
                    <a:pt x="425052" y="215205"/>
                  </a:lnTo>
                  <a:cubicBezTo>
                    <a:pt x="428476" y="213717"/>
                    <a:pt x="432345" y="212526"/>
                    <a:pt x="436661" y="211634"/>
                  </a:cubicBezTo>
                  <a:lnTo>
                    <a:pt x="431303" y="238423"/>
                  </a:lnTo>
                  <a:cubicBezTo>
                    <a:pt x="431898" y="242739"/>
                    <a:pt x="433089" y="247203"/>
                    <a:pt x="434875" y="251817"/>
                  </a:cubicBezTo>
                  <a:lnTo>
                    <a:pt x="436661" y="278606"/>
                  </a:lnTo>
                  <a:lnTo>
                    <a:pt x="432196" y="277713"/>
                  </a:lnTo>
                  <a:cubicBezTo>
                    <a:pt x="429220" y="276076"/>
                    <a:pt x="426541" y="273695"/>
                    <a:pt x="424160" y="270569"/>
                  </a:cubicBezTo>
                  <a:cubicBezTo>
                    <a:pt x="425201" y="267593"/>
                    <a:pt x="426987" y="264319"/>
                    <a:pt x="429517" y="260747"/>
                  </a:cubicBezTo>
                  <a:cubicBezTo>
                    <a:pt x="427582" y="257621"/>
                    <a:pt x="425796" y="254050"/>
                    <a:pt x="424160" y="250031"/>
                  </a:cubicBezTo>
                  <a:lnTo>
                    <a:pt x="425946" y="236637"/>
                  </a:lnTo>
                  <a:lnTo>
                    <a:pt x="419695" y="226814"/>
                  </a:lnTo>
                  <a:cubicBezTo>
                    <a:pt x="416123" y="225326"/>
                    <a:pt x="412253" y="224433"/>
                    <a:pt x="408086" y="224135"/>
                  </a:cubicBezTo>
                  <a:cubicBezTo>
                    <a:pt x="406896" y="224433"/>
                    <a:pt x="406002" y="225028"/>
                    <a:pt x="405407" y="225921"/>
                  </a:cubicBezTo>
                  <a:lnTo>
                    <a:pt x="407193" y="231279"/>
                  </a:lnTo>
                  <a:lnTo>
                    <a:pt x="409872" y="233065"/>
                  </a:lnTo>
                  <a:lnTo>
                    <a:pt x="411658" y="248245"/>
                  </a:lnTo>
                  <a:lnTo>
                    <a:pt x="416123" y="259854"/>
                  </a:lnTo>
                  <a:cubicBezTo>
                    <a:pt x="412848" y="261342"/>
                    <a:pt x="409277" y="262235"/>
                    <a:pt x="405407" y="262533"/>
                  </a:cubicBezTo>
                  <a:cubicBezTo>
                    <a:pt x="403324" y="261342"/>
                    <a:pt x="400942" y="260449"/>
                    <a:pt x="398264" y="259854"/>
                  </a:cubicBezTo>
                  <a:lnTo>
                    <a:pt x="395584" y="263426"/>
                  </a:lnTo>
                  <a:lnTo>
                    <a:pt x="390227" y="291108"/>
                  </a:lnTo>
                  <a:cubicBezTo>
                    <a:pt x="389334" y="295424"/>
                    <a:pt x="388143" y="299889"/>
                    <a:pt x="386655" y="304502"/>
                  </a:cubicBezTo>
                  <a:lnTo>
                    <a:pt x="377725" y="311646"/>
                  </a:lnTo>
                  <a:cubicBezTo>
                    <a:pt x="375642" y="315367"/>
                    <a:pt x="374451" y="319534"/>
                    <a:pt x="374153" y="324148"/>
                  </a:cubicBezTo>
                  <a:lnTo>
                    <a:pt x="381297" y="333077"/>
                  </a:lnTo>
                  <a:lnTo>
                    <a:pt x="382190" y="342007"/>
                  </a:lnTo>
                  <a:lnTo>
                    <a:pt x="381297" y="344686"/>
                  </a:lnTo>
                  <a:lnTo>
                    <a:pt x="380404" y="358080"/>
                  </a:lnTo>
                  <a:cubicBezTo>
                    <a:pt x="380404" y="359420"/>
                    <a:pt x="380999" y="360610"/>
                    <a:pt x="382190" y="361652"/>
                  </a:cubicBezTo>
                  <a:lnTo>
                    <a:pt x="387548" y="360759"/>
                  </a:lnTo>
                  <a:lnTo>
                    <a:pt x="387548" y="350937"/>
                  </a:lnTo>
                  <a:lnTo>
                    <a:pt x="389334" y="336649"/>
                  </a:lnTo>
                  <a:cubicBezTo>
                    <a:pt x="391417" y="333524"/>
                    <a:pt x="393203" y="329952"/>
                    <a:pt x="394692" y="325934"/>
                  </a:cubicBezTo>
                  <a:lnTo>
                    <a:pt x="399156" y="281285"/>
                  </a:lnTo>
                  <a:cubicBezTo>
                    <a:pt x="399305" y="276969"/>
                    <a:pt x="400794" y="272802"/>
                    <a:pt x="403621" y="268784"/>
                  </a:cubicBezTo>
                  <a:cubicBezTo>
                    <a:pt x="407342" y="270569"/>
                    <a:pt x="409723" y="273844"/>
                    <a:pt x="410765" y="278606"/>
                  </a:cubicBezTo>
                  <a:cubicBezTo>
                    <a:pt x="409574" y="282922"/>
                    <a:pt x="408682" y="287685"/>
                    <a:pt x="408086" y="292894"/>
                  </a:cubicBezTo>
                  <a:lnTo>
                    <a:pt x="407193" y="308074"/>
                  </a:lnTo>
                  <a:lnTo>
                    <a:pt x="408979" y="322362"/>
                  </a:lnTo>
                  <a:cubicBezTo>
                    <a:pt x="410318" y="325189"/>
                    <a:pt x="412700" y="327571"/>
                    <a:pt x="416123" y="329505"/>
                  </a:cubicBezTo>
                  <a:lnTo>
                    <a:pt x="425052" y="321469"/>
                  </a:lnTo>
                  <a:cubicBezTo>
                    <a:pt x="426541" y="319087"/>
                    <a:pt x="427434" y="316111"/>
                    <a:pt x="427732" y="312539"/>
                  </a:cubicBezTo>
                  <a:lnTo>
                    <a:pt x="423266" y="311646"/>
                  </a:lnTo>
                  <a:cubicBezTo>
                    <a:pt x="423564" y="308967"/>
                    <a:pt x="424457" y="305991"/>
                    <a:pt x="425946" y="302716"/>
                  </a:cubicBezTo>
                  <a:lnTo>
                    <a:pt x="423266" y="289322"/>
                  </a:lnTo>
                  <a:cubicBezTo>
                    <a:pt x="425946" y="287685"/>
                    <a:pt x="428922" y="286494"/>
                    <a:pt x="432196" y="285750"/>
                  </a:cubicBezTo>
                  <a:lnTo>
                    <a:pt x="435768" y="303609"/>
                  </a:lnTo>
                  <a:lnTo>
                    <a:pt x="435768" y="383976"/>
                  </a:lnTo>
                  <a:cubicBezTo>
                    <a:pt x="432345" y="385614"/>
                    <a:pt x="429071" y="387697"/>
                    <a:pt x="425946" y="390227"/>
                  </a:cubicBezTo>
                  <a:cubicBezTo>
                    <a:pt x="429666" y="390823"/>
                    <a:pt x="433238" y="392609"/>
                    <a:pt x="436661" y="395585"/>
                  </a:cubicBezTo>
                  <a:lnTo>
                    <a:pt x="437554" y="411659"/>
                  </a:lnTo>
                  <a:cubicBezTo>
                    <a:pt x="436959" y="415975"/>
                    <a:pt x="436066" y="420737"/>
                    <a:pt x="434875" y="425946"/>
                  </a:cubicBezTo>
                  <a:lnTo>
                    <a:pt x="433089" y="435769"/>
                  </a:lnTo>
                  <a:lnTo>
                    <a:pt x="433982" y="439341"/>
                  </a:lnTo>
                  <a:lnTo>
                    <a:pt x="435768" y="454521"/>
                  </a:lnTo>
                  <a:lnTo>
                    <a:pt x="431303" y="515243"/>
                  </a:lnTo>
                  <a:cubicBezTo>
                    <a:pt x="430857" y="519410"/>
                    <a:pt x="429964" y="524173"/>
                    <a:pt x="428624" y="529530"/>
                  </a:cubicBezTo>
                  <a:lnTo>
                    <a:pt x="423266" y="556319"/>
                  </a:lnTo>
                  <a:lnTo>
                    <a:pt x="404514" y="603647"/>
                  </a:lnTo>
                  <a:lnTo>
                    <a:pt x="385762" y="634008"/>
                  </a:lnTo>
                  <a:lnTo>
                    <a:pt x="348257" y="661690"/>
                  </a:lnTo>
                  <a:lnTo>
                    <a:pt x="302716" y="682228"/>
                  </a:lnTo>
                  <a:lnTo>
                    <a:pt x="273248" y="685800"/>
                  </a:lnTo>
                  <a:cubicBezTo>
                    <a:pt x="269230" y="685056"/>
                    <a:pt x="265955" y="682675"/>
                    <a:pt x="263425" y="678656"/>
                  </a:cubicBezTo>
                  <a:lnTo>
                    <a:pt x="254496" y="671512"/>
                  </a:lnTo>
                  <a:cubicBezTo>
                    <a:pt x="250924" y="669578"/>
                    <a:pt x="247054" y="668089"/>
                    <a:pt x="242887" y="667048"/>
                  </a:cubicBezTo>
                  <a:cubicBezTo>
                    <a:pt x="239315" y="665559"/>
                    <a:pt x="236041" y="663178"/>
                    <a:pt x="233064" y="659904"/>
                  </a:cubicBezTo>
                  <a:lnTo>
                    <a:pt x="229492" y="659011"/>
                  </a:lnTo>
                  <a:lnTo>
                    <a:pt x="229492" y="660797"/>
                  </a:lnTo>
                  <a:lnTo>
                    <a:pt x="233064" y="667048"/>
                  </a:lnTo>
                  <a:cubicBezTo>
                    <a:pt x="235892" y="669429"/>
                    <a:pt x="239166" y="671512"/>
                    <a:pt x="242887" y="673298"/>
                  </a:cubicBezTo>
                  <a:lnTo>
                    <a:pt x="255388" y="677763"/>
                  </a:lnTo>
                  <a:lnTo>
                    <a:pt x="256282" y="682228"/>
                  </a:lnTo>
                  <a:lnTo>
                    <a:pt x="255388" y="684014"/>
                  </a:lnTo>
                  <a:lnTo>
                    <a:pt x="246459" y="684014"/>
                  </a:lnTo>
                  <a:lnTo>
                    <a:pt x="233064" y="681335"/>
                  </a:lnTo>
                  <a:cubicBezTo>
                    <a:pt x="230683" y="683568"/>
                    <a:pt x="228004" y="685651"/>
                    <a:pt x="225028" y="687586"/>
                  </a:cubicBezTo>
                  <a:lnTo>
                    <a:pt x="212526" y="683121"/>
                  </a:lnTo>
                  <a:lnTo>
                    <a:pt x="183058" y="680442"/>
                  </a:lnTo>
                  <a:cubicBezTo>
                    <a:pt x="178742" y="680442"/>
                    <a:pt x="173682" y="679847"/>
                    <a:pt x="167878" y="678656"/>
                  </a:cubicBezTo>
                  <a:lnTo>
                    <a:pt x="153590" y="676870"/>
                  </a:lnTo>
                  <a:cubicBezTo>
                    <a:pt x="149423" y="675828"/>
                    <a:pt x="144660" y="674935"/>
                    <a:pt x="139302" y="674191"/>
                  </a:cubicBezTo>
                  <a:lnTo>
                    <a:pt x="101798" y="662583"/>
                  </a:lnTo>
                  <a:cubicBezTo>
                    <a:pt x="98524" y="660499"/>
                    <a:pt x="96142" y="657225"/>
                    <a:pt x="94654" y="652760"/>
                  </a:cubicBezTo>
                  <a:lnTo>
                    <a:pt x="97333" y="639366"/>
                  </a:lnTo>
                  <a:lnTo>
                    <a:pt x="95547" y="634901"/>
                  </a:lnTo>
                  <a:lnTo>
                    <a:pt x="87510" y="635794"/>
                  </a:lnTo>
                  <a:lnTo>
                    <a:pt x="86617" y="648295"/>
                  </a:lnTo>
                  <a:cubicBezTo>
                    <a:pt x="86320" y="649039"/>
                    <a:pt x="85724" y="649635"/>
                    <a:pt x="84832" y="650081"/>
                  </a:cubicBezTo>
                  <a:lnTo>
                    <a:pt x="73223" y="644723"/>
                  </a:lnTo>
                  <a:lnTo>
                    <a:pt x="69651" y="642044"/>
                  </a:lnTo>
                  <a:cubicBezTo>
                    <a:pt x="69800" y="639514"/>
                    <a:pt x="70395" y="636835"/>
                    <a:pt x="71437" y="634008"/>
                  </a:cubicBezTo>
                  <a:lnTo>
                    <a:pt x="60721" y="630436"/>
                  </a:lnTo>
                  <a:cubicBezTo>
                    <a:pt x="60870" y="627608"/>
                    <a:pt x="61465" y="624632"/>
                    <a:pt x="62507" y="621506"/>
                  </a:cubicBezTo>
                  <a:cubicBezTo>
                    <a:pt x="62210" y="620316"/>
                    <a:pt x="61614" y="619423"/>
                    <a:pt x="60721" y="618827"/>
                  </a:cubicBezTo>
                  <a:lnTo>
                    <a:pt x="48220" y="618827"/>
                  </a:lnTo>
                  <a:lnTo>
                    <a:pt x="46434" y="616148"/>
                  </a:lnTo>
                  <a:cubicBezTo>
                    <a:pt x="45094" y="611981"/>
                    <a:pt x="44201" y="607516"/>
                    <a:pt x="43755" y="602754"/>
                  </a:cubicBezTo>
                  <a:lnTo>
                    <a:pt x="42862" y="593824"/>
                  </a:lnTo>
                  <a:cubicBezTo>
                    <a:pt x="41522" y="593973"/>
                    <a:pt x="40332" y="594568"/>
                    <a:pt x="39290" y="595610"/>
                  </a:cubicBezTo>
                  <a:lnTo>
                    <a:pt x="34825" y="596503"/>
                  </a:lnTo>
                  <a:lnTo>
                    <a:pt x="33932" y="595610"/>
                  </a:lnTo>
                  <a:lnTo>
                    <a:pt x="34825" y="587573"/>
                  </a:lnTo>
                  <a:cubicBezTo>
                    <a:pt x="37058" y="584597"/>
                    <a:pt x="40332" y="582216"/>
                    <a:pt x="44648" y="580430"/>
                  </a:cubicBezTo>
                  <a:cubicBezTo>
                    <a:pt x="48071" y="579537"/>
                    <a:pt x="51048" y="577453"/>
                    <a:pt x="53578" y="574179"/>
                  </a:cubicBezTo>
                  <a:cubicBezTo>
                    <a:pt x="49262" y="572988"/>
                    <a:pt x="44796" y="572095"/>
                    <a:pt x="40183" y="571500"/>
                  </a:cubicBezTo>
                  <a:cubicBezTo>
                    <a:pt x="37802" y="568077"/>
                    <a:pt x="36016" y="564207"/>
                    <a:pt x="34825" y="559891"/>
                  </a:cubicBezTo>
                  <a:cubicBezTo>
                    <a:pt x="35123" y="555724"/>
                    <a:pt x="36016" y="551259"/>
                    <a:pt x="37504" y="546497"/>
                  </a:cubicBezTo>
                  <a:cubicBezTo>
                    <a:pt x="39885" y="549473"/>
                    <a:pt x="41969" y="552748"/>
                    <a:pt x="43755" y="556319"/>
                  </a:cubicBezTo>
                  <a:cubicBezTo>
                    <a:pt x="44648" y="558998"/>
                    <a:pt x="46136" y="561380"/>
                    <a:pt x="48220" y="563463"/>
                  </a:cubicBezTo>
                  <a:lnTo>
                    <a:pt x="48220" y="542925"/>
                  </a:lnTo>
                  <a:lnTo>
                    <a:pt x="49113" y="529530"/>
                  </a:lnTo>
                  <a:lnTo>
                    <a:pt x="50006" y="527744"/>
                  </a:lnTo>
                  <a:lnTo>
                    <a:pt x="44648" y="517029"/>
                  </a:lnTo>
                  <a:cubicBezTo>
                    <a:pt x="47029" y="514499"/>
                    <a:pt x="49410" y="511522"/>
                    <a:pt x="51792" y="508099"/>
                  </a:cubicBezTo>
                  <a:lnTo>
                    <a:pt x="57149" y="496491"/>
                  </a:lnTo>
                  <a:cubicBezTo>
                    <a:pt x="58340" y="493812"/>
                    <a:pt x="59233" y="490835"/>
                    <a:pt x="59828" y="487561"/>
                  </a:cubicBezTo>
                  <a:lnTo>
                    <a:pt x="58935" y="483989"/>
                  </a:lnTo>
                  <a:lnTo>
                    <a:pt x="56256" y="479524"/>
                  </a:lnTo>
                  <a:lnTo>
                    <a:pt x="48220" y="480417"/>
                  </a:lnTo>
                  <a:lnTo>
                    <a:pt x="41969" y="490240"/>
                  </a:lnTo>
                  <a:cubicBezTo>
                    <a:pt x="38248" y="488007"/>
                    <a:pt x="36164" y="484435"/>
                    <a:pt x="35718" y="479524"/>
                  </a:cubicBezTo>
                  <a:lnTo>
                    <a:pt x="35718" y="474166"/>
                  </a:lnTo>
                  <a:lnTo>
                    <a:pt x="9822" y="475059"/>
                  </a:lnTo>
                  <a:lnTo>
                    <a:pt x="1786" y="476845"/>
                  </a:lnTo>
                  <a:lnTo>
                    <a:pt x="1786" y="469701"/>
                  </a:lnTo>
                  <a:cubicBezTo>
                    <a:pt x="2827" y="465683"/>
                    <a:pt x="3720" y="460921"/>
                    <a:pt x="4464" y="455414"/>
                  </a:cubicBezTo>
                  <a:lnTo>
                    <a:pt x="7143" y="442019"/>
                  </a:lnTo>
                  <a:lnTo>
                    <a:pt x="1786" y="431304"/>
                  </a:lnTo>
                  <a:lnTo>
                    <a:pt x="892" y="415230"/>
                  </a:lnTo>
                  <a:lnTo>
                    <a:pt x="1786" y="408980"/>
                  </a:lnTo>
                  <a:lnTo>
                    <a:pt x="9822" y="410766"/>
                  </a:lnTo>
                  <a:cubicBezTo>
                    <a:pt x="12948" y="412849"/>
                    <a:pt x="14734" y="416123"/>
                    <a:pt x="15180" y="420588"/>
                  </a:cubicBezTo>
                  <a:lnTo>
                    <a:pt x="9822" y="423267"/>
                  </a:lnTo>
                  <a:lnTo>
                    <a:pt x="10715" y="430411"/>
                  </a:lnTo>
                  <a:cubicBezTo>
                    <a:pt x="12204" y="433834"/>
                    <a:pt x="13692" y="437703"/>
                    <a:pt x="15180" y="442019"/>
                  </a:cubicBezTo>
                  <a:lnTo>
                    <a:pt x="11608" y="450056"/>
                  </a:lnTo>
                  <a:lnTo>
                    <a:pt x="13394" y="453628"/>
                  </a:lnTo>
                  <a:lnTo>
                    <a:pt x="20538" y="462558"/>
                  </a:lnTo>
                  <a:lnTo>
                    <a:pt x="24110" y="464344"/>
                  </a:lnTo>
                  <a:lnTo>
                    <a:pt x="32146" y="462558"/>
                  </a:lnTo>
                  <a:cubicBezTo>
                    <a:pt x="30509" y="458837"/>
                    <a:pt x="28426" y="455265"/>
                    <a:pt x="25896" y="451842"/>
                  </a:cubicBezTo>
                  <a:lnTo>
                    <a:pt x="27682" y="437555"/>
                  </a:lnTo>
                  <a:lnTo>
                    <a:pt x="21431" y="426839"/>
                  </a:lnTo>
                  <a:lnTo>
                    <a:pt x="31253" y="425053"/>
                  </a:lnTo>
                  <a:lnTo>
                    <a:pt x="42862" y="427732"/>
                  </a:lnTo>
                  <a:lnTo>
                    <a:pt x="43755" y="422374"/>
                  </a:lnTo>
                  <a:lnTo>
                    <a:pt x="44648" y="406301"/>
                  </a:lnTo>
                  <a:lnTo>
                    <a:pt x="48220" y="392906"/>
                  </a:lnTo>
                  <a:lnTo>
                    <a:pt x="53578" y="382191"/>
                  </a:lnTo>
                  <a:cubicBezTo>
                    <a:pt x="56405" y="380107"/>
                    <a:pt x="59680" y="378023"/>
                    <a:pt x="63400" y="375940"/>
                  </a:cubicBezTo>
                  <a:lnTo>
                    <a:pt x="64293" y="369689"/>
                  </a:lnTo>
                  <a:lnTo>
                    <a:pt x="63400" y="367010"/>
                  </a:lnTo>
                  <a:lnTo>
                    <a:pt x="63400" y="360759"/>
                  </a:lnTo>
                  <a:cubicBezTo>
                    <a:pt x="60424" y="359569"/>
                    <a:pt x="57745" y="357485"/>
                    <a:pt x="55364" y="354509"/>
                  </a:cubicBezTo>
                  <a:cubicBezTo>
                    <a:pt x="56554" y="350341"/>
                    <a:pt x="57447" y="345876"/>
                    <a:pt x="58042" y="341114"/>
                  </a:cubicBezTo>
                  <a:lnTo>
                    <a:pt x="58042" y="325934"/>
                  </a:lnTo>
                  <a:lnTo>
                    <a:pt x="57149" y="325934"/>
                  </a:lnTo>
                  <a:cubicBezTo>
                    <a:pt x="52982" y="327273"/>
                    <a:pt x="50601" y="330250"/>
                    <a:pt x="50006" y="334863"/>
                  </a:cubicBezTo>
                  <a:lnTo>
                    <a:pt x="49113" y="350937"/>
                  </a:lnTo>
                  <a:cubicBezTo>
                    <a:pt x="46880" y="353913"/>
                    <a:pt x="44796" y="357187"/>
                    <a:pt x="42862" y="360759"/>
                  </a:cubicBezTo>
                  <a:lnTo>
                    <a:pt x="39290" y="406301"/>
                  </a:lnTo>
                  <a:lnTo>
                    <a:pt x="35718" y="418802"/>
                  </a:lnTo>
                  <a:cubicBezTo>
                    <a:pt x="31848" y="418058"/>
                    <a:pt x="29170" y="415677"/>
                    <a:pt x="27682" y="411659"/>
                  </a:cubicBezTo>
                  <a:lnTo>
                    <a:pt x="30360" y="399157"/>
                  </a:lnTo>
                  <a:cubicBezTo>
                    <a:pt x="29021" y="395287"/>
                    <a:pt x="28128" y="391120"/>
                    <a:pt x="27682" y="386655"/>
                  </a:cubicBezTo>
                  <a:lnTo>
                    <a:pt x="30360" y="373261"/>
                  </a:lnTo>
                  <a:cubicBezTo>
                    <a:pt x="30212" y="369391"/>
                    <a:pt x="29616" y="365224"/>
                    <a:pt x="28574" y="360759"/>
                  </a:cubicBezTo>
                  <a:lnTo>
                    <a:pt x="25896" y="357187"/>
                  </a:lnTo>
                  <a:lnTo>
                    <a:pt x="19645" y="360759"/>
                  </a:lnTo>
                  <a:cubicBezTo>
                    <a:pt x="16817" y="363141"/>
                    <a:pt x="14138" y="365819"/>
                    <a:pt x="11608" y="368796"/>
                  </a:cubicBezTo>
                  <a:lnTo>
                    <a:pt x="9822" y="375047"/>
                  </a:lnTo>
                  <a:lnTo>
                    <a:pt x="16073" y="376833"/>
                  </a:lnTo>
                  <a:lnTo>
                    <a:pt x="13394" y="389334"/>
                  </a:lnTo>
                  <a:lnTo>
                    <a:pt x="15180" y="400943"/>
                  </a:lnTo>
                  <a:lnTo>
                    <a:pt x="12501" y="401836"/>
                  </a:lnTo>
                  <a:cubicBezTo>
                    <a:pt x="8036" y="401687"/>
                    <a:pt x="4762" y="399306"/>
                    <a:pt x="2678" y="394692"/>
                  </a:cubicBezTo>
                  <a:lnTo>
                    <a:pt x="5357" y="381298"/>
                  </a:lnTo>
                  <a:lnTo>
                    <a:pt x="1786" y="368796"/>
                  </a:lnTo>
                  <a:lnTo>
                    <a:pt x="892" y="336649"/>
                  </a:lnTo>
                  <a:lnTo>
                    <a:pt x="1786" y="321469"/>
                  </a:lnTo>
                  <a:lnTo>
                    <a:pt x="1786" y="308074"/>
                  </a:lnTo>
                  <a:lnTo>
                    <a:pt x="2678" y="305395"/>
                  </a:lnTo>
                  <a:lnTo>
                    <a:pt x="11608" y="298251"/>
                  </a:lnTo>
                  <a:cubicBezTo>
                    <a:pt x="7738" y="297210"/>
                    <a:pt x="4464" y="294828"/>
                    <a:pt x="1786" y="291108"/>
                  </a:cubicBezTo>
                  <a:cubicBezTo>
                    <a:pt x="595" y="287089"/>
                    <a:pt x="0" y="282327"/>
                    <a:pt x="0" y="276820"/>
                  </a:cubicBezTo>
                  <a:lnTo>
                    <a:pt x="0" y="264319"/>
                  </a:lnTo>
                  <a:lnTo>
                    <a:pt x="1786" y="261640"/>
                  </a:lnTo>
                  <a:cubicBezTo>
                    <a:pt x="4316" y="259556"/>
                    <a:pt x="6102" y="256580"/>
                    <a:pt x="7143" y="252710"/>
                  </a:cubicBezTo>
                  <a:lnTo>
                    <a:pt x="1786" y="241101"/>
                  </a:lnTo>
                  <a:lnTo>
                    <a:pt x="2678" y="225921"/>
                  </a:lnTo>
                  <a:lnTo>
                    <a:pt x="2678" y="212526"/>
                  </a:lnTo>
                  <a:lnTo>
                    <a:pt x="3571" y="210741"/>
                  </a:lnTo>
                  <a:lnTo>
                    <a:pt x="7143" y="165199"/>
                  </a:lnTo>
                  <a:cubicBezTo>
                    <a:pt x="7590" y="161181"/>
                    <a:pt x="8483" y="156418"/>
                    <a:pt x="9822" y="150912"/>
                  </a:cubicBezTo>
                  <a:lnTo>
                    <a:pt x="19645" y="111621"/>
                  </a:lnTo>
                  <a:lnTo>
                    <a:pt x="29467" y="88404"/>
                  </a:lnTo>
                  <a:lnTo>
                    <a:pt x="49113" y="58936"/>
                  </a:lnTo>
                  <a:lnTo>
                    <a:pt x="75009" y="35719"/>
                  </a:lnTo>
                  <a:lnTo>
                    <a:pt x="84832" y="29468"/>
                  </a:lnTo>
                  <a:lnTo>
                    <a:pt x="93761" y="21431"/>
                  </a:lnTo>
                  <a:lnTo>
                    <a:pt x="158055" y="3572"/>
                  </a:lnTo>
                  <a:cubicBezTo>
                    <a:pt x="161924" y="2828"/>
                    <a:pt x="166092" y="1637"/>
                    <a:pt x="170556" y="0"/>
                  </a:cubicBezTo>
                  <a:close/>
                  <a:moveTo>
                    <a:pt x="144660" y="23217"/>
                  </a:moveTo>
                  <a:cubicBezTo>
                    <a:pt x="142577" y="25598"/>
                    <a:pt x="141088" y="28277"/>
                    <a:pt x="140196" y="31254"/>
                  </a:cubicBezTo>
                  <a:lnTo>
                    <a:pt x="145553" y="32147"/>
                  </a:lnTo>
                  <a:lnTo>
                    <a:pt x="150018" y="30361"/>
                  </a:lnTo>
                  <a:lnTo>
                    <a:pt x="149125" y="23217"/>
                  </a:lnTo>
                  <a:lnTo>
                    <a:pt x="144660" y="23217"/>
                  </a:lnTo>
                  <a:close/>
                  <a:moveTo>
                    <a:pt x="216098" y="41969"/>
                  </a:moveTo>
                  <a:lnTo>
                    <a:pt x="211633" y="42862"/>
                  </a:lnTo>
                  <a:cubicBezTo>
                    <a:pt x="211930" y="45988"/>
                    <a:pt x="213121" y="48964"/>
                    <a:pt x="215205" y="51792"/>
                  </a:cubicBezTo>
                  <a:lnTo>
                    <a:pt x="218777" y="51792"/>
                  </a:lnTo>
                  <a:lnTo>
                    <a:pt x="218777" y="43755"/>
                  </a:lnTo>
                  <a:cubicBezTo>
                    <a:pt x="218182" y="43011"/>
                    <a:pt x="217288" y="42416"/>
                    <a:pt x="216098" y="41969"/>
                  </a:cubicBezTo>
                  <a:close/>
                  <a:moveTo>
                    <a:pt x="78580" y="46434"/>
                  </a:moveTo>
                  <a:lnTo>
                    <a:pt x="75009" y="58936"/>
                  </a:lnTo>
                  <a:lnTo>
                    <a:pt x="75009" y="71437"/>
                  </a:lnTo>
                  <a:lnTo>
                    <a:pt x="75902" y="74116"/>
                  </a:lnTo>
                  <a:lnTo>
                    <a:pt x="76795" y="93762"/>
                  </a:lnTo>
                  <a:cubicBezTo>
                    <a:pt x="79027" y="93464"/>
                    <a:pt x="81111" y="92273"/>
                    <a:pt x="83046" y="90190"/>
                  </a:cubicBezTo>
                  <a:lnTo>
                    <a:pt x="79474" y="86618"/>
                  </a:lnTo>
                  <a:lnTo>
                    <a:pt x="83938" y="81260"/>
                  </a:lnTo>
                  <a:lnTo>
                    <a:pt x="84832" y="71437"/>
                  </a:lnTo>
                  <a:lnTo>
                    <a:pt x="83046" y="68759"/>
                  </a:lnTo>
                  <a:lnTo>
                    <a:pt x="82152" y="65187"/>
                  </a:lnTo>
                  <a:lnTo>
                    <a:pt x="83938" y="56257"/>
                  </a:lnTo>
                  <a:cubicBezTo>
                    <a:pt x="82748" y="52834"/>
                    <a:pt x="80962" y="49560"/>
                    <a:pt x="78580" y="46434"/>
                  </a:cubicBezTo>
                  <a:close/>
                  <a:moveTo>
                    <a:pt x="214312" y="66973"/>
                  </a:moveTo>
                  <a:lnTo>
                    <a:pt x="213419" y="75902"/>
                  </a:lnTo>
                  <a:lnTo>
                    <a:pt x="214312" y="79474"/>
                  </a:lnTo>
                  <a:lnTo>
                    <a:pt x="215205" y="81260"/>
                  </a:lnTo>
                  <a:lnTo>
                    <a:pt x="217884" y="81260"/>
                  </a:lnTo>
                  <a:lnTo>
                    <a:pt x="218777" y="68759"/>
                  </a:lnTo>
                  <a:lnTo>
                    <a:pt x="218777" y="66973"/>
                  </a:lnTo>
                  <a:lnTo>
                    <a:pt x="214312" y="66973"/>
                  </a:lnTo>
                  <a:close/>
                  <a:moveTo>
                    <a:pt x="311646" y="83939"/>
                  </a:moveTo>
                  <a:cubicBezTo>
                    <a:pt x="309711" y="87362"/>
                    <a:pt x="306734" y="89743"/>
                    <a:pt x="302716" y="91083"/>
                  </a:cubicBezTo>
                  <a:lnTo>
                    <a:pt x="300930" y="97334"/>
                  </a:lnTo>
                  <a:lnTo>
                    <a:pt x="316110" y="90190"/>
                  </a:lnTo>
                  <a:lnTo>
                    <a:pt x="317896" y="83939"/>
                  </a:lnTo>
                  <a:lnTo>
                    <a:pt x="311646" y="83939"/>
                  </a:lnTo>
                  <a:close/>
                  <a:moveTo>
                    <a:pt x="61614" y="70544"/>
                  </a:moveTo>
                  <a:cubicBezTo>
                    <a:pt x="60275" y="72182"/>
                    <a:pt x="59382" y="73968"/>
                    <a:pt x="58935" y="75902"/>
                  </a:cubicBezTo>
                  <a:lnTo>
                    <a:pt x="62507" y="75902"/>
                  </a:lnTo>
                  <a:lnTo>
                    <a:pt x="64293" y="71437"/>
                  </a:lnTo>
                  <a:lnTo>
                    <a:pt x="61614" y="70544"/>
                  </a:lnTo>
                  <a:close/>
                  <a:moveTo>
                    <a:pt x="247352" y="94655"/>
                  </a:moveTo>
                  <a:lnTo>
                    <a:pt x="246459" y="97334"/>
                  </a:lnTo>
                  <a:lnTo>
                    <a:pt x="249138" y="96441"/>
                  </a:lnTo>
                  <a:cubicBezTo>
                    <a:pt x="248989" y="95696"/>
                    <a:pt x="248394" y="95101"/>
                    <a:pt x="247352" y="94655"/>
                  </a:cubicBezTo>
                  <a:close/>
                  <a:moveTo>
                    <a:pt x="72330" y="105370"/>
                  </a:moveTo>
                  <a:lnTo>
                    <a:pt x="73223" y="117872"/>
                  </a:lnTo>
                  <a:lnTo>
                    <a:pt x="74116" y="122337"/>
                  </a:lnTo>
                  <a:lnTo>
                    <a:pt x="78580" y="122337"/>
                  </a:lnTo>
                  <a:lnTo>
                    <a:pt x="79474" y="120551"/>
                  </a:lnTo>
                  <a:lnTo>
                    <a:pt x="81260" y="108942"/>
                  </a:lnTo>
                  <a:cubicBezTo>
                    <a:pt x="78432" y="107305"/>
                    <a:pt x="75455" y="106114"/>
                    <a:pt x="72330" y="105370"/>
                  </a:cubicBezTo>
                  <a:close/>
                  <a:moveTo>
                    <a:pt x="238422" y="110728"/>
                  </a:moveTo>
                  <a:lnTo>
                    <a:pt x="236636" y="114300"/>
                  </a:lnTo>
                  <a:lnTo>
                    <a:pt x="238422" y="120551"/>
                  </a:lnTo>
                  <a:cubicBezTo>
                    <a:pt x="238571" y="121444"/>
                    <a:pt x="239166" y="122039"/>
                    <a:pt x="240208" y="122337"/>
                  </a:cubicBezTo>
                  <a:lnTo>
                    <a:pt x="241101" y="121444"/>
                  </a:lnTo>
                  <a:lnTo>
                    <a:pt x="247352" y="120551"/>
                  </a:lnTo>
                  <a:cubicBezTo>
                    <a:pt x="248542" y="117574"/>
                    <a:pt x="249435" y="114300"/>
                    <a:pt x="250030" y="110728"/>
                  </a:cubicBezTo>
                  <a:lnTo>
                    <a:pt x="238422" y="110728"/>
                  </a:lnTo>
                  <a:close/>
                  <a:moveTo>
                    <a:pt x="325933" y="111621"/>
                  </a:moveTo>
                  <a:lnTo>
                    <a:pt x="326826" y="120551"/>
                  </a:lnTo>
                  <a:lnTo>
                    <a:pt x="330398" y="119658"/>
                  </a:lnTo>
                  <a:lnTo>
                    <a:pt x="330398" y="111621"/>
                  </a:lnTo>
                  <a:lnTo>
                    <a:pt x="325933" y="111621"/>
                  </a:lnTo>
                  <a:close/>
                  <a:moveTo>
                    <a:pt x="224134" y="111621"/>
                  </a:moveTo>
                  <a:lnTo>
                    <a:pt x="225028" y="116979"/>
                  </a:lnTo>
                  <a:lnTo>
                    <a:pt x="229492" y="115193"/>
                  </a:lnTo>
                  <a:lnTo>
                    <a:pt x="224134" y="111621"/>
                  </a:lnTo>
                  <a:close/>
                  <a:moveTo>
                    <a:pt x="178593" y="121444"/>
                  </a:moveTo>
                  <a:lnTo>
                    <a:pt x="178593" y="131266"/>
                  </a:lnTo>
                  <a:lnTo>
                    <a:pt x="186630" y="131266"/>
                  </a:lnTo>
                  <a:lnTo>
                    <a:pt x="186630" y="130373"/>
                  </a:lnTo>
                  <a:lnTo>
                    <a:pt x="187523" y="122337"/>
                  </a:lnTo>
                  <a:lnTo>
                    <a:pt x="178593" y="121444"/>
                  </a:lnTo>
                  <a:close/>
                  <a:moveTo>
                    <a:pt x="239315" y="129480"/>
                  </a:moveTo>
                  <a:lnTo>
                    <a:pt x="200024" y="133052"/>
                  </a:lnTo>
                  <a:cubicBezTo>
                    <a:pt x="197196" y="134689"/>
                    <a:pt x="194815" y="137071"/>
                    <a:pt x="192880" y="140196"/>
                  </a:cubicBezTo>
                  <a:cubicBezTo>
                    <a:pt x="190648" y="142428"/>
                    <a:pt x="187969" y="144214"/>
                    <a:pt x="184844" y="145554"/>
                  </a:cubicBezTo>
                  <a:lnTo>
                    <a:pt x="117871" y="145554"/>
                  </a:lnTo>
                  <a:lnTo>
                    <a:pt x="73223" y="137517"/>
                  </a:lnTo>
                  <a:lnTo>
                    <a:pt x="73223" y="141089"/>
                  </a:lnTo>
                  <a:lnTo>
                    <a:pt x="79474" y="148233"/>
                  </a:lnTo>
                  <a:lnTo>
                    <a:pt x="81260" y="151805"/>
                  </a:lnTo>
                  <a:lnTo>
                    <a:pt x="176807" y="156269"/>
                  </a:lnTo>
                  <a:lnTo>
                    <a:pt x="175914" y="163413"/>
                  </a:lnTo>
                  <a:lnTo>
                    <a:pt x="169664" y="184844"/>
                  </a:lnTo>
                  <a:lnTo>
                    <a:pt x="167878" y="239316"/>
                  </a:lnTo>
                  <a:lnTo>
                    <a:pt x="164306" y="264319"/>
                  </a:lnTo>
                  <a:lnTo>
                    <a:pt x="152697" y="266998"/>
                  </a:lnTo>
                  <a:cubicBezTo>
                    <a:pt x="150018" y="268784"/>
                    <a:pt x="147934" y="271165"/>
                    <a:pt x="146446" y="274141"/>
                  </a:cubicBezTo>
                  <a:cubicBezTo>
                    <a:pt x="147637" y="277118"/>
                    <a:pt x="149423" y="280094"/>
                    <a:pt x="151804" y="283071"/>
                  </a:cubicBezTo>
                  <a:cubicBezTo>
                    <a:pt x="154334" y="285303"/>
                    <a:pt x="157608" y="286792"/>
                    <a:pt x="161627" y="287536"/>
                  </a:cubicBezTo>
                  <a:cubicBezTo>
                    <a:pt x="163859" y="290364"/>
                    <a:pt x="165050" y="293935"/>
                    <a:pt x="165198" y="298251"/>
                  </a:cubicBezTo>
                  <a:lnTo>
                    <a:pt x="165198" y="383084"/>
                  </a:lnTo>
                  <a:cubicBezTo>
                    <a:pt x="165050" y="387102"/>
                    <a:pt x="164454" y="391269"/>
                    <a:pt x="163413" y="395585"/>
                  </a:cubicBezTo>
                  <a:lnTo>
                    <a:pt x="159841" y="405408"/>
                  </a:lnTo>
                  <a:cubicBezTo>
                    <a:pt x="161478" y="408533"/>
                    <a:pt x="162668" y="412105"/>
                    <a:pt x="163413" y="416123"/>
                  </a:cubicBezTo>
                  <a:lnTo>
                    <a:pt x="163413" y="430411"/>
                  </a:lnTo>
                  <a:cubicBezTo>
                    <a:pt x="162371" y="433685"/>
                    <a:pt x="160882" y="436959"/>
                    <a:pt x="158948" y="440234"/>
                  </a:cubicBezTo>
                  <a:lnTo>
                    <a:pt x="141088" y="450056"/>
                  </a:lnTo>
                  <a:cubicBezTo>
                    <a:pt x="137368" y="450800"/>
                    <a:pt x="134986" y="453182"/>
                    <a:pt x="133945" y="457200"/>
                  </a:cubicBezTo>
                  <a:lnTo>
                    <a:pt x="134838" y="461665"/>
                  </a:lnTo>
                  <a:lnTo>
                    <a:pt x="141982" y="460772"/>
                  </a:lnTo>
                  <a:lnTo>
                    <a:pt x="150911" y="455414"/>
                  </a:lnTo>
                  <a:lnTo>
                    <a:pt x="162520" y="452735"/>
                  </a:lnTo>
                  <a:cubicBezTo>
                    <a:pt x="164157" y="455116"/>
                    <a:pt x="165645" y="457795"/>
                    <a:pt x="166984" y="460772"/>
                  </a:cubicBezTo>
                  <a:lnTo>
                    <a:pt x="169664" y="500062"/>
                  </a:lnTo>
                  <a:cubicBezTo>
                    <a:pt x="170259" y="503634"/>
                    <a:pt x="171449" y="507206"/>
                    <a:pt x="173235" y="510778"/>
                  </a:cubicBezTo>
                  <a:lnTo>
                    <a:pt x="183058" y="529530"/>
                  </a:lnTo>
                  <a:lnTo>
                    <a:pt x="186630" y="539353"/>
                  </a:lnTo>
                  <a:cubicBezTo>
                    <a:pt x="189160" y="540693"/>
                    <a:pt x="191541" y="542478"/>
                    <a:pt x="193774" y="544711"/>
                  </a:cubicBezTo>
                  <a:lnTo>
                    <a:pt x="188416" y="553641"/>
                  </a:lnTo>
                  <a:cubicBezTo>
                    <a:pt x="190648" y="556171"/>
                    <a:pt x="193327" y="558254"/>
                    <a:pt x="196452" y="559891"/>
                  </a:cubicBezTo>
                  <a:lnTo>
                    <a:pt x="205382" y="560784"/>
                  </a:lnTo>
                  <a:lnTo>
                    <a:pt x="208061" y="559891"/>
                  </a:lnTo>
                  <a:lnTo>
                    <a:pt x="217884" y="555426"/>
                  </a:lnTo>
                  <a:lnTo>
                    <a:pt x="230385" y="553641"/>
                  </a:lnTo>
                  <a:cubicBezTo>
                    <a:pt x="233957" y="553194"/>
                    <a:pt x="237529" y="552301"/>
                    <a:pt x="241101" y="550962"/>
                  </a:cubicBezTo>
                  <a:lnTo>
                    <a:pt x="248245" y="543818"/>
                  </a:lnTo>
                  <a:lnTo>
                    <a:pt x="259853" y="541139"/>
                  </a:lnTo>
                  <a:lnTo>
                    <a:pt x="362545" y="549176"/>
                  </a:lnTo>
                  <a:lnTo>
                    <a:pt x="366116" y="549176"/>
                  </a:lnTo>
                  <a:cubicBezTo>
                    <a:pt x="365372" y="547241"/>
                    <a:pt x="364182" y="545157"/>
                    <a:pt x="362545" y="542925"/>
                  </a:cubicBezTo>
                  <a:cubicBezTo>
                    <a:pt x="360759" y="540544"/>
                    <a:pt x="358378" y="538162"/>
                    <a:pt x="355401" y="535781"/>
                  </a:cubicBezTo>
                  <a:lnTo>
                    <a:pt x="261639" y="530423"/>
                  </a:lnTo>
                  <a:lnTo>
                    <a:pt x="269676" y="495598"/>
                  </a:lnTo>
                  <a:lnTo>
                    <a:pt x="273248" y="429518"/>
                  </a:lnTo>
                  <a:cubicBezTo>
                    <a:pt x="273396" y="425648"/>
                    <a:pt x="275480" y="422969"/>
                    <a:pt x="279498" y="421481"/>
                  </a:cubicBezTo>
                  <a:cubicBezTo>
                    <a:pt x="282922" y="420737"/>
                    <a:pt x="286494" y="419546"/>
                    <a:pt x="290214" y="417909"/>
                  </a:cubicBezTo>
                  <a:cubicBezTo>
                    <a:pt x="289916" y="414635"/>
                    <a:pt x="289321" y="411361"/>
                    <a:pt x="288428" y="408087"/>
                  </a:cubicBezTo>
                  <a:cubicBezTo>
                    <a:pt x="286642" y="405408"/>
                    <a:pt x="284559" y="402729"/>
                    <a:pt x="282178" y="400050"/>
                  </a:cubicBezTo>
                  <a:lnTo>
                    <a:pt x="274141" y="400050"/>
                  </a:lnTo>
                  <a:lnTo>
                    <a:pt x="273248" y="394692"/>
                  </a:lnTo>
                  <a:lnTo>
                    <a:pt x="272355" y="297359"/>
                  </a:lnTo>
                  <a:lnTo>
                    <a:pt x="275927" y="286643"/>
                  </a:lnTo>
                  <a:lnTo>
                    <a:pt x="276820" y="279499"/>
                  </a:lnTo>
                  <a:lnTo>
                    <a:pt x="275927" y="276820"/>
                  </a:lnTo>
                  <a:lnTo>
                    <a:pt x="274141" y="251817"/>
                  </a:lnTo>
                  <a:lnTo>
                    <a:pt x="275927" y="249138"/>
                  </a:lnTo>
                  <a:lnTo>
                    <a:pt x="284856" y="243780"/>
                  </a:lnTo>
                  <a:lnTo>
                    <a:pt x="294679" y="240209"/>
                  </a:lnTo>
                  <a:cubicBezTo>
                    <a:pt x="297358" y="238720"/>
                    <a:pt x="300037" y="236637"/>
                    <a:pt x="302716" y="233958"/>
                  </a:cubicBezTo>
                  <a:cubicBezTo>
                    <a:pt x="303014" y="232023"/>
                    <a:pt x="303311" y="229642"/>
                    <a:pt x="303609" y="226814"/>
                  </a:cubicBezTo>
                  <a:lnTo>
                    <a:pt x="299144" y="227707"/>
                  </a:lnTo>
                  <a:lnTo>
                    <a:pt x="278606" y="234851"/>
                  </a:lnTo>
                  <a:lnTo>
                    <a:pt x="272355" y="234851"/>
                  </a:lnTo>
                  <a:lnTo>
                    <a:pt x="272355" y="225921"/>
                  </a:lnTo>
                  <a:lnTo>
                    <a:pt x="267890" y="188416"/>
                  </a:lnTo>
                  <a:cubicBezTo>
                    <a:pt x="267444" y="184696"/>
                    <a:pt x="266550" y="180826"/>
                    <a:pt x="265211" y="176808"/>
                  </a:cubicBezTo>
                  <a:lnTo>
                    <a:pt x="259853" y="168771"/>
                  </a:lnTo>
                  <a:lnTo>
                    <a:pt x="251816" y="148233"/>
                  </a:lnTo>
                  <a:lnTo>
                    <a:pt x="244673" y="142875"/>
                  </a:lnTo>
                  <a:lnTo>
                    <a:pt x="249138" y="133945"/>
                  </a:lnTo>
                  <a:cubicBezTo>
                    <a:pt x="246310" y="132010"/>
                    <a:pt x="243036" y="130522"/>
                    <a:pt x="239315" y="129480"/>
                  </a:cubicBezTo>
                  <a:close/>
                  <a:moveTo>
                    <a:pt x="373260" y="131266"/>
                  </a:moveTo>
                  <a:cubicBezTo>
                    <a:pt x="369391" y="133499"/>
                    <a:pt x="365224" y="134689"/>
                    <a:pt x="360759" y="134838"/>
                  </a:cubicBezTo>
                  <a:lnTo>
                    <a:pt x="352722" y="133052"/>
                  </a:lnTo>
                  <a:lnTo>
                    <a:pt x="350936" y="137517"/>
                  </a:lnTo>
                  <a:lnTo>
                    <a:pt x="348257" y="151805"/>
                  </a:lnTo>
                  <a:lnTo>
                    <a:pt x="350043" y="148233"/>
                  </a:lnTo>
                  <a:cubicBezTo>
                    <a:pt x="351978" y="147935"/>
                    <a:pt x="354359" y="147637"/>
                    <a:pt x="357187" y="147340"/>
                  </a:cubicBezTo>
                  <a:lnTo>
                    <a:pt x="364330" y="150019"/>
                  </a:lnTo>
                  <a:cubicBezTo>
                    <a:pt x="368200" y="151953"/>
                    <a:pt x="372367" y="153442"/>
                    <a:pt x="376832" y="154484"/>
                  </a:cubicBezTo>
                  <a:lnTo>
                    <a:pt x="375939" y="145554"/>
                  </a:lnTo>
                  <a:lnTo>
                    <a:pt x="378618" y="133052"/>
                  </a:lnTo>
                  <a:lnTo>
                    <a:pt x="373260" y="131266"/>
                  </a:lnTo>
                  <a:close/>
                  <a:moveTo>
                    <a:pt x="299144" y="133052"/>
                  </a:moveTo>
                  <a:cubicBezTo>
                    <a:pt x="294530" y="133201"/>
                    <a:pt x="290065" y="134689"/>
                    <a:pt x="285749" y="137517"/>
                  </a:cubicBezTo>
                  <a:cubicBezTo>
                    <a:pt x="285898" y="141684"/>
                    <a:pt x="286791" y="145851"/>
                    <a:pt x="288428" y="150019"/>
                  </a:cubicBezTo>
                  <a:cubicBezTo>
                    <a:pt x="291702" y="147786"/>
                    <a:pt x="294977" y="145107"/>
                    <a:pt x="298251" y="141982"/>
                  </a:cubicBezTo>
                  <a:lnTo>
                    <a:pt x="302716" y="133052"/>
                  </a:lnTo>
                  <a:lnTo>
                    <a:pt x="299144" y="133052"/>
                  </a:lnTo>
                  <a:close/>
                  <a:moveTo>
                    <a:pt x="264318" y="143768"/>
                  </a:moveTo>
                  <a:lnTo>
                    <a:pt x="258067" y="145554"/>
                  </a:lnTo>
                  <a:lnTo>
                    <a:pt x="258067" y="151805"/>
                  </a:lnTo>
                  <a:lnTo>
                    <a:pt x="258960" y="151805"/>
                  </a:lnTo>
                  <a:cubicBezTo>
                    <a:pt x="261490" y="153591"/>
                    <a:pt x="264467" y="154484"/>
                    <a:pt x="267890" y="154484"/>
                  </a:cubicBezTo>
                  <a:cubicBezTo>
                    <a:pt x="271313" y="154037"/>
                    <a:pt x="273396" y="151953"/>
                    <a:pt x="274141" y="148233"/>
                  </a:cubicBezTo>
                  <a:cubicBezTo>
                    <a:pt x="271760" y="145554"/>
                    <a:pt x="268485" y="144066"/>
                    <a:pt x="264318" y="143768"/>
                  </a:cubicBezTo>
                  <a:close/>
                  <a:moveTo>
                    <a:pt x="333970" y="154484"/>
                  </a:moveTo>
                  <a:lnTo>
                    <a:pt x="333077" y="162520"/>
                  </a:lnTo>
                  <a:lnTo>
                    <a:pt x="333970" y="165199"/>
                  </a:lnTo>
                  <a:cubicBezTo>
                    <a:pt x="334118" y="166390"/>
                    <a:pt x="334714" y="167283"/>
                    <a:pt x="335756" y="167878"/>
                  </a:cubicBezTo>
                  <a:lnTo>
                    <a:pt x="340220" y="166092"/>
                  </a:lnTo>
                  <a:cubicBezTo>
                    <a:pt x="341411" y="163116"/>
                    <a:pt x="342304" y="159841"/>
                    <a:pt x="342899" y="156269"/>
                  </a:cubicBezTo>
                  <a:lnTo>
                    <a:pt x="333970" y="154484"/>
                  </a:lnTo>
                  <a:close/>
                  <a:moveTo>
                    <a:pt x="369688" y="165199"/>
                  </a:moveTo>
                  <a:cubicBezTo>
                    <a:pt x="367307" y="168622"/>
                    <a:pt x="365224" y="172492"/>
                    <a:pt x="363438" y="176808"/>
                  </a:cubicBezTo>
                  <a:lnTo>
                    <a:pt x="362545" y="182166"/>
                  </a:lnTo>
                  <a:cubicBezTo>
                    <a:pt x="364926" y="181719"/>
                    <a:pt x="367605" y="180826"/>
                    <a:pt x="370582" y="179487"/>
                  </a:cubicBezTo>
                  <a:cubicBezTo>
                    <a:pt x="373260" y="177105"/>
                    <a:pt x="375939" y="174129"/>
                    <a:pt x="378618" y="170557"/>
                  </a:cubicBezTo>
                  <a:lnTo>
                    <a:pt x="379511" y="165199"/>
                  </a:lnTo>
                  <a:lnTo>
                    <a:pt x="369688" y="165199"/>
                  </a:lnTo>
                  <a:close/>
                  <a:moveTo>
                    <a:pt x="293786" y="158948"/>
                  </a:moveTo>
                  <a:lnTo>
                    <a:pt x="274141" y="168771"/>
                  </a:lnTo>
                  <a:cubicBezTo>
                    <a:pt x="272950" y="171896"/>
                    <a:pt x="272355" y="175171"/>
                    <a:pt x="272355" y="178594"/>
                  </a:cubicBezTo>
                  <a:cubicBezTo>
                    <a:pt x="272801" y="179487"/>
                    <a:pt x="273694" y="180082"/>
                    <a:pt x="275034" y="180380"/>
                  </a:cubicBezTo>
                  <a:lnTo>
                    <a:pt x="297358" y="165199"/>
                  </a:lnTo>
                  <a:cubicBezTo>
                    <a:pt x="300334" y="164157"/>
                    <a:pt x="303311" y="162371"/>
                    <a:pt x="306288" y="159841"/>
                  </a:cubicBezTo>
                  <a:lnTo>
                    <a:pt x="293786" y="158948"/>
                  </a:lnTo>
                  <a:close/>
                  <a:moveTo>
                    <a:pt x="317003" y="174129"/>
                  </a:moveTo>
                  <a:cubicBezTo>
                    <a:pt x="315366" y="176510"/>
                    <a:pt x="312985" y="178296"/>
                    <a:pt x="309860" y="179487"/>
                  </a:cubicBezTo>
                  <a:lnTo>
                    <a:pt x="298251" y="180380"/>
                  </a:lnTo>
                  <a:cubicBezTo>
                    <a:pt x="298251" y="183951"/>
                    <a:pt x="298846" y="187523"/>
                    <a:pt x="300037" y="191095"/>
                  </a:cubicBezTo>
                  <a:cubicBezTo>
                    <a:pt x="301674" y="193625"/>
                    <a:pt x="304055" y="196007"/>
                    <a:pt x="307180" y="198239"/>
                  </a:cubicBezTo>
                  <a:lnTo>
                    <a:pt x="312538" y="190202"/>
                  </a:lnTo>
                  <a:lnTo>
                    <a:pt x="325040" y="188416"/>
                  </a:lnTo>
                  <a:lnTo>
                    <a:pt x="326826" y="176808"/>
                  </a:lnTo>
                  <a:cubicBezTo>
                    <a:pt x="323552" y="175617"/>
                    <a:pt x="320278" y="174724"/>
                    <a:pt x="317003" y="174129"/>
                  </a:cubicBezTo>
                  <a:close/>
                  <a:moveTo>
                    <a:pt x="354508" y="186630"/>
                  </a:moveTo>
                  <a:lnTo>
                    <a:pt x="352722" y="193774"/>
                  </a:lnTo>
                  <a:cubicBezTo>
                    <a:pt x="353317" y="195858"/>
                    <a:pt x="353913" y="198239"/>
                    <a:pt x="354508" y="200918"/>
                  </a:cubicBezTo>
                  <a:cubicBezTo>
                    <a:pt x="353466" y="205234"/>
                    <a:pt x="351978" y="209699"/>
                    <a:pt x="350043" y="214312"/>
                  </a:cubicBezTo>
                  <a:lnTo>
                    <a:pt x="345578" y="226814"/>
                  </a:lnTo>
                  <a:cubicBezTo>
                    <a:pt x="345876" y="228451"/>
                    <a:pt x="346769" y="229344"/>
                    <a:pt x="348257" y="229493"/>
                  </a:cubicBezTo>
                  <a:lnTo>
                    <a:pt x="355401" y="227707"/>
                  </a:lnTo>
                  <a:cubicBezTo>
                    <a:pt x="358526" y="225772"/>
                    <a:pt x="361800" y="223093"/>
                    <a:pt x="365224" y="219670"/>
                  </a:cubicBezTo>
                  <a:cubicBezTo>
                    <a:pt x="366563" y="217735"/>
                    <a:pt x="367754" y="215354"/>
                    <a:pt x="368796" y="212526"/>
                  </a:cubicBezTo>
                  <a:cubicBezTo>
                    <a:pt x="368796" y="211038"/>
                    <a:pt x="368200" y="209550"/>
                    <a:pt x="367010" y="208062"/>
                  </a:cubicBezTo>
                  <a:cubicBezTo>
                    <a:pt x="364330" y="204639"/>
                    <a:pt x="362545" y="200471"/>
                    <a:pt x="361652" y="195560"/>
                  </a:cubicBezTo>
                  <a:cubicBezTo>
                    <a:pt x="361205" y="191244"/>
                    <a:pt x="358824" y="188268"/>
                    <a:pt x="354508" y="186630"/>
                  </a:cubicBezTo>
                  <a:close/>
                  <a:moveTo>
                    <a:pt x="290214" y="182166"/>
                  </a:moveTo>
                  <a:cubicBezTo>
                    <a:pt x="288130" y="184547"/>
                    <a:pt x="286642" y="187523"/>
                    <a:pt x="285749" y="191095"/>
                  </a:cubicBezTo>
                  <a:cubicBezTo>
                    <a:pt x="286642" y="192584"/>
                    <a:pt x="288130" y="193774"/>
                    <a:pt x="290214" y="194667"/>
                  </a:cubicBezTo>
                  <a:lnTo>
                    <a:pt x="293786" y="193774"/>
                  </a:lnTo>
                  <a:lnTo>
                    <a:pt x="293786" y="183951"/>
                  </a:lnTo>
                  <a:lnTo>
                    <a:pt x="290214" y="182166"/>
                  </a:lnTo>
                  <a:close/>
                  <a:moveTo>
                    <a:pt x="277713" y="200918"/>
                  </a:moveTo>
                  <a:lnTo>
                    <a:pt x="277713" y="205383"/>
                  </a:lnTo>
                  <a:cubicBezTo>
                    <a:pt x="279350" y="204341"/>
                    <a:pt x="280838" y="202853"/>
                    <a:pt x="282178" y="200918"/>
                  </a:cubicBezTo>
                  <a:lnTo>
                    <a:pt x="277713" y="200918"/>
                  </a:lnTo>
                  <a:close/>
                  <a:moveTo>
                    <a:pt x="392013" y="239316"/>
                  </a:moveTo>
                  <a:lnTo>
                    <a:pt x="379511" y="242887"/>
                  </a:lnTo>
                  <a:lnTo>
                    <a:pt x="350043" y="258068"/>
                  </a:lnTo>
                  <a:lnTo>
                    <a:pt x="341114" y="264319"/>
                  </a:lnTo>
                  <a:lnTo>
                    <a:pt x="330398" y="268784"/>
                  </a:lnTo>
                  <a:cubicBezTo>
                    <a:pt x="326975" y="271016"/>
                    <a:pt x="325189" y="274290"/>
                    <a:pt x="325040" y="278606"/>
                  </a:cubicBezTo>
                  <a:lnTo>
                    <a:pt x="325933" y="283071"/>
                  </a:lnTo>
                  <a:lnTo>
                    <a:pt x="333077" y="281285"/>
                  </a:lnTo>
                  <a:lnTo>
                    <a:pt x="392013" y="250924"/>
                  </a:lnTo>
                  <a:cubicBezTo>
                    <a:pt x="395138" y="249585"/>
                    <a:pt x="398114" y="247501"/>
                    <a:pt x="400942" y="244673"/>
                  </a:cubicBezTo>
                  <a:lnTo>
                    <a:pt x="400049" y="239316"/>
                  </a:lnTo>
                  <a:lnTo>
                    <a:pt x="392013" y="239316"/>
                  </a:lnTo>
                  <a:close/>
                  <a:moveTo>
                    <a:pt x="373260" y="280392"/>
                  </a:moveTo>
                  <a:lnTo>
                    <a:pt x="373260" y="284857"/>
                  </a:lnTo>
                  <a:lnTo>
                    <a:pt x="383083" y="284857"/>
                  </a:lnTo>
                  <a:lnTo>
                    <a:pt x="383083" y="280392"/>
                  </a:lnTo>
                  <a:lnTo>
                    <a:pt x="373260" y="280392"/>
                  </a:lnTo>
                  <a:close/>
                  <a:moveTo>
                    <a:pt x="299144" y="290215"/>
                  </a:moveTo>
                  <a:cubicBezTo>
                    <a:pt x="294679" y="291257"/>
                    <a:pt x="290214" y="293043"/>
                    <a:pt x="285749" y="295573"/>
                  </a:cubicBezTo>
                  <a:lnTo>
                    <a:pt x="284856" y="304502"/>
                  </a:lnTo>
                  <a:lnTo>
                    <a:pt x="288428" y="303609"/>
                  </a:lnTo>
                  <a:lnTo>
                    <a:pt x="300930" y="297359"/>
                  </a:lnTo>
                  <a:cubicBezTo>
                    <a:pt x="302418" y="295424"/>
                    <a:pt x="303609" y="293043"/>
                    <a:pt x="304502" y="290215"/>
                  </a:cubicBezTo>
                  <a:lnTo>
                    <a:pt x="299144" y="290215"/>
                  </a:lnTo>
                  <a:close/>
                  <a:moveTo>
                    <a:pt x="326826" y="295573"/>
                  </a:moveTo>
                  <a:lnTo>
                    <a:pt x="325933" y="302716"/>
                  </a:lnTo>
                  <a:lnTo>
                    <a:pt x="329505" y="301823"/>
                  </a:lnTo>
                  <a:lnTo>
                    <a:pt x="330398" y="295573"/>
                  </a:lnTo>
                  <a:lnTo>
                    <a:pt x="326826" y="295573"/>
                  </a:lnTo>
                  <a:close/>
                  <a:moveTo>
                    <a:pt x="304502" y="308967"/>
                  </a:moveTo>
                  <a:lnTo>
                    <a:pt x="303609" y="320576"/>
                  </a:lnTo>
                  <a:lnTo>
                    <a:pt x="306288" y="324148"/>
                  </a:lnTo>
                  <a:lnTo>
                    <a:pt x="308074" y="322362"/>
                  </a:lnTo>
                  <a:lnTo>
                    <a:pt x="309860" y="312539"/>
                  </a:lnTo>
                  <a:lnTo>
                    <a:pt x="304502" y="308967"/>
                  </a:lnTo>
                  <a:close/>
                  <a:moveTo>
                    <a:pt x="358080" y="313432"/>
                  </a:moveTo>
                  <a:cubicBezTo>
                    <a:pt x="356740" y="315516"/>
                    <a:pt x="355550" y="317897"/>
                    <a:pt x="354508" y="320576"/>
                  </a:cubicBezTo>
                  <a:lnTo>
                    <a:pt x="349150" y="317897"/>
                  </a:lnTo>
                  <a:cubicBezTo>
                    <a:pt x="344536" y="316855"/>
                    <a:pt x="339179" y="316260"/>
                    <a:pt x="333077" y="316111"/>
                  </a:cubicBezTo>
                  <a:lnTo>
                    <a:pt x="328612" y="317897"/>
                  </a:lnTo>
                  <a:cubicBezTo>
                    <a:pt x="328761" y="321171"/>
                    <a:pt x="329356" y="324445"/>
                    <a:pt x="330398" y="327719"/>
                  </a:cubicBezTo>
                  <a:lnTo>
                    <a:pt x="342006" y="333077"/>
                  </a:lnTo>
                  <a:lnTo>
                    <a:pt x="350466" y="337025"/>
                  </a:lnTo>
                  <a:lnTo>
                    <a:pt x="342006" y="343793"/>
                  </a:lnTo>
                  <a:cubicBezTo>
                    <a:pt x="341114" y="344388"/>
                    <a:pt x="340518" y="345281"/>
                    <a:pt x="340220" y="346472"/>
                  </a:cubicBezTo>
                  <a:lnTo>
                    <a:pt x="342899" y="353616"/>
                  </a:lnTo>
                  <a:cubicBezTo>
                    <a:pt x="346471" y="352871"/>
                    <a:pt x="349448" y="350788"/>
                    <a:pt x="351829" y="347365"/>
                  </a:cubicBezTo>
                  <a:lnTo>
                    <a:pt x="353615" y="339328"/>
                  </a:lnTo>
                  <a:lnTo>
                    <a:pt x="352052" y="337765"/>
                  </a:lnTo>
                  <a:lnTo>
                    <a:pt x="355401" y="339328"/>
                  </a:lnTo>
                  <a:cubicBezTo>
                    <a:pt x="358080" y="340668"/>
                    <a:pt x="361056" y="341560"/>
                    <a:pt x="364330" y="342007"/>
                  </a:cubicBezTo>
                  <a:lnTo>
                    <a:pt x="365224" y="338435"/>
                  </a:lnTo>
                  <a:cubicBezTo>
                    <a:pt x="363884" y="336351"/>
                    <a:pt x="362991" y="333970"/>
                    <a:pt x="362545" y="331291"/>
                  </a:cubicBezTo>
                  <a:lnTo>
                    <a:pt x="364330" y="313432"/>
                  </a:lnTo>
                  <a:lnTo>
                    <a:pt x="358080" y="313432"/>
                  </a:lnTo>
                  <a:close/>
                  <a:moveTo>
                    <a:pt x="315217" y="328612"/>
                  </a:moveTo>
                  <a:lnTo>
                    <a:pt x="314324" y="331291"/>
                  </a:lnTo>
                  <a:lnTo>
                    <a:pt x="315217" y="338435"/>
                  </a:lnTo>
                  <a:lnTo>
                    <a:pt x="325040" y="337542"/>
                  </a:lnTo>
                  <a:cubicBezTo>
                    <a:pt x="323105" y="333673"/>
                    <a:pt x="319831" y="330696"/>
                    <a:pt x="315217" y="328612"/>
                  </a:cubicBezTo>
                  <a:close/>
                  <a:moveTo>
                    <a:pt x="322361" y="346472"/>
                  </a:moveTo>
                  <a:lnTo>
                    <a:pt x="320575" y="351830"/>
                  </a:lnTo>
                  <a:lnTo>
                    <a:pt x="324147" y="350937"/>
                  </a:lnTo>
                  <a:cubicBezTo>
                    <a:pt x="323998" y="349448"/>
                    <a:pt x="323403" y="347960"/>
                    <a:pt x="322361" y="346472"/>
                  </a:cubicBezTo>
                  <a:close/>
                  <a:moveTo>
                    <a:pt x="335756" y="358080"/>
                  </a:moveTo>
                  <a:lnTo>
                    <a:pt x="335756" y="363438"/>
                  </a:lnTo>
                  <a:lnTo>
                    <a:pt x="343792" y="366117"/>
                  </a:lnTo>
                  <a:lnTo>
                    <a:pt x="347364" y="364331"/>
                  </a:lnTo>
                  <a:lnTo>
                    <a:pt x="348257" y="359866"/>
                  </a:lnTo>
                  <a:lnTo>
                    <a:pt x="347364" y="358973"/>
                  </a:lnTo>
                  <a:lnTo>
                    <a:pt x="335756" y="358080"/>
                  </a:lnTo>
                  <a:close/>
                  <a:moveTo>
                    <a:pt x="302716" y="358973"/>
                  </a:moveTo>
                  <a:lnTo>
                    <a:pt x="302716" y="362545"/>
                  </a:lnTo>
                  <a:lnTo>
                    <a:pt x="306288" y="360759"/>
                  </a:lnTo>
                  <a:lnTo>
                    <a:pt x="302716" y="358973"/>
                  </a:lnTo>
                  <a:close/>
                  <a:moveTo>
                    <a:pt x="374153" y="392906"/>
                  </a:moveTo>
                  <a:lnTo>
                    <a:pt x="372367" y="396478"/>
                  </a:lnTo>
                  <a:lnTo>
                    <a:pt x="373260" y="398264"/>
                  </a:lnTo>
                  <a:lnTo>
                    <a:pt x="375939" y="399157"/>
                  </a:lnTo>
                  <a:lnTo>
                    <a:pt x="376832" y="393799"/>
                  </a:lnTo>
                  <a:lnTo>
                    <a:pt x="374153" y="392906"/>
                  </a:lnTo>
                  <a:close/>
                  <a:moveTo>
                    <a:pt x="342899" y="397371"/>
                  </a:moveTo>
                  <a:lnTo>
                    <a:pt x="342899" y="402729"/>
                  </a:lnTo>
                  <a:lnTo>
                    <a:pt x="344685" y="398264"/>
                  </a:lnTo>
                  <a:lnTo>
                    <a:pt x="342899" y="397371"/>
                  </a:lnTo>
                  <a:close/>
                  <a:moveTo>
                    <a:pt x="374153" y="406301"/>
                  </a:moveTo>
                  <a:lnTo>
                    <a:pt x="369688" y="411659"/>
                  </a:lnTo>
                  <a:lnTo>
                    <a:pt x="372367" y="414337"/>
                  </a:lnTo>
                  <a:lnTo>
                    <a:pt x="375939" y="408980"/>
                  </a:lnTo>
                  <a:cubicBezTo>
                    <a:pt x="375642" y="407789"/>
                    <a:pt x="375046" y="406896"/>
                    <a:pt x="374153" y="406301"/>
                  </a:cubicBezTo>
                  <a:close/>
                  <a:moveTo>
                    <a:pt x="336648" y="429518"/>
                  </a:moveTo>
                  <a:cubicBezTo>
                    <a:pt x="335012" y="432494"/>
                    <a:pt x="333821" y="435769"/>
                    <a:pt x="333077" y="439341"/>
                  </a:cubicBezTo>
                  <a:lnTo>
                    <a:pt x="338434" y="442019"/>
                  </a:lnTo>
                  <a:lnTo>
                    <a:pt x="341114" y="431304"/>
                  </a:lnTo>
                  <a:lnTo>
                    <a:pt x="336648" y="429518"/>
                  </a:lnTo>
                  <a:close/>
                  <a:moveTo>
                    <a:pt x="410765" y="433983"/>
                  </a:moveTo>
                  <a:lnTo>
                    <a:pt x="411658" y="440234"/>
                  </a:lnTo>
                  <a:cubicBezTo>
                    <a:pt x="413593" y="440085"/>
                    <a:pt x="415676" y="439489"/>
                    <a:pt x="417909" y="438448"/>
                  </a:cubicBezTo>
                  <a:cubicBezTo>
                    <a:pt x="415825" y="436513"/>
                    <a:pt x="413444" y="435025"/>
                    <a:pt x="410765" y="433983"/>
                  </a:cubicBezTo>
                  <a:close/>
                  <a:moveTo>
                    <a:pt x="385762" y="440234"/>
                  </a:moveTo>
                  <a:cubicBezTo>
                    <a:pt x="382934" y="441573"/>
                    <a:pt x="379958" y="443359"/>
                    <a:pt x="376832" y="445591"/>
                  </a:cubicBezTo>
                  <a:lnTo>
                    <a:pt x="357187" y="458093"/>
                  </a:lnTo>
                  <a:lnTo>
                    <a:pt x="359866" y="463451"/>
                  </a:lnTo>
                  <a:lnTo>
                    <a:pt x="378618" y="455414"/>
                  </a:lnTo>
                  <a:cubicBezTo>
                    <a:pt x="381297" y="453926"/>
                    <a:pt x="383380" y="451544"/>
                    <a:pt x="384869" y="448270"/>
                  </a:cubicBezTo>
                  <a:lnTo>
                    <a:pt x="387548" y="442912"/>
                  </a:lnTo>
                  <a:cubicBezTo>
                    <a:pt x="387250" y="441722"/>
                    <a:pt x="386655" y="440829"/>
                    <a:pt x="385762" y="440234"/>
                  </a:cubicBezTo>
                  <a:close/>
                  <a:moveTo>
                    <a:pt x="412551" y="467023"/>
                  </a:moveTo>
                  <a:lnTo>
                    <a:pt x="411658" y="475952"/>
                  </a:lnTo>
                  <a:lnTo>
                    <a:pt x="419695" y="475952"/>
                  </a:lnTo>
                  <a:lnTo>
                    <a:pt x="418802" y="467023"/>
                  </a:lnTo>
                  <a:lnTo>
                    <a:pt x="412551" y="467023"/>
                  </a:lnTo>
                  <a:close/>
                  <a:moveTo>
                    <a:pt x="335756" y="483096"/>
                  </a:moveTo>
                  <a:lnTo>
                    <a:pt x="335756" y="492026"/>
                  </a:lnTo>
                  <a:lnTo>
                    <a:pt x="341114" y="491133"/>
                  </a:lnTo>
                  <a:lnTo>
                    <a:pt x="341114" y="483096"/>
                  </a:lnTo>
                  <a:lnTo>
                    <a:pt x="335756" y="483096"/>
                  </a:lnTo>
                  <a:close/>
                  <a:moveTo>
                    <a:pt x="379511" y="513457"/>
                  </a:moveTo>
                  <a:lnTo>
                    <a:pt x="380404" y="519708"/>
                  </a:lnTo>
                  <a:lnTo>
                    <a:pt x="389334" y="518815"/>
                  </a:lnTo>
                  <a:lnTo>
                    <a:pt x="389334" y="513457"/>
                  </a:lnTo>
                  <a:lnTo>
                    <a:pt x="379511" y="513457"/>
                  </a:lnTo>
                  <a:close/>
                  <a:moveTo>
                    <a:pt x="417909" y="517922"/>
                  </a:moveTo>
                  <a:lnTo>
                    <a:pt x="416123" y="522387"/>
                  </a:lnTo>
                  <a:lnTo>
                    <a:pt x="419695" y="522387"/>
                  </a:lnTo>
                  <a:cubicBezTo>
                    <a:pt x="419546" y="520898"/>
                    <a:pt x="418950" y="519410"/>
                    <a:pt x="417909" y="517922"/>
                  </a:cubicBezTo>
                  <a:close/>
                  <a:moveTo>
                    <a:pt x="365224" y="523280"/>
                  </a:moveTo>
                  <a:cubicBezTo>
                    <a:pt x="363438" y="525959"/>
                    <a:pt x="362247" y="528935"/>
                    <a:pt x="361652" y="532209"/>
                  </a:cubicBezTo>
                  <a:cubicBezTo>
                    <a:pt x="364182" y="533995"/>
                    <a:pt x="367158" y="534888"/>
                    <a:pt x="370582" y="534888"/>
                  </a:cubicBezTo>
                  <a:cubicBezTo>
                    <a:pt x="371921" y="532507"/>
                    <a:pt x="372814" y="529828"/>
                    <a:pt x="373260" y="526851"/>
                  </a:cubicBezTo>
                  <a:cubicBezTo>
                    <a:pt x="370730" y="525363"/>
                    <a:pt x="368051" y="524173"/>
                    <a:pt x="365224" y="523280"/>
                  </a:cubicBezTo>
                  <a:close/>
                  <a:moveTo>
                    <a:pt x="409872" y="532209"/>
                  </a:moveTo>
                  <a:lnTo>
                    <a:pt x="401835" y="543818"/>
                  </a:lnTo>
                  <a:lnTo>
                    <a:pt x="395584" y="556319"/>
                  </a:lnTo>
                  <a:lnTo>
                    <a:pt x="392013" y="571500"/>
                  </a:lnTo>
                  <a:lnTo>
                    <a:pt x="391120" y="582216"/>
                  </a:lnTo>
                  <a:lnTo>
                    <a:pt x="397370" y="581323"/>
                  </a:lnTo>
                  <a:cubicBezTo>
                    <a:pt x="398264" y="577007"/>
                    <a:pt x="399752" y="572244"/>
                    <a:pt x="401835" y="567035"/>
                  </a:cubicBezTo>
                  <a:lnTo>
                    <a:pt x="407193" y="553641"/>
                  </a:lnTo>
                  <a:lnTo>
                    <a:pt x="416123" y="543818"/>
                  </a:lnTo>
                  <a:cubicBezTo>
                    <a:pt x="415676" y="539353"/>
                    <a:pt x="413593" y="535484"/>
                    <a:pt x="409872" y="532209"/>
                  </a:cubicBezTo>
                  <a:close/>
                  <a:moveTo>
                    <a:pt x="250924" y="556319"/>
                  </a:moveTo>
                  <a:lnTo>
                    <a:pt x="250924" y="566142"/>
                  </a:lnTo>
                  <a:lnTo>
                    <a:pt x="258960" y="566142"/>
                  </a:lnTo>
                  <a:lnTo>
                    <a:pt x="258960" y="565249"/>
                  </a:lnTo>
                  <a:lnTo>
                    <a:pt x="259853" y="557212"/>
                  </a:lnTo>
                  <a:lnTo>
                    <a:pt x="250924" y="556319"/>
                  </a:lnTo>
                  <a:close/>
                  <a:moveTo>
                    <a:pt x="358973" y="565249"/>
                  </a:moveTo>
                  <a:lnTo>
                    <a:pt x="358080" y="578644"/>
                  </a:lnTo>
                  <a:lnTo>
                    <a:pt x="357187" y="582216"/>
                  </a:lnTo>
                  <a:lnTo>
                    <a:pt x="359866" y="584001"/>
                  </a:lnTo>
                  <a:lnTo>
                    <a:pt x="364330" y="583109"/>
                  </a:lnTo>
                  <a:lnTo>
                    <a:pt x="366116" y="571500"/>
                  </a:lnTo>
                  <a:cubicBezTo>
                    <a:pt x="364480" y="568970"/>
                    <a:pt x="362098" y="566886"/>
                    <a:pt x="358973" y="565249"/>
                  </a:cubicBezTo>
                  <a:close/>
                  <a:moveTo>
                    <a:pt x="40183" y="106263"/>
                  </a:moveTo>
                  <a:cubicBezTo>
                    <a:pt x="39290" y="111175"/>
                    <a:pt x="37802" y="116532"/>
                    <a:pt x="35718" y="122337"/>
                  </a:cubicBezTo>
                  <a:cubicBezTo>
                    <a:pt x="34379" y="126206"/>
                    <a:pt x="32295" y="130373"/>
                    <a:pt x="29467" y="134838"/>
                  </a:cubicBezTo>
                  <a:cubicBezTo>
                    <a:pt x="26193" y="137517"/>
                    <a:pt x="23812" y="141089"/>
                    <a:pt x="22324" y="145554"/>
                  </a:cubicBezTo>
                  <a:cubicBezTo>
                    <a:pt x="22324" y="150316"/>
                    <a:pt x="24705" y="153591"/>
                    <a:pt x="29467" y="155376"/>
                  </a:cubicBezTo>
                  <a:cubicBezTo>
                    <a:pt x="31402" y="151656"/>
                    <a:pt x="33188" y="147191"/>
                    <a:pt x="34825" y="141982"/>
                  </a:cubicBezTo>
                  <a:lnTo>
                    <a:pt x="40183" y="127694"/>
                  </a:lnTo>
                  <a:cubicBezTo>
                    <a:pt x="42118" y="123974"/>
                    <a:pt x="44499" y="120104"/>
                    <a:pt x="47327" y="116086"/>
                  </a:cubicBezTo>
                  <a:lnTo>
                    <a:pt x="48220" y="106263"/>
                  </a:lnTo>
                  <a:lnTo>
                    <a:pt x="40183" y="106263"/>
                  </a:lnTo>
                  <a:close/>
                  <a:moveTo>
                    <a:pt x="69651" y="151805"/>
                  </a:moveTo>
                  <a:cubicBezTo>
                    <a:pt x="67418" y="154037"/>
                    <a:pt x="65930" y="156716"/>
                    <a:pt x="65186" y="159841"/>
                  </a:cubicBezTo>
                  <a:cubicBezTo>
                    <a:pt x="67121" y="161925"/>
                    <a:pt x="69502" y="163413"/>
                    <a:pt x="72330" y="164306"/>
                  </a:cubicBezTo>
                  <a:cubicBezTo>
                    <a:pt x="73967" y="162223"/>
                    <a:pt x="75158" y="159544"/>
                    <a:pt x="75902" y="156269"/>
                  </a:cubicBezTo>
                  <a:cubicBezTo>
                    <a:pt x="75009" y="153442"/>
                    <a:pt x="72925" y="151953"/>
                    <a:pt x="69651" y="151805"/>
                  </a:cubicBezTo>
                  <a:close/>
                  <a:moveTo>
                    <a:pt x="19645" y="165199"/>
                  </a:moveTo>
                  <a:lnTo>
                    <a:pt x="18752" y="169664"/>
                  </a:lnTo>
                  <a:lnTo>
                    <a:pt x="21431" y="169664"/>
                  </a:lnTo>
                  <a:lnTo>
                    <a:pt x="19645" y="165199"/>
                  </a:lnTo>
                  <a:close/>
                  <a:moveTo>
                    <a:pt x="49113" y="168771"/>
                  </a:moveTo>
                  <a:lnTo>
                    <a:pt x="48220" y="174129"/>
                  </a:lnTo>
                  <a:lnTo>
                    <a:pt x="50898" y="175915"/>
                  </a:lnTo>
                  <a:lnTo>
                    <a:pt x="57149" y="175022"/>
                  </a:lnTo>
                  <a:lnTo>
                    <a:pt x="58042" y="168771"/>
                  </a:lnTo>
                  <a:lnTo>
                    <a:pt x="49113" y="168771"/>
                  </a:lnTo>
                  <a:close/>
                  <a:moveTo>
                    <a:pt x="18752" y="193774"/>
                  </a:moveTo>
                  <a:lnTo>
                    <a:pt x="19645" y="196453"/>
                  </a:lnTo>
                  <a:lnTo>
                    <a:pt x="20538" y="193774"/>
                  </a:lnTo>
                  <a:lnTo>
                    <a:pt x="18752" y="193774"/>
                  </a:lnTo>
                  <a:close/>
                  <a:moveTo>
                    <a:pt x="97333" y="195560"/>
                  </a:moveTo>
                  <a:lnTo>
                    <a:pt x="97333" y="205383"/>
                  </a:lnTo>
                  <a:lnTo>
                    <a:pt x="102691" y="204490"/>
                  </a:lnTo>
                  <a:lnTo>
                    <a:pt x="102691" y="196453"/>
                  </a:lnTo>
                  <a:lnTo>
                    <a:pt x="97333" y="195560"/>
                  </a:lnTo>
                  <a:close/>
                  <a:moveTo>
                    <a:pt x="17859" y="211634"/>
                  </a:moveTo>
                  <a:lnTo>
                    <a:pt x="19645" y="221456"/>
                  </a:lnTo>
                  <a:lnTo>
                    <a:pt x="25896" y="219670"/>
                  </a:lnTo>
                  <a:lnTo>
                    <a:pt x="26788" y="212526"/>
                  </a:lnTo>
                  <a:lnTo>
                    <a:pt x="17859" y="211634"/>
                  </a:lnTo>
                  <a:close/>
                  <a:moveTo>
                    <a:pt x="79474" y="224135"/>
                  </a:moveTo>
                  <a:lnTo>
                    <a:pt x="58935" y="231279"/>
                  </a:lnTo>
                  <a:cubicBezTo>
                    <a:pt x="56554" y="232916"/>
                    <a:pt x="54470" y="235000"/>
                    <a:pt x="52684" y="237530"/>
                  </a:cubicBezTo>
                  <a:lnTo>
                    <a:pt x="51792" y="245566"/>
                  </a:lnTo>
                  <a:cubicBezTo>
                    <a:pt x="52238" y="246459"/>
                    <a:pt x="53131" y="247055"/>
                    <a:pt x="54470" y="247352"/>
                  </a:cubicBezTo>
                  <a:lnTo>
                    <a:pt x="62507" y="242887"/>
                  </a:lnTo>
                  <a:lnTo>
                    <a:pt x="69651" y="236637"/>
                  </a:lnTo>
                  <a:lnTo>
                    <a:pt x="81260" y="229493"/>
                  </a:lnTo>
                  <a:lnTo>
                    <a:pt x="81260" y="225028"/>
                  </a:lnTo>
                  <a:lnTo>
                    <a:pt x="79474" y="224135"/>
                  </a:lnTo>
                  <a:close/>
                  <a:moveTo>
                    <a:pt x="98226" y="246459"/>
                  </a:moveTo>
                  <a:lnTo>
                    <a:pt x="96440" y="254496"/>
                  </a:lnTo>
                  <a:lnTo>
                    <a:pt x="98226" y="258068"/>
                  </a:lnTo>
                  <a:lnTo>
                    <a:pt x="103584" y="256282"/>
                  </a:lnTo>
                  <a:lnTo>
                    <a:pt x="106263" y="249138"/>
                  </a:lnTo>
                  <a:lnTo>
                    <a:pt x="98226" y="246459"/>
                  </a:lnTo>
                  <a:close/>
                  <a:moveTo>
                    <a:pt x="21431" y="248245"/>
                  </a:moveTo>
                  <a:cubicBezTo>
                    <a:pt x="20091" y="249585"/>
                    <a:pt x="19198" y="251073"/>
                    <a:pt x="18752" y="252710"/>
                  </a:cubicBezTo>
                  <a:cubicBezTo>
                    <a:pt x="20686" y="253603"/>
                    <a:pt x="23068" y="254198"/>
                    <a:pt x="25896" y="254496"/>
                  </a:cubicBezTo>
                  <a:lnTo>
                    <a:pt x="27682" y="248245"/>
                  </a:lnTo>
                  <a:lnTo>
                    <a:pt x="21431" y="248245"/>
                  </a:lnTo>
                  <a:close/>
                  <a:moveTo>
                    <a:pt x="63400" y="275034"/>
                  </a:moveTo>
                  <a:lnTo>
                    <a:pt x="62507" y="279499"/>
                  </a:lnTo>
                  <a:cubicBezTo>
                    <a:pt x="64740" y="279053"/>
                    <a:pt x="66526" y="277564"/>
                    <a:pt x="67865" y="275034"/>
                  </a:cubicBezTo>
                  <a:lnTo>
                    <a:pt x="63400" y="275034"/>
                  </a:lnTo>
                  <a:close/>
                  <a:moveTo>
                    <a:pt x="62507" y="288429"/>
                  </a:moveTo>
                  <a:lnTo>
                    <a:pt x="61614" y="293787"/>
                  </a:lnTo>
                  <a:cubicBezTo>
                    <a:pt x="61763" y="294382"/>
                    <a:pt x="62358" y="294977"/>
                    <a:pt x="63400" y="295573"/>
                  </a:cubicBezTo>
                  <a:lnTo>
                    <a:pt x="64293" y="294680"/>
                  </a:lnTo>
                  <a:lnTo>
                    <a:pt x="65186" y="289322"/>
                  </a:lnTo>
                  <a:lnTo>
                    <a:pt x="62507" y="288429"/>
                  </a:lnTo>
                  <a:close/>
                  <a:moveTo>
                    <a:pt x="94654" y="322362"/>
                  </a:moveTo>
                  <a:cubicBezTo>
                    <a:pt x="92422" y="324148"/>
                    <a:pt x="90933" y="326529"/>
                    <a:pt x="90189" y="329505"/>
                  </a:cubicBezTo>
                  <a:lnTo>
                    <a:pt x="101798" y="329505"/>
                  </a:lnTo>
                  <a:cubicBezTo>
                    <a:pt x="100905" y="325934"/>
                    <a:pt x="98524" y="323552"/>
                    <a:pt x="94654" y="322362"/>
                  </a:cubicBezTo>
                  <a:close/>
                  <a:moveTo>
                    <a:pt x="90189" y="334863"/>
                  </a:moveTo>
                  <a:cubicBezTo>
                    <a:pt x="88106" y="337244"/>
                    <a:pt x="86617" y="339923"/>
                    <a:pt x="85724" y="342900"/>
                  </a:cubicBezTo>
                  <a:lnTo>
                    <a:pt x="83046" y="349151"/>
                  </a:lnTo>
                  <a:lnTo>
                    <a:pt x="83046" y="345579"/>
                  </a:lnTo>
                  <a:lnTo>
                    <a:pt x="73223" y="346472"/>
                  </a:lnTo>
                  <a:lnTo>
                    <a:pt x="74116" y="375047"/>
                  </a:lnTo>
                  <a:lnTo>
                    <a:pt x="78580" y="374154"/>
                  </a:lnTo>
                  <a:cubicBezTo>
                    <a:pt x="80813" y="372368"/>
                    <a:pt x="83492" y="370880"/>
                    <a:pt x="86617" y="369689"/>
                  </a:cubicBezTo>
                  <a:lnTo>
                    <a:pt x="104477" y="371475"/>
                  </a:lnTo>
                  <a:lnTo>
                    <a:pt x="107156" y="370582"/>
                  </a:lnTo>
                  <a:cubicBezTo>
                    <a:pt x="108346" y="368498"/>
                    <a:pt x="108942" y="365819"/>
                    <a:pt x="108942" y="362545"/>
                  </a:cubicBezTo>
                  <a:cubicBezTo>
                    <a:pt x="107304" y="360610"/>
                    <a:pt x="105221" y="358825"/>
                    <a:pt x="102691" y="357187"/>
                  </a:cubicBezTo>
                  <a:lnTo>
                    <a:pt x="93761" y="354509"/>
                  </a:lnTo>
                  <a:cubicBezTo>
                    <a:pt x="91529" y="353764"/>
                    <a:pt x="89743" y="352574"/>
                    <a:pt x="88403" y="350937"/>
                  </a:cubicBezTo>
                  <a:lnTo>
                    <a:pt x="94654" y="345579"/>
                  </a:lnTo>
                  <a:cubicBezTo>
                    <a:pt x="96142" y="343644"/>
                    <a:pt x="97035" y="341263"/>
                    <a:pt x="97333" y="338435"/>
                  </a:cubicBezTo>
                  <a:cubicBezTo>
                    <a:pt x="95398" y="336798"/>
                    <a:pt x="93017" y="335607"/>
                    <a:pt x="90189" y="334863"/>
                  </a:cubicBezTo>
                  <a:close/>
                  <a:moveTo>
                    <a:pt x="115192" y="335756"/>
                  </a:moveTo>
                  <a:lnTo>
                    <a:pt x="114299" y="337542"/>
                  </a:lnTo>
                  <a:lnTo>
                    <a:pt x="115192" y="340221"/>
                  </a:lnTo>
                  <a:lnTo>
                    <a:pt x="116978" y="341114"/>
                  </a:lnTo>
                  <a:lnTo>
                    <a:pt x="117871" y="335756"/>
                  </a:lnTo>
                  <a:lnTo>
                    <a:pt x="115192" y="335756"/>
                  </a:lnTo>
                  <a:close/>
                  <a:moveTo>
                    <a:pt x="112514" y="350937"/>
                  </a:moveTo>
                  <a:lnTo>
                    <a:pt x="118764" y="358973"/>
                  </a:lnTo>
                  <a:cubicBezTo>
                    <a:pt x="120699" y="358825"/>
                    <a:pt x="122782" y="358229"/>
                    <a:pt x="125015" y="357187"/>
                  </a:cubicBezTo>
                  <a:lnTo>
                    <a:pt x="125908" y="352723"/>
                  </a:lnTo>
                  <a:lnTo>
                    <a:pt x="125015" y="350937"/>
                  </a:lnTo>
                  <a:lnTo>
                    <a:pt x="112514" y="350937"/>
                  </a:lnTo>
                  <a:close/>
                  <a:moveTo>
                    <a:pt x="133052" y="363438"/>
                  </a:moveTo>
                  <a:lnTo>
                    <a:pt x="128587" y="366117"/>
                  </a:lnTo>
                  <a:cubicBezTo>
                    <a:pt x="128736" y="370135"/>
                    <a:pt x="129331" y="374303"/>
                    <a:pt x="130373" y="378619"/>
                  </a:cubicBezTo>
                  <a:lnTo>
                    <a:pt x="133945" y="377726"/>
                  </a:lnTo>
                  <a:lnTo>
                    <a:pt x="133945" y="363438"/>
                  </a:lnTo>
                  <a:lnTo>
                    <a:pt x="133052" y="363438"/>
                  </a:lnTo>
                  <a:close/>
                  <a:moveTo>
                    <a:pt x="150018" y="383976"/>
                  </a:moveTo>
                  <a:cubicBezTo>
                    <a:pt x="146148" y="385614"/>
                    <a:pt x="142279" y="387697"/>
                    <a:pt x="138410" y="390227"/>
                  </a:cubicBezTo>
                  <a:lnTo>
                    <a:pt x="133945" y="392906"/>
                  </a:lnTo>
                  <a:cubicBezTo>
                    <a:pt x="134391" y="394990"/>
                    <a:pt x="135582" y="396776"/>
                    <a:pt x="137516" y="398264"/>
                  </a:cubicBezTo>
                  <a:cubicBezTo>
                    <a:pt x="141684" y="397073"/>
                    <a:pt x="145851" y="395287"/>
                    <a:pt x="150018" y="392906"/>
                  </a:cubicBezTo>
                  <a:cubicBezTo>
                    <a:pt x="151655" y="390376"/>
                    <a:pt x="152846" y="387400"/>
                    <a:pt x="153590" y="383976"/>
                  </a:cubicBezTo>
                  <a:lnTo>
                    <a:pt x="150018" y="383976"/>
                  </a:lnTo>
                  <a:close/>
                  <a:moveTo>
                    <a:pt x="110728" y="384869"/>
                  </a:moveTo>
                  <a:lnTo>
                    <a:pt x="107156" y="385762"/>
                  </a:lnTo>
                  <a:lnTo>
                    <a:pt x="106263" y="391120"/>
                  </a:lnTo>
                  <a:lnTo>
                    <a:pt x="108942" y="392906"/>
                  </a:lnTo>
                  <a:lnTo>
                    <a:pt x="112514" y="387548"/>
                  </a:lnTo>
                  <a:cubicBezTo>
                    <a:pt x="112216" y="386358"/>
                    <a:pt x="111620" y="385465"/>
                    <a:pt x="110728" y="384869"/>
                  </a:cubicBezTo>
                  <a:close/>
                  <a:moveTo>
                    <a:pt x="55364" y="402729"/>
                  </a:moveTo>
                  <a:lnTo>
                    <a:pt x="55364" y="407194"/>
                  </a:lnTo>
                  <a:lnTo>
                    <a:pt x="65186" y="407194"/>
                  </a:lnTo>
                  <a:lnTo>
                    <a:pt x="65186" y="402729"/>
                  </a:lnTo>
                  <a:lnTo>
                    <a:pt x="55364" y="402729"/>
                  </a:lnTo>
                  <a:close/>
                  <a:moveTo>
                    <a:pt x="108942" y="405408"/>
                  </a:moveTo>
                  <a:cubicBezTo>
                    <a:pt x="105370" y="406896"/>
                    <a:pt x="101798" y="408682"/>
                    <a:pt x="98226" y="410766"/>
                  </a:cubicBezTo>
                  <a:cubicBezTo>
                    <a:pt x="95994" y="413296"/>
                    <a:pt x="93314" y="415677"/>
                    <a:pt x="90189" y="417909"/>
                  </a:cubicBezTo>
                  <a:lnTo>
                    <a:pt x="78580" y="421481"/>
                  </a:lnTo>
                  <a:lnTo>
                    <a:pt x="47327" y="436662"/>
                  </a:lnTo>
                  <a:lnTo>
                    <a:pt x="36611" y="440234"/>
                  </a:lnTo>
                  <a:cubicBezTo>
                    <a:pt x="36760" y="443061"/>
                    <a:pt x="37355" y="446038"/>
                    <a:pt x="38397" y="449163"/>
                  </a:cubicBezTo>
                  <a:lnTo>
                    <a:pt x="86617" y="432197"/>
                  </a:lnTo>
                  <a:lnTo>
                    <a:pt x="105370" y="420588"/>
                  </a:lnTo>
                  <a:cubicBezTo>
                    <a:pt x="107751" y="418505"/>
                    <a:pt x="110132" y="415826"/>
                    <a:pt x="112514" y="412551"/>
                  </a:cubicBezTo>
                  <a:lnTo>
                    <a:pt x="114299" y="407194"/>
                  </a:lnTo>
                  <a:lnTo>
                    <a:pt x="113406" y="405408"/>
                  </a:lnTo>
                  <a:lnTo>
                    <a:pt x="108942" y="405408"/>
                  </a:lnTo>
                  <a:close/>
                  <a:moveTo>
                    <a:pt x="135730" y="405408"/>
                  </a:moveTo>
                  <a:lnTo>
                    <a:pt x="134838" y="411659"/>
                  </a:lnTo>
                  <a:cubicBezTo>
                    <a:pt x="135284" y="412551"/>
                    <a:pt x="136177" y="413147"/>
                    <a:pt x="137516" y="413444"/>
                  </a:cubicBezTo>
                  <a:lnTo>
                    <a:pt x="138410" y="408980"/>
                  </a:lnTo>
                  <a:lnTo>
                    <a:pt x="137516" y="407194"/>
                  </a:lnTo>
                  <a:cubicBezTo>
                    <a:pt x="137368" y="406450"/>
                    <a:pt x="136772" y="405854"/>
                    <a:pt x="135730" y="405408"/>
                  </a:cubicBezTo>
                  <a:close/>
                  <a:moveTo>
                    <a:pt x="88403" y="458093"/>
                  </a:moveTo>
                  <a:lnTo>
                    <a:pt x="76795" y="464344"/>
                  </a:lnTo>
                  <a:cubicBezTo>
                    <a:pt x="73372" y="466725"/>
                    <a:pt x="71288" y="470297"/>
                    <a:pt x="70544" y="475059"/>
                  </a:cubicBezTo>
                  <a:lnTo>
                    <a:pt x="75902" y="486668"/>
                  </a:lnTo>
                  <a:lnTo>
                    <a:pt x="79474" y="500062"/>
                  </a:lnTo>
                  <a:cubicBezTo>
                    <a:pt x="80962" y="501253"/>
                    <a:pt x="82748" y="501848"/>
                    <a:pt x="84832" y="501848"/>
                  </a:cubicBezTo>
                  <a:lnTo>
                    <a:pt x="85724" y="494705"/>
                  </a:lnTo>
                  <a:lnTo>
                    <a:pt x="85724" y="477738"/>
                  </a:lnTo>
                  <a:cubicBezTo>
                    <a:pt x="86468" y="474613"/>
                    <a:pt x="87957" y="471041"/>
                    <a:pt x="90189" y="467023"/>
                  </a:cubicBezTo>
                  <a:lnTo>
                    <a:pt x="92868" y="458093"/>
                  </a:lnTo>
                  <a:lnTo>
                    <a:pt x="88403" y="458093"/>
                  </a:lnTo>
                  <a:close/>
                  <a:moveTo>
                    <a:pt x="130373" y="488454"/>
                  </a:moveTo>
                  <a:cubicBezTo>
                    <a:pt x="129033" y="491579"/>
                    <a:pt x="127248" y="494556"/>
                    <a:pt x="125015" y="497384"/>
                  </a:cubicBezTo>
                  <a:lnTo>
                    <a:pt x="112514" y="499169"/>
                  </a:lnTo>
                  <a:lnTo>
                    <a:pt x="110728" y="507206"/>
                  </a:lnTo>
                  <a:lnTo>
                    <a:pt x="111620" y="509885"/>
                  </a:lnTo>
                  <a:lnTo>
                    <a:pt x="111620" y="513457"/>
                  </a:lnTo>
                  <a:lnTo>
                    <a:pt x="117871" y="514350"/>
                  </a:lnTo>
                  <a:lnTo>
                    <a:pt x="128587" y="508992"/>
                  </a:lnTo>
                  <a:cubicBezTo>
                    <a:pt x="132010" y="508694"/>
                    <a:pt x="135582" y="507801"/>
                    <a:pt x="139302" y="506313"/>
                  </a:cubicBezTo>
                  <a:cubicBezTo>
                    <a:pt x="139005" y="502444"/>
                    <a:pt x="138410" y="498276"/>
                    <a:pt x="137516" y="493812"/>
                  </a:cubicBezTo>
                  <a:cubicBezTo>
                    <a:pt x="135582" y="491877"/>
                    <a:pt x="133200" y="490091"/>
                    <a:pt x="130373" y="488454"/>
                  </a:cubicBezTo>
                  <a:close/>
                  <a:moveTo>
                    <a:pt x="144660" y="493812"/>
                  </a:moveTo>
                  <a:cubicBezTo>
                    <a:pt x="144809" y="497830"/>
                    <a:pt x="145404" y="501997"/>
                    <a:pt x="146446" y="506313"/>
                  </a:cubicBezTo>
                  <a:lnTo>
                    <a:pt x="150018" y="503634"/>
                  </a:lnTo>
                  <a:cubicBezTo>
                    <a:pt x="150762" y="501700"/>
                    <a:pt x="151358" y="499318"/>
                    <a:pt x="151804" y="496491"/>
                  </a:cubicBezTo>
                  <a:lnTo>
                    <a:pt x="150911" y="493812"/>
                  </a:lnTo>
                  <a:lnTo>
                    <a:pt x="144660" y="493812"/>
                  </a:lnTo>
                  <a:close/>
                  <a:moveTo>
                    <a:pt x="160734" y="508099"/>
                  </a:moveTo>
                  <a:lnTo>
                    <a:pt x="150911" y="513457"/>
                  </a:lnTo>
                  <a:lnTo>
                    <a:pt x="142874" y="520601"/>
                  </a:lnTo>
                  <a:lnTo>
                    <a:pt x="131266" y="524173"/>
                  </a:lnTo>
                  <a:lnTo>
                    <a:pt x="137516" y="528637"/>
                  </a:lnTo>
                  <a:lnTo>
                    <a:pt x="142874" y="530423"/>
                  </a:lnTo>
                  <a:lnTo>
                    <a:pt x="145553" y="529530"/>
                  </a:lnTo>
                  <a:lnTo>
                    <a:pt x="148232" y="527744"/>
                  </a:lnTo>
                  <a:cubicBezTo>
                    <a:pt x="150762" y="526107"/>
                    <a:pt x="153144" y="523726"/>
                    <a:pt x="155376" y="520601"/>
                  </a:cubicBezTo>
                  <a:cubicBezTo>
                    <a:pt x="158799" y="520005"/>
                    <a:pt x="162371" y="518815"/>
                    <a:pt x="166092" y="517029"/>
                  </a:cubicBezTo>
                  <a:lnTo>
                    <a:pt x="166092" y="508099"/>
                  </a:lnTo>
                  <a:lnTo>
                    <a:pt x="160734" y="508099"/>
                  </a:lnTo>
                  <a:close/>
                  <a:moveTo>
                    <a:pt x="74116" y="505420"/>
                  </a:moveTo>
                  <a:lnTo>
                    <a:pt x="62507" y="512564"/>
                  </a:lnTo>
                  <a:lnTo>
                    <a:pt x="58935" y="522387"/>
                  </a:lnTo>
                  <a:lnTo>
                    <a:pt x="61614" y="523280"/>
                  </a:lnTo>
                  <a:cubicBezTo>
                    <a:pt x="65484" y="522089"/>
                    <a:pt x="69651" y="520303"/>
                    <a:pt x="74116" y="517922"/>
                  </a:cubicBezTo>
                  <a:lnTo>
                    <a:pt x="75902" y="508099"/>
                  </a:lnTo>
                  <a:cubicBezTo>
                    <a:pt x="75604" y="506909"/>
                    <a:pt x="75009" y="506016"/>
                    <a:pt x="74116" y="505420"/>
                  </a:cubicBezTo>
                  <a:close/>
                  <a:moveTo>
                    <a:pt x="97333" y="520601"/>
                  </a:moveTo>
                  <a:cubicBezTo>
                    <a:pt x="96440" y="523726"/>
                    <a:pt x="95845" y="527298"/>
                    <a:pt x="95547" y="531316"/>
                  </a:cubicBezTo>
                  <a:cubicBezTo>
                    <a:pt x="97780" y="532507"/>
                    <a:pt x="100458" y="533102"/>
                    <a:pt x="103584" y="533102"/>
                  </a:cubicBezTo>
                  <a:lnTo>
                    <a:pt x="105370" y="526851"/>
                  </a:lnTo>
                  <a:lnTo>
                    <a:pt x="104477" y="524173"/>
                  </a:lnTo>
                  <a:cubicBezTo>
                    <a:pt x="102393" y="522535"/>
                    <a:pt x="100012" y="521345"/>
                    <a:pt x="97333" y="520601"/>
                  </a:cubicBezTo>
                  <a:close/>
                  <a:moveTo>
                    <a:pt x="86617" y="531316"/>
                  </a:moveTo>
                  <a:lnTo>
                    <a:pt x="86617" y="540246"/>
                  </a:lnTo>
                  <a:lnTo>
                    <a:pt x="77688" y="541139"/>
                  </a:lnTo>
                  <a:cubicBezTo>
                    <a:pt x="74264" y="539651"/>
                    <a:pt x="70990" y="537269"/>
                    <a:pt x="67865" y="533995"/>
                  </a:cubicBezTo>
                  <a:lnTo>
                    <a:pt x="60721" y="533102"/>
                  </a:lnTo>
                  <a:lnTo>
                    <a:pt x="61614" y="542032"/>
                  </a:lnTo>
                  <a:lnTo>
                    <a:pt x="59828" y="553641"/>
                  </a:lnTo>
                  <a:cubicBezTo>
                    <a:pt x="59977" y="554236"/>
                    <a:pt x="60572" y="554831"/>
                    <a:pt x="61614" y="555426"/>
                  </a:cubicBezTo>
                  <a:cubicBezTo>
                    <a:pt x="65037" y="554682"/>
                    <a:pt x="68609" y="553492"/>
                    <a:pt x="72330" y="551855"/>
                  </a:cubicBezTo>
                  <a:lnTo>
                    <a:pt x="80366" y="550962"/>
                  </a:lnTo>
                  <a:cubicBezTo>
                    <a:pt x="81408" y="552450"/>
                    <a:pt x="82896" y="553641"/>
                    <a:pt x="84832" y="554534"/>
                  </a:cubicBezTo>
                  <a:lnTo>
                    <a:pt x="89296" y="541139"/>
                  </a:lnTo>
                  <a:lnTo>
                    <a:pt x="91082" y="531316"/>
                  </a:lnTo>
                  <a:lnTo>
                    <a:pt x="86617" y="531316"/>
                  </a:lnTo>
                  <a:close/>
                  <a:moveTo>
                    <a:pt x="166984" y="533102"/>
                  </a:moveTo>
                  <a:lnTo>
                    <a:pt x="163413" y="534888"/>
                  </a:lnTo>
                  <a:lnTo>
                    <a:pt x="164306" y="542925"/>
                  </a:lnTo>
                  <a:lnTo>
                    <a:pt x="167878" y="544711"/>
                  </a:lnTo>
                  <a:lnTo>
                    <a:pt x="180379" y="542032"/>
                  </a:lnTo>
                  <a:lnTo>
                    <a:pt x="179486" y="534888"/>
                  </a:lnTo>
                  <a:cubicBezTo>
                    <a:pt x="175616" y="534144"/>
                    <a:pt x="171449" y="533549"/>
                    <a:pt x="166984" y="533102"/>
                  </a:cubicBezTo>
                  <a:close/>
                  <a:moveTo>
                    <a:pt x="145553" y="538460"/>
                  </a:moveTo>
                  <a:lnTo>
                    <a:pt x="138410" y="548283"/>
                  </a:lnTo>
                  <a:lnTo>
                    <a:pt x="135730" y="554534"/>
                  </a:lnTo>
                  <a:lnTo>
                    <a:pt x="141982" y="553641"/>
                  </a:lnTo>
                  <a:lnTo>
                    <a:pt x="151804" y="553641"/>
                  </a:lnTo>
                  <a:lnTo>
                    <a:pt x="151804" y="538460"/>
                  </a:lnTo>
                  <a:lnTo>
                    <a:pt x="145553" y="538460"/>
                  </a:lnTo>
                  <a:close/>
                  <a:moveTo>
                    <a:pt x="82152" y="565249"/>
                  </a:moveTo>
                  <a:cubicBezTo>
                    <a:pt x="79325" y="565993"/>
                    <a:pt x="76944" y="567779"/>
                    <a:pt x="75009" y="570607"/>
                  </a:cubicBezTo>
                  <a:cubicBezTo>
                    <a:pt x="72776" y="572393"/>
                    <a:pt x="71288" y="574774"/>
                    <a:pt x="70544" y="577751"/>
                  </a:cubicBezTo>
                  <a:cubicBezTo>
                    <a:pt x="72479" y="579537"/>
                    <a:pt x="74860" y="581025"/>
                    <a:pt x="77688" y="582216"/>
                  </a:cubicBezTo>
                  <a:cubicBezTo>
                    <a:pt x="80515" y="583406"/>
                    <a:pt x="82896" y="585192"/>
                    <a:pt x="84832" y="587573"/>
                  </a:cubicBezTo>
                  <a:lnTo>
                    <a:pt x="85724" y="599182"/>
                  </a:lnTo>
                  <a:cubicBezTo>
                    <a:pt x="82450" y="600075"/>
                    <a:pt x="78878" y="600670"/>
                    <a:pt x="75009" y="600968"/>
                  </a:cubicBezTo>
                  <a:lnTo>
                    <a:pt x="73223" y="610791"/>
                  </a:lnTo>
                  <a:lnTo>
                    <a:pt x="73223" y="622399"/>
                  </a:lnTo>
                  <a:lnTo>
                    <a:pt x="83046" y="624185"/>
                  </a:lnTo>
                  <a:lnTo>
                    <a:pt x="93761" y="622399"/>
                  </a:lnTo>
                  <a:lnTo>
                    <a:pt x="94654" y="615255"/>
                  </a:lnTo>
                  <a:lnTo>
                    <a:pt x="93761" y="612576"/>
                  </a:lnTo>
                  <a:lnTo>
                    <a:pt x="92868" y="589359"/>
                  </a:lnTo>
                  <a:lnTo>
                    <a:pt x="88403" y="569714"/>
                  </a:lnTo>
                  <a:cubicBezTo>
                    <a:pt x="86766" y="567779"/>
                    <a:pt x="84682" y="566291"/>
                    <a:pt x="82152" y="565249"/>
                  </a:cubicBezTo>
                  <a:close/>
                  <a:moveTo>
                    <a:pt x="191988" y="566142"/>
                  </a:moveTo>
                  <a:cubicBezTo>
                    <a:pt x="190053" y="568970"/>
                    <a:pt x="188564" y="572244"/>
                    <a:pt x="187523" y="575965"/>
                  </a:cubicBezTo>
                  <a:lnTo>
                    <a:pt x="190202" y="578644"/>
                  </a:lnTo>
                  <a:lnTo>
                    <a:pt x="201810" y="575965"/>
                  </a:lnTo>
                  <a:lnTo>
                    <a:pt x="200917" y="569714"/>
                  </a:lnTo>
                  <a:cubicBezTo>
                    <a:pt x="198090" y="568077"/>
                    <a:pt x="195113" y="566886"/>
                    <a:pt x="191988" y="566142"/>
                  </a:cubicBezTo>
                  <a:close/>
                  <a:moveTo>
                    <a:pt x="211633" y="570607"/>
                  </a:moveTo>
                  <a:lnTo>
                    <a:pt x="210740" y="575965"/>
                  </a:lnTo>
                  <a:lnTo>
                    <a:pt x="213419" y="575965"/>
                  </a:lnTo>
                  <a:lnTo>
                    <a:pt x="214312" y="571500"/>
                  </a:lnTo>
                  <a:lnTo>
                    <a:pt x="211633" y="570607"/>
                  </a:lnTo>
                  <a:close/>
                  <a:moveTo>
                    <a:pt x="107156" y="567928"/>
                  </a:moveTo>
                  <a:cubicBezTo>
                    <a:pt x="107156" y="571798"/>
                    <a:pt x="108942" y="574774"/>
                    <a:pt x="112514" y="576858"/>
                  </a:cubicBezTo>
                  <a:lnTo>
                    <a:pt x="111620" y="567928"/>
                  </a:lnTo>
                  <a:lnTo>
                    <a:pt x="107156" y="567928"/>
                  </a:lnTo>
                  <a:close/>
                  <a:moveTo>
                    <a:pt x="135730" y="590252"/>
                  </a:moveTo>
                  <a:lnTo>
                    <a:pt x="119657" y="597396"/>
                  </a:lnTo>
                  <a:cubicBezTo>
                    <a:pt x="119955" y="599926"/>
                    <a:pt x="120848" y="602307"/>
                    <a:pt x="122336" y="604540"/>
                  </a:cubicBezTo>
                  <a:cubicBezTo>
                    <a:pt x="125610" y="602605"/>
                    <a:pt x="128884" y="600224"/>
                    <a:pt x="132159" y="597396"/>
                  </a:cubicBezTo>
                  <a:cubicBezTo>
                    <a:pt x="133945" y="596652"/>
                    <a:pt x="136028" y="595461"/>
                    <a:pt x="138410" y="593824"/>
                  </a:cubicBezTo>
                  <a:cubicBezTo>
                    <a:pt x="137963" y="592634"/>
                    <a:pt x="137070" y="591443"/>
                    <a:pt x="135730" y="590252"/>
                  </a:cubicBezTo>
                  <a:close/>
                  <a:moveTo>
                    <a:pt x="189309" y="590252"/>
                  </a:moveTo>
                  <a:lnTo>
                    <a:pt x="190202" y="592931"/>
                  </a:lnTo>
                  <a:lnTo>
                    <a:pt x="191095" y="590252"/>
                  </a:lnTo>
                  <a:lnTo>
                    <a:pt x="189309" y="590252"/>
                  </a:lnTo>
                  <a:close/>
                  <a:moveTo>
                    <a:pt x="357187" y="593824"/>
                  </a:moveTo>
                  <a:lnTo>
                    <a:pt x="358080" y="602754"/>
                  </a:lnTo>
                  <a:lnTo>
                    <a:pt x="356294" y="605433"/>
                  </a:lnTo>
                  <a:cubicBezTo>
                    <a:pt x="354954" y="608260"/>
                    <a:pt x="354062" y="611237"/>
                    <a:pt x="353615" y="614362"/>
                  </a:cubicBezTo>
                  <a:lnTo>
                    <a:pt x="356294" y="628650"/>
                  </a:lnTo>
                  <a:lnTo>
                    <a:pt x="353615" y="630436"/>
                  </a:lnTo>
                  <a:cubicBezTo>
                    <a:pt x="354062" y="633859"/>
                    <a:pt x="355252" y="637133"/>
                    <a:pt x="357187" y="640259"/>
                  </a:cubicBezTo>
                  <a:cubicBezTo>
                    <a:pt x="359270" y="638770"/>
                    <a:pt x="361056" y="636687"/>
                    <a:pt x="362545" y="634008"/>
                  </a:cubicBezTo>
                  <a:lnTo>
                    <a:pt x="363438" y="618827"/>
                  </a:lnTo>
                  <a:lnTo>
                    <a:pt x="362545" y="603647"/>
                  </a:lnTo>
                  <a:cubicBezTo>
                    <a:pt x="362396" y="599628"/>
                    <a:pt x="360610" y="596354"/>
                    <a:pt x="357187" y="593824"/>
                  </a:cubicBezTo>
                  <a:close/>
                  <a:moveTo>
                    <a:pt x="187523" y="604540"/>
                  </a:moveTo>
                  <a:cubicBezTo>
                    <a:pt x="183504" y="605879"/>
                    <a:pt x="179337" y="607665"/>
                    <a:pt x="175021" y="609898"/>
                  </a:cubicBezTo>
                  <a:lnTo>
                    <a:pt x="163413" y="615255"/>
                  </a:lnTo>
                  <a:lnTo>
                    <a:pt x="123229" y="642937"/>
                  </a:lnTo>
                  <a:cubicBezTo>
                    <a:pt x="121443" y="644426"/>
                    <a:pt x="119657" y="646212"/>
                    <a:pt x="117871" y="648295"/>
                  </a:cubicBezTo>
                  <a:cubicBezTo>
                    <a:pt x="117871" y="649932"/>
                    <a:pt x="118466" y="651421"/>
                    <a:pt x="119657" y="652760"/>
                  </a:cubicBezTo>
                  <a:cubicBezTo>
                    <a:pt x="123676" y="653653"/>
                    <a:pt x="127248" y="655737"/>
                    <a:pt x="130373" y="659011"/>
                  </a:cubicBezTo>
                  <a:lnTo>
                    <a:pt x="137516" y="659904"/>
                  </a:lnTo>
                  <a:lnTo>
                    <a:pt x="137516" y="651867"/>
                  </a:lnTo>
                  <a:lnTo>
                    <a:pt x="134838" y="648295"/>
                  </a:lnTo>
                  <a:lnTo>
                    <a:pt x="155376" y="640259"/>
                  </a:lnTo>
                  <a:lnTo>
                    <a:pt x="163413" y="631329"/>
                  </a:lnTo>
                  <a:lnTo>
                    <a:pt x="183951" y="617934"/>
                  </a:lnTo>
                  <a:lnTo>
                    <a:pt x="192880" y="609898"/>
                  </a:lnTo>
                  <a:lnTo>
                    <a:pt x="195560" y="604540"/>
                  </a:lnTo>
                  <a:lnTo>
                    <a:pt x="187523" y="604540"/>
                  </a:lnTo>
                  <a:close/>
                  <a:moveTo>
                    <a:pt x="221456" y="606326"/>
                  </a:moveTo>
                  <a:lnTo>
                    <a:pt x="219670" y="620613"/>
                  </a:lnTo>
                  <a:lnTo>
                    <a:pt x="223242" y="620613"/>
                  </a:lnTo>
                  <a:lnTo>
                    <a:pt x="224134" y="613469"/>
                  </a:lnTo>
                  <a:cubicBezTo>
                    <a:pt x="223539" y="610939"/>
                    <a:pt x="222646" y="608558"/>
                    <a:pt x="221456" y="606326"/>
                  </a:cubicBezTo>
                  <a:close/>
                  <a:moveTo>
                    <a:pt x="219670" y="635794"/>
                  </a:moveTo>
                  <a:lnTo>
                    <a:pt x="219670" y="645616"/>
                  </a:lnTo>
                  <a:lnTo>
                    <a:pt x="225920" y="644723"/>
                  </a:lnTo>
                  <a:lnTo>
                    <a:pt x="225920" y="635794"/>
                  </a:lnTo>
                  <a:lnTo>
                    <a:pt x="219670" y="635794"/>
                  </a:lnTo>
                  <a:close/>
                  <a:moveTo>
                    <a:pt x="183058" y="656332"/>
                  </a:moveTo>
                  <a:cubicBezTo>
                    <a:pt x="179932" y="657523"/>
                    <a:pt x="176956" y="659309"/>
                    <a:pt x="174128" y="661690"/>
                  </a:cubicBezTo>
                  <a:lnTo>
                    <a:pt x="174128" y="666155"/>
                  </a:lnTo>
                  <a:lnTo>
                    <a:pt x="179486" y="667048"/>
                  </a:lnTo>
                  <a:lnTo>
                    <a:pt x="181272" y="666155"/>
                  </a:lnTo>
                  <a:cubicBezTo>
                    <a:pt x="184100" y="665113"/>
                    <a:pt x="186779" y="663327"/>
                    <a:pt x="189309" y="660797"/>
                  </a:cubicBezTo>
                  <a:cubicBezTo>
                    <a:pt x="187672" y="658862"/>
                    <a:pt x="185588" y="657374"/>
                    <a:pt x="183058" y="656332"/>
                  </a:cubicBezTo>
                  <a:close/>
                  <a:moveTo>
                    <a:pt x="290214" y="656332"/>
                  </a:moveTo>
                  <a:lnTo>
                    <a:pt x="288428" y="659011"/>
                  </a:lnTo>
                  <a:lnTo>
                    <a:pt x="290214" y="665262"/>
                  </a:lnTo>
                  <a:lnTo>
                    <a:pt x="295572" y="664369"/>
                  </a:lnTo>
                  <a:lnTo>
                    <a:pt x="298251" y="657225"/>
                  </a:lnTo>
                  <a:lnTo>
                    <a:pt x="290214" y="656332"/>
                  </a:lnTo>
                  <a:close/>
                  <a:moveTo>
                    <a:pt x="214312" y="6251"/>
                  </a:moveTo>
                  <a:lnTo>
                    <a:pt x="216098" y="9823"/>
                  </a:lnTo>
                  <a:lnTo>
                    <a:pt x="216991" y="6251"/>
                  </a:lnTo>
                  <a:lnTo>
                    <a:pt x="214312" y="6251"/>
                  </a:lnTo>
                  <a:close/>
                  <a:moveTo>
                    <a:pt x="251816" y="21431"/>
                  </a:moveTo>
                  <a:cubicBezTo>
                    <a:pt x="250328" y="24408"/>
                    <a:pt x="249138" y="27682"/>
                    <a:pt x="248245" y="31254"/>
                  </a:cubicBezTo>
                  <a:lnTo>
                    <a:pt x="252710" y="32147"/>
                  </a:lnTo>
                  <a:lnTo>
                    <a:pt x="254496" y="31254"/>
                  </a:lnTo>
                  <a:lnTo>
                    <a:pt x="256282" y="31254"/>
                  </a:lnTo>
                  <a:lnTo>
                    <a:pt x="258960" y="30361"/>
                  </a:lnTo>
                  <a:cubicBezTo>
                    <a:pt x="261193" y="28426"/>
                    <a:pt x="262979" y="25747"/>
                    <a:pt x="264318" y="22324"/>
                  </a:cubicBezTo>
                  <a:lnTo>
                    <a:pt x="251816" y="21431"/>
                  </a:lnTo>
                  <a:close/>
                  <a:moveTo>
                    <a:pt x="301823" y="28575"/>
                  </a:moveTo>
                  <a:cubicBezTo>
                    <a:pt x="301823" y="31998"/>
                    <a:pt x="302418" y="35272"/>
                    <a:pt x="303609" y="38398"/>
                  </a:cubicBezTo>
                  <a:lnTo>
                    <a:pt x="301823" y="41076"/>
                  </a:lnTo>
                  <a:cubicBezTo>
                    <a:pt x="298102" y="42416"/>
                    <a:pt x="294232" y="44202"/>
                    <a:pt x="290214" y="46434"/>
                  </a:cubicBezTo>
                  <a:cubicBezTo>
                    <a:pt x="286642" y="48220"/>
                    <a:pt x="283070" y="50304"/>
                    <a:pt x="279498" y="52685"/>
                  </a:cubicBezTo>
                  <a:lnTo>
                    <a:pt x="249138" y="73223"/>
                  </a:lnTo>
                  <a:lnTo>
                    <a:pt x="243780" y="77688"/>
                  </a:lnTo>
                  <a:lnTo>
                    <a:pt x="244673" y="83939"/>
                  </a:lnTo>
                  <a:cubicBezTo>
                    <a:pt x="248394" y="83641"/>
                    <a:pt x="252561" y="82748"/>
                    <a:pt x="257174" y="81260"/>
                  </a:cubicBezTo>
                  <a:cubicBezTo>
                    <a:pt x="260746" y="79623"/>
                    <a:pt x="264318" y="77539"/>
                    <a:pt x="267890" y="75009"/>
                  </a:cubicBezTo>
                  <a:cubicBezTo>
                    <a:pt x="271462" y="73372"/>
                    <a:pt x="275034" y="71289"/>
                    <a:pt x="278606" y="68759"/>
                  </a:cubicBezTo>
                  <a:lnTo>
                    <a:pt x="309860" y="49113"/>
                  </a:lnTo>
                  <a:lnTo>
                    <a:pt x="318789" y="41076"/>
                  </a:lnTo>
                  <a:lnTo>
                    <a:pt x="320575" y="34826"/>
                  </a:lnTo>
                  <a:lnTo>
                    <a:pt x="301823" y="28575"/>
                  </a:lnTo>
                  <a:close/>
                  <a:moveTo>
                    <a:pt x="344685" y="65187"/>
                  </a:moveTo>
                  <a:lnTo>
                    <a:pt x="345578" y="100012"/>
                  </a:lnTo>
                  <a:lnTo>
                    <a:pt x="347364" y="109835"/>
                  </a:lnTo>
                  <a:lnTo>
                    <a:pt x="350936" y="117872"/>
                  </a:lnTo>
                  <a:cubicBezTo>
                    <a:pt x="352722" y="119955"/>
                    <a:pt x="355103" y="121444"/>
                    <a:pt x="358080" y="122337"/>
                  </a:cubicBezTo>
                  <a:cubicBezTo>
                    <a:pt x="360164" y="121444"/>
                    <a:pt x="362247" y="119955"/>
                    <a:pt x="364330" y="117872"/>
                  </a:cubicBezTo>
                  <a:cubicBezTo>
                    <a:pt x="365819" y="115788"/>
                    <a:pt x="366712" y="113407"/>
                    <a:pt x="367010" y="110728"/>
                  </a:cubicBezTo>
                  <a:lnTo>
                    <a:pt x="361652" y="104477"/>
                  </a:lnTo>
                  <a:lnTo>
                    <a:pt x="354508" y="99119"/>
                  </a:lnTo>
                  <a:lnTo>
                    <a:pt x="352722" y="89297"/>
                  </a:lnTo>
                  <a:cubicBezTo>
                    <a:pt x="355401" y="88106"/>
                    <a:pt x="358378" y="87213"/>
                    <a:pt x="361652" y="86618"/>
                  </a:cubicBezTo>
                  <a:lnTo>
                    <a:pt x="365224" y="86618"/>
                  </a:lnTo>
                  <a:lnTo>
                    <a:pt x="365224" y="66973"/>
                  </a:lnTo>
                  <a:lnTo>
                    <a:pt x="356294" y="65187"/>
                  </a:lnTo>
                  <a:lnTo>
                    <a:pt x="344685" y="65187"/>
                  </a:lnTo>
                  <a:close/>
                  <a:moveTo>
                    <a:pt x="383976" y="95548"/>
                  </a:moveTo>
                  <a:lnTo>
                    <a:pt x="383976" y="99119"/>
                  </a:lnTo>
                  <a:lnTo>
                    <a:pt x="386655" y="96441"/>
                  </a:lnTo>
                  <a:lnTo>
                    <a:pt x="383976" y="95548"/>
                  </a:lnTo>
                  <a:close/>
                  <a:moveTo>
                    <a:pt x="326826" y="79474"/>
                  </a:moveTo>
                  <a:lnTo>
                    <a:pt x="326826" y="84832"/>
                  </a:lnTo>
                  <a:lnTo>
                    <a:pt x="332184" y="83939"/>
                  </a:lnTo>
                  <a:cubicBezTo>
                    <a:pt x="330993" y="82004"/>
                    <a:pt x="329207" y="80516"/>
                    <a:pt x="326826" y="7947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66" name="Freeform: Shape 4165">
              <a:extLst>
                <a:ext uri="{FF2B5EF4-FFF2-40B4-BE49-F238E27FC236}">
                  <a16:creationId xmlns:a16="http://schemas.microsoft.com/office/drawing/2014/main" id="{2C1537C6-A103-4D62-971D-2738F173C7AD}"/>
                </a:ext>
              </a:extLst>
            </p:cNvPr>
            <p:cNvSpPr/>
            <p:nvPr/>
          </p:nvSpPr>
          <p:spPr>
            <a:xfrm>
              <a:off x="8920530" y="3138324"/>
              <a:ext cx="432196" cy="659904"/>
            </a:xfrm>
            <a:custGeom>
              <a:avLst/>
              <a:gdLst/>
              <a:ahLst/>
              <a:cxnLst/>
              <a:rect l="l" t="t" r="r" b="b"/>
              <a:pathLst>
                <a:path w="432196" h="659904">
                  <a:moveTo>
                    <a:pt x="0" y="0"/>
                  </a:moveTo>
                  <a:lnTo>
                    <a:pt x="147340" y="0"/>
                  </a:lnTo>
                  <a:lnTo>
                    <a:pt x="156269" y="893"/>
                  </a:lnTo>
                  <a:lnTo>
                    <a:pt x="158948" y="0"/>
                  </a:lnTo>
                  <a:lnTo>
                    <a:pt x="161627" y="0"/>
                  </a:lnTo>
                  <a:lnTo>
                    <a:pt x="160734" y="78581"/>
                  </a:lnTo>
                  <a:lnTo>
                    <a:pt x="153590" y="80367"/>
                  </a:lnTo>
                  <a:cubicBezTo>
                    <a:pt x="151656" y="82302"/>
                    <a:pt x="150167" y="84683"/>
                    <a:pt x="149125" y="87511"/>
                  </a:cubicBezTo>
                  <a:lnTo>
                    <a:pt x="155376" y="86618"/>
                  </a:lnTo>
                  <a:lnTo>
                    <a:pt x="160734" y="84832"/>
                  </a:lnTo>
                  <a:lnTo>
                    <a:pt x="160734" y="115193"/>
                  </a:lnTo>
                  <a:lnTo>
                    <a:pt x="161627" y="118765"/>
                  </a:lnTo>
                  <a:lnTo>
                    <a:pt x="161627" y="202704"/>
                  </a:lnTo>
                  <a:cubicBezTo>
                    <a:pt x="160734" y="207020"/>
                    <a:pt x="158055" y="209401"/>
                    <a:pt x="153590" y="209848"/>
                  </a:cubicBezTo>
                  <a:cubicBezTo>
                    <a:pt x="157162" y="212229"/>
                    <a:pt x="160139" y="215503"/>
                    <a:pt x="162520" y="219670"/>
                  </a:cubicBezTo>
                  <a:lnTo>
                    <a:pt x="163413" y="281285"/>
                  </a:lnTo>
                  <a:lnTo>
                    <a:pt x="159841" y="299144"/>
                  </a:lnTo>
                  <a:cubicBezTo>
                    <a:pt x="158502" y="301377"/>
                    <a:pt x="156418" y="303163"/>
                    <a:pt x="153590" y="304502"/>
                  </a:cubicBezTo>
                  <a:cubicBezTo>
                    <a:pt x="154037" y="306586"/>
                    <a:pt x="154930" y="308669"/>
                    <a:pt x="156269" y="310753"/>
                  </a:cubicBezTo>
                  <a:cubicBezTo>
                    <a:pt x="159394" y="314920"/>
                    <a:pt x="161478" y="319980"/>
                    <a:pt x="162520" y="325933"/>
                  </a:cubicBezTo>
                  <a:lnTo>
                    <a:pt x="164306" y="358080"/>
                  </a:lnTo>
                  <a:lnTo>
                    <a:pt x="163413" y="360759"/>
                  </a:lnTo>
                  <a:lnTo>
                    <a:pt x="162520" y="405408"/>
                  </a:lnTo>
                  <a:cubicBezTo>
                    <a:pt x="161180" y="411361"/>
                    <a:pt x="157311" y="414635"/>
                    <a:pt x="150911" y="415230"/>
                  </a:cubicBezTo>
                  <a:cubicBezTo>
                    <a:pt x="145554" y="415379"/>
                    <a:pt x="141386" y="418058"/>
                    <a:pt x="138410" y="423267"/>
                  </a:cubicBezTo>
                  <a:cubicBezTo>
                    <a:pt x="135731" y="425053"/>
                    <a:pt x="133350" y="427137"/>
                    <a:pt x="131266" y="429518"/>
                  </a:cubicBezTo>
                  <a:lnTo>
                    <a:pt x="136624" y="431304"/>
                  </a:lnTo>
                  <a:cubicBezTo>
                    <a:pt x="141833" y="430708"/>
                    <a:pt x="147190" y="429220"/>
                    <a:pt x="152697" y="426839"/>
                  </a:cubicBezTo>
                  <a:cubicBezTo>
                    <a:pt x="155376" y="424904"/>
                    <a:pt x="158650" y="423416"/>
                    <a:pt x="162520" y="422374"/>
                  </a:cubicBezTo>
                  <a:lnTo>
                    <a:pt x="163413" y="449163"/>
                  </a:lnTo>
                  <a:cubicBezTo>
                    <a:pt x="165199" y="454075"/>
                    <a:pt x="166390" y="459730"/>
                    <a:pt x="166985" y="466130"/>
                  </a:cubicBezTo>
                  <a:lnTo>
                    <a:pt x="171450" y="483096"/>
                  </a:lnTo>
                  <a:cubicBezTo>
                    <a:pt x="173087" y="487263"/>
                    <a:pt x="175468" y="491728"/>
                    <a:pt x="178593" y="496491"/>
                  </a:cubicBezTo>
                  <a:lnTo>
                    <a:pt x="184844" y="511671"/>
                  </a:lnTo>
                  <a:lnTo>
                    <a:pt x="191988" y="513457"/>
                  </a:lnTo>
                  <a:cubicBezTo>
                    <a:pt x="191095" y="516285"/>
                    <a:pt x="189904" y="518964"/>
                    <a:pt x="188416" y="521494"/>
                  </a:cubicBezTo>
                  <a:cubicBezTo>
                    <a:pt x="187225" y="523577"/>
                    <a:pt x="186630" y="525958"/>
                    <a:pt x="186630" y="528637"/>
                  </a:cubicBezTo>
                  <a:lnTo>
                    <a:pt x="194667" y="531316"/>
                  </a:lnTo>
                  <a:lnTo>
                    <a:pt x="201810" y="531316"/>
                  </a:lnTo>
                  <a:lnTo>
                    <a:pt x="211633" y="528637"/>
                  </a:lnTo>
                  <a:lnTo>
                    <a:pt x="216991" y="525066"/>
                  </a:lnTo>
                  <a:lnTo>
                    <a:pt x="228600" y="525958"/>
                  </a:lnTo>
                  <a:cubicBezTo>
                    <a:pt x="233660" y="525810"/>
                    <a:pt x="238422" y="523726"/>
                    <a:pt x="242887" y="519708"/>
                  </a:cubicBezTo>
                  <a:cubicBezTo>
                    <a:pt x="246756" y="516136"/>
                    <a:pt x="251817" y="514052"/>
                    <a:pt x="258068" y="513457"/>
                  </a:cubicBezTo>
                  <a:lnTo>
                    <a:pt x="354508" y="520601"/>
                  </a:lnTo>
                  <a:cubicBezTo>
                    <a:pt x="356443" y="521047"/>
                    <a:pt x="358824" y="521345"/>
                    <a:pt x="361652" y="521494"/>
                  </a:cubicBezTo>
                  <a:lnTo>
                    <a:pt x="363438" y="520601"/>
                  </a:lnTo>
                  <a:lnTo>
                    <a:pt x="359866" y="514350"/>
                  </a:lnTo>
                  <a:cubicBezTo>
                    <a:pt x="355996" y="511225"/>
                    <a:pt x="351234" y="509141"/>
                    <a:pt x="345578" y="508099"/>
                  </a:cubicBezTo>
                  <a:lnTo>
                    <a:pt x="258068" y="503634"/>
                  </a:lnTo>
                  <a:lnTo>
                    <a:pt x="270569" y="440233"/>
                  </a:lnTo>
                  <a:lnTo>
                    <a:pt x="271462" y="420588"/>
                  </a:lnTo>
                  <a:lnTo>
                    <a:pt x="269676" y="401836"/>
                  </a:lnTo>
                  <a:lnTo>
                    <a:pt x="270569" y="392013"/>
                  </a:lnTo>
                  <a:lnTo>
                    <a:pt x="269676" y="389334"/>
                  </a:lnTo>
                  <a:lnTo>
                    <a:pt x="268783" y="341114"/>
                  </a:lnTo>
                  <a:lnTo>
                    <a:pt x="269676" y="321469"/>
                  </a:lnTo>
                  <a:cubicBezTo>
                    <a:pt x="269676" y="316111"/>
                    <a:pt x="271462" y="310753"/>
                    <a:pt x="275034" y="305395"/>
                  </a:cubicBezTo>
                  <a:lnTo>
                    <a:pt x="278606" y="304502"/>
                  </a:lnTo>
                  <a:cubicBezTo>
                    <a:pt x="277862" y="300335"/>
                    <a:pt x="275480" y="297358"/>
                    <a:pt x="271462" y="295573"/>
                  </a:cubicBezTo>
                  <a:lnTo>
                    <a:pt x="271462" y="91083"/>
                  </a:lnTo>
                  <a:lnTo>
                    <a:pt x="272355" y="87511"/>
                  </a:lnTo>
                  <a:lnTo>
                    <a:pt x="275034" y="85725"/>
                  </a:lnTo>
                  <a:lnTo>
                    <a:pt x="297358" y="91083"/>
                  </a:lnTo>
                  <a:lnTo>
                    <a:pt x="300037" y="90190"/>
                  </a:lnTo>
                  <a:lnTo>
                    <a:pt x="301823" y="88404"/>
                  </a:lnTo>
                  <a:lnTo>
                    <a:pt x="300930" y="86618"/>
                  </a:lnTo>
                  <a:cubicBezTo>
                    <a:pt x="296763" y="84832"/>
                    <a:pt x="292298" y="82451"/>
                    <a:pt x="287536" y="79474"/>
                  </a:cubicBezTo>
                  <a:cubicBezTo>
                    <a:pt x="286345" y="78283"/>
                    <a:pt x="284856" y="77093"/>
                    <a:pt x="283071" y="75902"/>
                  </a:cubicBezTo>
                  <a:lnTo>
                    <a:pt x="272355" y="77688"/>
                  </a:lnTo>
                  <a:lnTo>
                    <a:pt x="271462" y="58936"/>
                  </a:lnTo>
                  <a:lnTo>
                    <a:pt x="272355" y="52685"/>
                  </a:lnTo>
                  <a:cubicBezTo>
                    <a:pt x="274588" y="54769"/>
                    <a:pt x="277266" y="56555"/>
                    <a:pt x="280392" y="58043"/>
                  </a:cubicBezTo>
                  <a:cubicBezTo>
                    <a:pt x="280243" y="52685"/>
                    <a:pt x="277564" y="48518"/>
                    <a:pt x="272355" y="45541"/>
                  </a:cubicBezTo>
                  <a:lnTo>
                    <a:pt x="270569" y="0"/>
                  </a:lnTo>
                  <a:lnTo>
                    <a:pt x="362545" y="0"/>
                  </a:lnTo>
                  <a:lnTo>
                    <a:pt x="360759" y="6251"/>
                  </a:lnTo>
                  <a:cubicBezTo>
                    <a:pt x="358675" y="10864"/>
                    <a:pt x="356890" y="16222"/>
                    <a:pt x="355401" y="22324"/>
                  </a:cubicBezTo>
                  <a:cubicBezTo>
                    <a:pt x="353020" y="26640"/>
                    <a:pt x="351234" y="31700"/>
                    <a:pt x="350043" y="37505"/>
                  </a:cubicBezTo>
                  <a:lnTo>
                    <a:pt x="349150" y="46434"/>
                  </a:lnTo>
                  <a:lnTo>
                    <a:pt x="350043" y="56257"/>
                  </a:lnTo>
                  <a:cubicBezTo>
                    <a:pt x="348108" y="61317"/>
                    <a:pt x="346620" y="66973"/>
                    <a:pt x="345578" y="73223"/>
                  </a:cubicBezTo>
                  <a:cubicBezTo>
                    <a:pt x="345578" y="78879"/>
                    <a:pt x="346769" y="84534"/>
                    <a:pt x="349150" y="90190"/>
                  </a:cubicBezTo>
                  <a:lnTo>
                    <a:pt x="356294" y="91083"/>
                  </a:lnTo>
                  <a:lnTo>
                    <a:pt x="358973" y="90190"/>
                  </a:lnTo>
                  <a:lnTo>
                    <a:pt x="359866" y="85725"/>
                  </a:lnTo>
                  <a:lnTo>
                    <a:pt x="359866" y="83939"/>
                  </a:lnTo>
                  <a:lnTo>
                    <a:pt x="358973" y="83939"/>
                  </a:lnTo>
                  <a:cubicBezTo>
                    <a:pt x="355104" y="81111"/>
                    <a:pt x="351829" y="77242"/>
                    <a:pt x="349150" y="72330"/>
                  </a:cubicBezTo>
                  <a:cubicBezTo>
                    <a:pt x="352276" y="69205"/>
                    <a:pt x="354955" y="65038"/>
                    <a:pt x="357187" y="59829"/>
                  </a:cubicBezTo>
                  <a:cubicBezTo>
                    <a:pt x="358824" y="54620"/>
                    <a:pt x="360015" y="48667"/>
                    <a:pt x="360759" y="41969"/>
                  </a:cubicBezTo>
                  <a:lnTo>
                    <a:pt x="364331" y="25003"/>
                  </a:lnTo>
                  <a:cubicBezTo>
                    <a:pt x="366712" y="20538"/>
                    <a:pt x="368498" y="15478"/>
                    <a:pt x="369689" y="9823"/>
                  </a:cubicBezTo>
                  <a:lnTo>
                    <a:pt x="369689" y="0"/>
                  </a:lnTo>
                  <a:lnTo>
                    <a:pt x="381297" y="893"/>
                  </a:lnTo>
                  <a:lnTo>
                    <a:pt x="371474" y="32147"/>
                  </a:lnTo>
                  <a:cubicBezTo>
                    <a:pt x="371624" y="37058"/>
                    <a:pt x="372814" y="42118"/>
                    <a:pt x="375046" y="47327"/>
                  </a:cubicBezTo>
                  <a:cubicBezTo>
                    <a:pt x="375790" y="51346"/>
                    <a:pt x="377279" y="55215"/>
                    <a:pt x="379511" y="58936"/>
                  </a:cubicBezTo>
                  <a:lnTo>
                    <a:pt x="379511" y="54471"/>
                  </a:lnTo>
                  <a:lnTo>
                    <a:pt x="385762" y="18752"/>
                  </a:lnTo>
                  <a:lnTo>
                    <a:pt x="385762" y="1786"/>
                  </a:lnTo>
                  <a:cubicBezTo>
                    <a:pt x="386208" y="1042"/>
                    <a:pt x="387102" y="446"/>
                    <a:pt x="388441" y="0"/>
                  </a:cubicBezTo>
                  <a:lnTo>
                    <a:pt x="405408" y="0"/>
                  </a:lnTo>
                  <a:lnTo>
                    <a:pt x="406300" y="13394"/>
                  </a:lnTo>
                  <a:lnTo>
                    <a:pt x="402728" y="15180"/>
                  </a:lnTo>
                  <a:lnTo>
                    <a:pt x="403622" y="19645"/>
                  </a:lnTo>
                  <a:lnTo>
                    <a:pt x="411658" y="21431"/>
                  </a:lnTo>
                  <a:lnTo>
                    <a:pt x="415230" y="0"/>
                  </a:lnTo>
                  <a:lnTo>
                    <a:pt x="432196" y="0"/>
                  </a:lnTo>
                  <a:lnTo>
                    <a:pt x="432196" y="32147"/>
                  </a:lnTo>
                  <a:lnTo>
                    <a:pt x="428624" y="44648"/>
                  </a:lnTo>
                  <a:lnTo>
                    <a:pt x="430410" y="47327"/>
                  </a:lnTo>
                  <a:cubicBezTo>
                    <a:pt x="431452" y="53132"/>
                    <a:pt x="432048" y="59382"/>
                    <a:pt x="432196" y="66080"/>
                  </a:cubicBezTo>
                  <a:lnTo>
                    <a:pt x="432196" y="77688"/>
                  </a:lnTo>
                  <a:cubicBezTo>
                    <a:pt x="430113" y="76795"/>
                    <a:pt x="428327" y="75307"/>
                    <a:pt x="426839" y="73223"/>
                  </a:cubicBezTo>
                  <a:cubicBezTo>
                    <a:pt x="423862" y="76200"/>
                    <a:pt x="420290" y="79176"/>
                    <a:pt x="416123" y="82153"/>
                  </a:cubicBezTo>
                  <a:lnTo>
                    <a:pt x="404514" y="81260"/>
                  </a:lnTo>
                  <a:lnTo>
                    <a:pt x="399156" y="83046"/>
                  </a:lnTo>
                  <a:cubicBezTo>
                    <a:pt x="399454" y="88404"/>
                    <a:pt x="401240" y="93464"/>
                    <a:pt x="404514" y="98226"/>
                  </a:cubicBezTo>
                  <a:cubicBezTo>
                    <a:pt x="408682" y="96143"/>
                    <a:pt x="412254" y="92571"/>
                    <a:pt x="415230" y="87511"/>
                  </a:cubicBezTo>
                  <a:lnTo>
                    <a:pt x="421481" y="84832"/>
                  </a:lnTo>
                  <a:cubicBezTo>
                    <a:pt x="424904" y="84981"/>
                    <a:pt x="428476" y="85576"/>
                    <a:pt x="432196" y="86618"/>
                  </a:cubicBezTo>
                  <a:lnTo>
                    <a:pt x="431304" y="148233"/>
                  </a:lnTo>
                  <a:cubicBezTo>
                    <a:pt x="426988" y="150167"/>
                    <a:pt x="422225" y="151358"/>
                    <a:pt x="417016" y="151805"/>
                  </a:cubicBezTo>
                  <a:cubicBezTo>
                    <a:pt x="416570" y="153888"/>
                    <a:pt x="416272" y="156269"/>
                    <a:pt x="416123" y="158948"/>
                  </a:cubicBezTo>
                  <a:lnTo>
                    <a:pt x="417016" y="160734"/>
                  </a:lnTo>
                  <a:lnTo>
                    <a:pt x="424160" y="158948"/>
                  </a:lnTo>
                  <a:lnTo>
                    <a:pt x="431304" y="155376"/>
                  </a:lnTo>
                  <a:lnTo>
                    <a:pt x="432196" y="476845"/>
                  </a:lnTo>
                  <a:cubicBezTo>
                    <a:pt x="431750" y="482203"/>
                    <a:pt x="430857" y="488156"/>
                    <a:pt x="429518" y="494705"/>
                  </a:cubicBezTo>
                  <a:lnTo>
                    <a:pt x="409872" y="558998"/>
                  </a:lnTo>
                  <a:lnTo>
                    <a:pt x="402728" y="572393"/>
                  </a:lnTo>
                  <a:cubicBezTo>
                    <a:pt x="400645" y="576560"/>
                    <a:pt x="397966" y="581025"/>
                    <a:pt x="394692" y="585787"/>
                  </a:cubicBezTo>
                  <a:lnTo>
                    <a:pt x="376832" y="609898"/>
                  </a:lnTo>
                  <a:lnTo>
                    <a:pt x="367010" y="620613"/>
                  </a:lnTo>
                  <a:lnTo>
                    <a:pt x="355401" y="629543"/>
                  </a:lnTo>
                  <a:cubicBezTo>
                    <a:pt x="352127" y="632519"/>
                    <a:pt x="347960" y="635496"/>
                    <a:pt x="342900" y="638473"/>
                  </a:cubicBezTo>
                  <a:cubicBezTo>
                    <a:pt x="339030" y="641003"/>
                    <a:pt x="334565" y="643384"/>
                    <a:pt x="329505" y="645616"/>
                  </a:cubicBezTo>
                  <a:lnTo>
                    <a:pt x="314324" y="651867"/>
                  </a:lnTo>
                  <a:cubicBezTo>
                    <a:pt x="309264" y="653355"/>
                    <a:pt x="303609" y="654546"/>
                    <a:pt x="297358" y="655439"/>
                  </a:cubicBezTo>
                  <a:lnTo>
                    <a:pt x="279499" y="658118"/>
                  </a:lnTo>
                  <a:lnTo>
                    <a:pt x="264318" y="658118"/>
                  </a:lnTo>
                  <a:lnTo>
                    <a:pt x="262532" y="653653"/>
                  </a:lnTo>
                  <a:lnTo>
                    <a:pt x="251817" y="643830"/>
                  </a:lnTo>
                  <a:cubicBezTo>
                    <a:pt x="247203" y="641151"/>
                    <a:pt x="241845" y="639366"/>
                    <a:pt x="235743" y="638473"/>
                  </a:cubicBezTo>
                  <a:cubicBezTo>
                    <a:pt x="233213" y="635645"/>
                    <a:pt x="230237" y="633859"/>
                    <a:pt x="226814" y="633115"/>
                  </a:cubicBezTo>
                  <a:cubicBezTo>
                    <a:pt x="229195" y="637133"/>
                    <a:pt x="232469" y="641003"/>
                    <a:pt x="236636" y="644723"/>
                  </a:cubicBezTo>
                  <a:cubicBezTo>
                    <a:pt x="241250" y="646956"/>
                    <a:pt x="246608" y="648444"/>
                    <a:pt x="252710" y="649188"/>
                  </a:cubicBezTo>
                  <a:lnTo>
                    <a:pt x="253603" y="654546"/>
                  </a:lnTo>
                  <a:lnTo>
                    <a:pt x="252710" y="656332"/>
                  </a:lnTo>
                  <a:lnTo>
                    <a:pt x="227706" y="652760"/>
                  </a:lnTo>
                  <a:lnTo>
                    <a:pt x="225921" y="659904"/>
                  </a:lnTo>
                  <a:lnTo>
                    <a:pt x="216991" y="659904"/>
                  </a:lnTo>
                  <a:lnTo>
                    <a:pt x="212526" y="656332"/>
                  </a:lnTo>
                  <a:lnTo>
                    <a:pt x="195560" y="652760"/>
                  </a:lnTo>
                  <a:lnTo>
                    <a:pt x="174128" y="652760"/>
                  </a:lnTo>
                  <a:lnTo>
                    <a:pt x="170556" y="653653"/>
                  </a:lnTo>
                  <a:lnTo>
                    <a:pt x="161627" y="651867"/>
                  </a:lnTo>
                  <a:lnTo>
                    <a:pt x="159841" y="651867"/>
                  </a:lnTo>
                  <a:lnTo>
                    <a:pt x="157162" y="650974"/>
                  </a:lnTo>
                  <a:lnTo>
                    <a:pt x="123229" y="642937"/>
                  </a:lnTo>
                  <a:lnTo>
                    <a:pt x="108049" y="637580"/>
                  </a:lnTo>
                  <a:cubicBezTo>
                    <a:pt x="103435" y="636389"/>
                    <a:pt x="98673" y="634305"/>
                    <a:pt x="93761" y="631329"/>
                  </a:cubicBezTo>
                  <a:cubicBezTo>
                    <a:pt x="92868" y="628352"/>
                    <a:pt x="92273" y="624780"/>
                    <a:pt x="91975" y="620613"/>
                  </a:cubicBezTo>
                  <a:lnTo>
                    <a:pt x="94654" y="614362"/>
                  </a:lnTo>
                  <a:cubicBezTo>
                    <a:pt x="94059" y="611981"/>
                    <a:pt x="93166" y="609600"/>
                    <a:pt x="91975" y="607219"/>
                  </a:cubicBezTo>
                  <a:cubicBezTo>
                    <a:pt x="89445" y="607516"/>
                    <a:pt x="87064" y="608707"/>
                    <a:pt x="84832" y="610791"/>
                  </a:cubicBezTo>
                  <a:lnTo>
                    <a:pt x="83939" y="622399"/>
                  </a:lnTo>
                  <a:lnTo>
                    <a:pt x="76795" y="620613"/>
                  </a:lnTo>
                  <a:cubicBezTo>
                    <a:pt x="72479" y="618381"/>
                    <a:pt x="69205" y="614809"/>
                    <a:pt x="66972" y="609898"/>
                  </a:cubicBezTo>
                  <a:lnTo>
                    <a:pt x="68758" y="604540"/>
                  </a:lnTo>
                  <a:lnTo>
                    <a:pt x="57150" y="602754"/>
                  </a:lnTo>
                  <a:lnTo>
                    <a:pt x="59828" y="591145"/>
                  </a:lnTo>
                  <a:lnTo>
                    <a:pt x="45541" y="591145"/>
                  </a:lnTo>
                  <a:lnTo>
                    <a:pt x="41076" y="583108"/>
                  </a:lnTo>
                  <a:cubicBezTo>
                    <a:pt x="40927" y="578048"/>
                    <a:pt x="40034" y="572393"/>
                    <a:pt x="38397" y="566142"/>
                  </a:cubicBezTo>
                  <a:cubicBezTo>
                    <a:pt x="36760" y="567482"/>
                    <a:pt x="34676" y="568375"/>
                    <a:pt x="32146" y="568821"/>
                  </a:cubicBezTo>
                  <a:cubicBezTo>
                    <a:pt x="31700" y="566886"/>
                    <a:pt x="31402" y="564505"/>
                    <a:pt x="31254" y="561677"/>
                  </a:cubicBezTo>
                  <a:lnTo>
                    <a:pt x="32146" y="559891"/>
                  </a:lnTo>
                  <a:cubicBezTo>
                    <a:pt x="35123" y="556022"/>
                    <a:pt x="39290" y="553045"/>
                    <a:pt x="44648" y="550962"/>
                  </a:cubicBezTo>
                  <a:cubicBezTo>
                    <a:pt x="47178" y="549622"/>
                    <a:pt x="49262" y="547539"/>
                    <a:pt x="50899" y="544711"/>
                  </a:cubicBezTo>
                  <a:cubicBezTo>
                    <a:pt x="48964" y="544264"/>
                    <a:pt x="46583" y="543967"/>
                    <a:pt x="43755" y="543818"/>
                  </a:cubicBezTo>
                  <a:cubicBezTo>
                    <a:pt x="38100" y="543520"/>
                    <a:pt x="34230" y="540544"/>
                    <a:pt x="32146" y="534888"/>
                  </a:cubicBezTo>
                  <a:lnTo>
                    <a:pt x="31254" y="530423"/>
                  </a:lnTo>
                  <a:cubicBezTo>
                    <a:pt x="32146" y="525214"/>
                    <a:pt x="33337" y="521345"/>
                    <a:pt x="34825" y="518815"/>
                  </a:cubicBezTo>
                  <a:cubicBezTo>
                    <a:pt x="37802" y="522387"/>
                    <a:pt x="40183" y="526851"/>
                    <a:pt x="41969" y="532209"/>
                  </a:cubicBezTo>
                  <a:cubicBezTo>
                    <a:pt x="43755" y="529530"/>
                    <a:pt x="44946" y="526256"/>
                    <a:pt x="45541" y="522387"/>
                  </a:cubicBezTo>
                  <a:lnTo>
                    <a:pt x="44648" y="513457"/>
                  </a:lnTo>
                  <a:lnTo>
                    <a:pt x="45541" y="503634"/>
                  </a:lnTo>
                  <a:lnTo>
                    <a:pt x="47327" y="498276"/>
                  </a:lnTo>
                  <a:lnTo>
                    <a:pt x="41969" y="490240"/>
                  </a:lnTo>
                  <a:cubicBezTo>
                    <a:pt x="44499" y="486370"/>
                    <a:pt x="46583" y="481905"/>
                    <a:pt x="48220" y="476845"/>
                  </a:cubicBezTo>
                  <a:cubicBezTo>
                    <a:pt x="51345" y="473422"/>
                    <a:pt x="54322" y="469553"/>
                    <a:pt x="57150" y="465237"/>
                  </a:cubicBezTo>
                  <a:lnTo>
                    <a:pt x="57150" y="455414"/>
                  </a:lnTo>
                  <a:cubicBezTo>
                    <a:pt x="55066" y="454223"/>
                    <a:pt x="52685" y="453033"/>
                    <a:pt x="50006" y="451842"/>
                  </a:cubicBezTo>
                  <a:cubicBezTo>
                    <a:pt x="46136" y="454670"/>
                    <a:pt x="43160" y="458539"/>
                    <a:pt x="41076" y="463451"/>
                  </a:cubicBezTo>
                  <a:cubicBezTo>
                    <a:pt x="34825" y="462707"/>
                    <a:pt x="31551" y="458837"/>
                    <a:pt x="31254" y="451842"/>
                  </a:cubicBezTo>
                  <a:lnTo>
                    <a:pt x="29468" y="447377"/>
                  </a:lnTo>
                  <a:lnTo>
                    <a:pt x="16073" y="448270"/>
                  </a:lnTo>
                  <a:lnTo>
                    <a:pt x="7143" y="446484"/>
                  </a:lnTo>
                  <a:lnTo>
                    <a:pt x="4464" y="448270"/>
                  </a:lnTo>
                  <a:lnTo>
                    <a:pt x="0" y="449163"/>
                  </a:lnTo>
                  <a:lnTo>
                    <a:pt x="0" y="333077"/>
                  </a:lnTo>
                  <a:lnTo>
                    <a:pt x="892" y="329505"/>
                  </a:lnTo>
                  <a:lnTo>
                    <a:pt x="4464" y="361652"/>
                  </a:lnTo>
                  <a:cubicBezTo>
                    <a:pt x="4911" y="364480"/>
                    <a:pt x="5804" y="367457"/>
                    <a:pt x="7143" y="370582"/>
                  </a:cubicBezTo>
                  <a:lnTo>
                    <a:pt x="8929" y="364331"/>
                  </a:lnTo>
                  <a:lnTo>
                    <a:pt x="20538" y="354508"/>
                  </a:lnTo>
                  <a:lnTo>
                    <a:pt x="22324" y="350044"/>
                  </a:lnTo>
                  <a:cubicBezTo>
                    <a:pt x="19050" y="350341"/>
                    <a:pt x="15775" y="350937"/>
                    <a:pt x="12501" y="351830"/>
                  </a:cubicBezTo>
                  <a:lnTo>
                    <a:pt x="8929" y="353616"/>
                  </a:lnTo>
                  <a:lnTo>
                    <a:pt x="8929" y="350937"/>
                  </a:lnTo>
                  <a:lnTo>
                    <a:pt x="12501" y="302716"/>
                  </a:lnTo>
                  <a:lnTo>
                    <a:pt x="12501" y="299144"/>
                  </a:lnTo>
                  <a:cubicBezTo>
                    <a:pt x="12204" y="293489"/>
                    <a:pt x="11310" y="287238"/>
                    <a:pt x="9822" y="280392"/>
                  </a:cubicBezTo>
                  <a:lnTo>
                    <a:pt x="7143" y="268783"/>
                  </a:lnTo>
                  <a:cubicBezTo>
                    <a:pt x="6102" y="269379"/>
                    <a:pt x="5208" y="270272"/>
                    <a:pt x="4464" y="271462"/>
                  </a:cubicBezTo>
                  <a:lnTo>
                    <a:pt x="1786" y="265212"/>
                  </a:lnTo>
                  <a:lnTo>
                    <a:pt x="1786" y="208955"/>
                  </a:lnTo>
                  <a:lnTo>
                    <a:pt x="6250" y="208955"/>
                  </a:lnTo>
                  <a:lnTo>
                    <a:pt x="7143" y="208062"/>
                  </a:lnTo>
                  <a:cubicBezTo>
                    <a:pt x="8929" y="204043"/>
                    <a:pt x="11608" y="199578"/>
                    <a:pt x="15180" y="194667"/>
                  </a:cubicBezTo>
                  <a:lnTo>
                    <a:pt x="16966" y="188416"/>
                  </a:lnTo>
                  <a:cubicBezTo>
                    <a:pt x="14882" y="186779"/>
                    <a:pt x="12799" y="184696"/>
                    <a:pt x="10715" y="182166"/>
                  </a:cubicBezTo>
                  <a:cubicBezTo>
                    <a:pt x="9524" y="180231"/>
                    <a:pt x="7739" y="178445"/>
                    <a:pt x="5358" y="176808"/>
                  </a:cubicBezTo>
                  <a:lnTo>
                    <a:pt x="5358" y="202704"/>
                  </a:lnTo>
                  <a:lnTo>
                    <a:pt x="4464" y="206276"/>
                  </a:lnTo>
                  <a:lnTo>
                    <a:pt x="892" y="207169"/>
                  </a:lnTo>
                  <a:lnTo>
                    <a:pt x="892" y="158948"/>
                  </a:lnTo>
                  <a:lnTo>
                    <a:pt x="5358" y="158055"/>
                  </a:lnTo>
                  <a:lnTo>
                    <a:pt x="5358" y="154483"/>
                  </a:lnTo>
                  <a:lnTo>
                    <a:pt x="4464" y="153591"/>
                  </a:lnTo>
                  <a:cubicBezTo>
                    <a:pt x="2083" y="148382"/>
                    <a:pt x="892" y="142428"/>
                    <a:pt x="892" y="135731"/>
                  </a:cubicBezTo>
                  <a:lnTo>
                    <a:pt x="0" y="89297"/>
                  </a:lnTo>
                  <a:lnTo>
                    <a:pt x="10715" y="94655"/>
                  </a:lnTo>
                  <a:lnTo>
                    <a:pt x="28574" y="92869"/>
                  </a:lnTo>
                  <a:cubicBezTo>
                    <a:pt x="33188" y="90934"/>
                    <a:pt x="38546" y="89446"/>
                    <a:pt x="44648" y="88404"/>
                  </a:cubicBezTo>
                  <a:cubicBezTo>
                    <a:pt x="49113" y="91380"/>
                    <a:pt x="54471" y="92869"/>
                    <a:pt x="60722" y="92869"/>
                  </a:cubicBezTo>
                  <a:cubicBezTo>
                    <a:pt x="63400" y="93762"/>
                    <a:pt x="66079" y="94952"/>
                    <a:pt x="68758" y="96441"/>
                  </a:cubicBezTo>
                  <a:lnTo>
                    <a:pt x="85724" y="93762"/>
                  </a:lnTo>
                  <a:lnTo>
                    <a:pt x="103584" y="96441"/>
                  </a:lnTo>
                  <a:lnTo>
                    <a:pt x="112514" y="95548"/>
                  </a:lnTo>
                  <a:cubicBezTo>
                    <a:pt x="117276" y="94506"/>
                    <a:pt x="121146" y="91827"/>
                    <a:pt x="124122" y="87511"/>
                  </a:cubicBezTo>
                  <a:cubicBezTo>
                    <a:pt x="122634" y="85874"/>
                    <a:pt x="120848" y="84385"/>
                    <a:pt x="118764" y="83046"/>
                  </a:cubicBezTo>
                  <a:lnTo>
                    <a:pt x="112514" y="86618"/>
                  </a:lnTo>
                  <a:lnTo>
                    <a:pt x="99119" y="88404"/>
                  </a:lnTo>
                  <a:lnTo>
                    <a:pt x="98226" y="83046"/>
                  </a:lnTo>
                  <a:cubicBezTo>
                    <a:pt x="98226" y="80516"/>
                    <a:pt x="98822" y="77837"/>
                    <a:pt x="100012" y="75009"/>
                  </a:cubicBezTo>
                  <a:lnTo>
                    <a:pt x="92868" y="76795"/>
                  </a:lnTo>
                  <a:lnTo>
                    <a:pt x="79474" y="84832"/>
                  </a:lnTo>
                  <a:lnTo>
                    <a:pt x="67865" y="86618"/>
                  </a:lnTo>
                  <a:lnTo>
                    <a:pt x="65186" y="81260"/>
                  </a:lnTo>
                  <a:cubicBezTo>
                    <a:pt x="60870" y="80069"/>
                    <a:pt x="55810" y="79176"/>
                    <a:pt x="50006" y="78581"/>
                  </a:cubicBezTo>
                  <a:lnTo>
                    <a:pt x="41076" y="79474"/>
                  </a:lnTo>
                  <a:lnTo>
                    <a:pt x="33040" y="75902"/>
                  </a:lnTo>
                  <a:lnTo>
                    <a:pt x="33932" y="66080"/>
                  </a:lnTo>
                  <a:cubicBezTo>
                    <a:pt x="31849" y="67121"/>
                    <a:pt x="30063" y="68610"/>
                    <a:pt x="28574" y="70544"/>
                  </a:cubicBezTo>
                  <a:lnTo>
                    <a:pt x="28574" y="83046"/>
                  </a:lnTo>
                  <a:lnTo>
                    <a:pt x="20538" y="82153"/>
                  </a:lnTo>
                  <a:lnTo>
                    <a:pt x="4464" y="82153"/>
                  </a:lnTo>
                  <a:lnTo>
                    <a:pt x="2678" y="83046"/>
                  </a:lnTo>
                  <a:lnTo>
                    <a:pt x="1786" y="82153"/>
                  </a:lnTo>
                  <a:lnTo>
                    <a:pt x="1786" y="65187"/>
                  </a:lnTo>
                  <a:lnTo>
                    <a:pt x="892" y="61615"/>
                  </a:lnTo>
                  <a:lnTo>
                    <a:pt x="0" y="0"/>
                  </a:lnTo>
                  <a:close/>
                  <a:moveTo>
                    <a:pt x="74116" y="3572"/>
                  </a:moveTo>
                  <a:lnTo>
                    <a:pt x="75902" y="15180"/>
                  </a:lnTo>
                  <a:cubicBezTo>
                    <a:pt x="76497" y="18008"/>
                    <a:pt x="77986" y="20687"/>
                    <a:pt x="80367" y="23217"/>
                  </a:cubicBezTo>
                  <a:lnTo>
                    <a:pt x="90190" y="25896"/>
                  </a:lnTo>
                  <a:cubicBezTo>
                    <a:pt x="91529" y="27831"/>
                    <a:pt x="93315" y="29319"/>
                    <a:pt x="95547" y="30361"/>
                  </a:cubicBezTo>
                  <a:cubicBezTo>
                    <a:pt x="95250" y="27533"/>
                    <a:pt x="94356" y="24557"/>
                    <a:pt x="92868" y="21431"/>
                  </a:cubicBezTo>
                  <a:lnTo>
                    <a:pt x="77688" y="11608"/>
                  </a:lnTo>
                  <a:cubicBezTo>
                    <a:pt x="77242" y="8930"/>
                    <a:pt x="76051" y="6251"/>
                    <a:pt x="74116" y="3572"/>
                  </a:cubicBezTo>
                  <a:close/>
                  <a:moveTo>
                    <a:pt x="115192" y="25896"/>
                  </a:moveTo>
                  <a:lnTo>
                    <a:pt x="115192" y="34826"/>
                  </a:lnTo>
                  <a:lnTo>
                    <a:pt x="119658" y="37505"/>
                  </a:lnTo>
                  <a:cubicBezTo>
                    <a:pt x="120848" y="40928"/>
                    <a:pt x="123229" y="43011"/>
                    <a:pt x="126801" y="43755"/>
                  </a:cubicBezTo>
                  <a:lnTo>
                    <a:pt x="126801" y="30361"/>
                  </a:lnTo>
                  <a:lnTo>
                    <a:pt x="127694" y="28575"/>
                  </a:lnTo>
                  <a:cubicBezTo>
                    <a:pt x="123676" y="27384"/>
                    <a:pt x="119508" y="26491"/>
                    <a:pt x="115192" y="25896"/>
                  </a:cubicBezTo>
                  <a:close/>
                  <a:moveTo>
                    <a:pt x="56256" y="33040"/>
                  </a:moveTo>
                  <a:lnTo>
                    <a:pt x="50899" y="36612"/>
                  </a:lnTo>
                  <a:lnTo>
                    <a:pt x="51792" y="66080"/>
                  </a:lnTo>
                  <a:lnTo>
                    <a:pt x="54471" y="65187"/>
                  </a:lnTo>
                  <a:cubicBezTo>
                    <a:pt x="57447" y="61019"/>
                    <a:pt x="59233" y="55959"/>
                    <a:pt x="59828" y="50006"/>
                  </a:cubicBezTo>
                  <a:cubicBezTo>
                    <a:pt x="59233" y="44946"/>
                    <a:pt x="58042" y="39291"/>
                    <a:pt x="56256" y="33040"/>
                  </a:cubicBezTo>
                  <a:close/>
                  <a:moveTo>
                    <a:pt x="75009" y="33933"/>
                  </a:moveTo>
                  <a:lnTo>
                    <a:pt x="69651" y="34826"/>
                  </a:lnTo>
                  <a:cubicBezTo>
                    <a:pt x="70395" y="37207"/>
                    <a:pt x="71884" y="39291"/>
                    <a:pt x="74116" y="41076"/>
                  </a:cubicBezTo>
                  <a:lnTo>
                    <a:pt x="78581" y="40183"/>
                  </a:lnTo>
                  <a:cubicBezTo>
                    <a:pt x="78134" y="37802"/>
                    <a:pt x="76944" y="35719"/>
                    <a:pt x="75009" y="33933"/>
                  </a:cubicBezTo>
                  <a:close/>
                  <a:moveTo>
                    <a:pt x="133052" y="51792"/>
                  </a:moveTo>
                  <a:lnTo>
                    <a:pt x="133052" y="58043"/>
                  </a:lnTo>
                  <a:cubicBezTo>
                    <a:pt x="134689" y="56555"/>
                    <a:pt x="135880" y="54471"/>
                    <a:pt x="136624" y="51792"/>
                  </a:cubicBezTo>
                  <a:lnTo>
                    <a:pt x="133052" y="51792"/>
                  </a:lnTo>
                  <a:close/>
                  <a:moveTo>
                    <a:pt x="148232" y="57150"/>
                  </a:moveTo>
                  <a:lnTo>
                    <a:pt x="147340" y="66080"/>
                  </a:lnTo>
                  <a:lnTo>
                    <a:pt x="154483" y="64294"/>
                  </a:lnTo>
                  <a:lnTo>
                    <a:pt x="156269" y="57150"/>
                  </a:lnTo>
                  <a:lnTo>
                    <a:pt x="148232" y="57150"/>
                  </a:lnTo>
                  <a:close/>
                  <a:moveTo>
                    <a:pt x="111621" y="64294"/>
                  </a:moveTo>
                  <a:cubicBezTo>
                    <a:pt x="111918" y="66824"/>
                    <a:pt x="113109" y="68907"/>
                    <a:pt x="115192" y="70544"/>
                  </a:cubicBezTo>
                  <a:lnTo>
                    <a:pt x="125908" y="69651"/>
                  </a:lnTo>
                  <a:cubicBezTo>
                    <a:pt x="125313" y="67717"/>
                    <a:pt x="124122" y="65931"/>
                    <a:pt x="122336" y="64294"/>
                  </a:cubicBezTo>
                  <a:lnTo>
                    <a:pt x="111621" y="64294"/>
                  </a:lnTo>
                  <a:close/>
                  <a:moveTo>
                    <a:pt x="133945" y="90190"/>
                  </a:moveTo>
                  <a:cubicBezTo>
                    <a:pt x="134540" y="93762"/>
                    <a:pt x="136624" y="95548"/>
                    <a:pt x="140196" y="95548"/>
                  </a:cubicBezTo>
                  <a:lnTo>
                    <a:pt x="141089" y="90190"/>
                  </a:lnTo>
                  <a:lnTo>
                    <a:pt x="133945" y="90190"/>
                  </a:lnTo>
                  <a:close/>
                  <a:moveTo>
                    <a:pt x="33932" y="99119"/>
                  </a:moveTo>
                  <a:lnTo>
                    <a:pt x="32146" y="105370"/>
                  </a:lnTo>
                  <a:lnTo>
                    <a:pt x="33040" y="108049"/>
                  </a:lnTo>
                  <a:lnTo>
                    <a:pt x="44648" y="103584"/>
                  </a:lnTo>
                  <a:cubicBezTo>
                    <a:pt x="41969" y="100905"/>
                    <a:pt x="38397" y="99417"/>
                    <a:pt x="33932" y="99119"/>
                  </a:cubicBezTo>
                  <a:close/>
                  <a:moveTo>
                    <a:pt x="145554" y="110728"/>
                  </a:moveTo>
                  <a:lnTo>
                    <a:pt x="140196" y="111621"/>
                  </a:lnTo>
                  <a:cubicBezTo>
                    <a:pt x="140940" y="113556"/>
                    <a:pt x="142130" y="115342"/>
                    <a:pt x="143768" y="116979"/>
                  </a:cubicBezTo>
                  <a:lnTo>
                    <a:pt x="150911" y="124123"/>
                  </a:lnTo>
                  <a:lnTo>
                    <a:pt x="155376" y="123230"/>
                  </a:lnTo>
                  <a:lnTo>
                    <a:pt x="154483" y="115193"/>
                  </a:lnTo>
                  <a:cubicBezTo>
                    <a:pt x="152102" y="113258"/>
                    <a:pt x="149125" y="111770"/>
                    <a:pt x="145554" y="110728"/>
                  </a:cubicBezTo>
                  <a:close/>
                  <a:moveTo>
                    <a:pt x="112514" y="113407"/>
                  </a:moveTo>
                  <a:lnTo>
                    <a:pt x="110728" y="121444"/>
                  </a:lnTo>
                  <a:lnTo>
                    <a:pt x="110728" y="124123"/>
                  </a:lnTo>
                  <a:lnTo>
                    <a:pt x="113406" y="123230"/>
                  </a:lnTo>
                  <a:lnTo>
                    <a:pt x="115192" y="115193"/>
                  </a:lnTo>
                  <a:cubicBezTo>
                    <a:pt x="114597" y="114449"/>
                    <a:pt x="113704" y="113853"/>
                    <a:pt x="112514" y="113407"/>
                  </a:cubicBezTo>
                  <a:close/>
                  <a:moveTo>
                    <a:pt x="48220" y="120551"/>
                  </a:moveTo>
                  <a:lnTo>
                    <a:pt x="48220" y="134838"/>
                  </a:lnTo>
                  <a:lnTo>
                    <a:pt x="49113" y="142875"/>
                  </a:lnTo>
                  <a:lnTo>
                    <a:pt x="51792" y="140196"/>
                  </a:lnTo>
                  <a:lnTo>
                    <a:pt x="53578" y="128587"/>
                  </a:lnTo>
                  <a:lnTo>
                    <a:pt x="53578" y="120551"/>
                  </a:lnTo>
                  <a:lnTo>
                    <a:pt x="48220" y="120551"/>
                  </a:lnTo>
                  <a:close/>
                  <a:moveTo>
                    <a:pt x="133945" y="132159"/>
                  </a:moveTo>
                  <a:lnTo>
                    <a:pt x="134838" y="138410"/>
                  </a:lnTo>
                  <a:lnTo>
                    <a:pt x="139303" y="136624"/>
                  </a:lnTo>
                  <a:lnTo>
                    <a:pt x="141089" y="132159"/>
                  </a:lnTo>
                  <a:lnTo>
                    <a:pt x="133945" y="132159"/>
                  </a:lnTo>
                  <a:close/>
                  <a:moveTo>
                    <a:pt x="152697" y="135731"/>
                  </a:moveTo>
                  <a:lnTo>
                    <a:pt x="152697" y="141982"/>
                  </a:lnTo>
                  <a:lnTo>
                    <a:pt x="156269" y="141089"/>
                  </a:lnTo>
                  <a:cubicBezTo>
                    <a:pt x="155823" y="139005"/>
                    <a:pt x="154632" y="137219"/>
                    <a:pt x="152697" y="135731"/>
                  </a:cubicBezTo>
                  <a:close/>
                  <a:moveTo>
                    <a:pt x="112514" y="133052"/>
                  </a:moveTo>
                  <a:lnTo>
                    <a:pt x="111621" y="137517"/>
                  </a:lnTo>
                  <a:lnTo>
                    <a:pt x="113406" y="138410"/>
                  </a:lnTo>
                  <a:lnTo>
                    <a:pt x="113406" y="133945"/>
                  </a:lnTo>
                  <a:lnTo>
                    <a:pt x="112514" y="133052"/>
                  </a:lnTo>
                  <a:close/>
                  <a:moveTo>
                    <a:pt x="5358" y="125908"/>
                  </a:moveTo>
                  <a:cubicBezTo>
                    <a:pt x="5655" y="128141"/>
                    <a:pt x="6846" y="129927"/>
                    <a:pt x="8929" y="131266"/>
                  </a:cubicBezTo>
                  <a:lnTo>
                    <a:pt x="9822" y="125908"/>
                  </a:lnTo>
                  <a:lnTo>
                    <a:pt x="5358" y="125908"/>
                  </a:lnTo>
                  <a:close/>
                  <a:moveTo>
                    <a:pt x="133945" y="151805"/>
                  </a:moveTo>
                  <a:cubicBezTo>
                    <a:pt x="132159" y="152549"/>
                    <a:pt x="130671" y="153739"/>
                    <a:pt x="129480" y="155376"/>
                  </a:cubicBezTo>
                  <a:lnTo>
                    <a:pt x="133052" y="156269"/>
                  </a:lnTo>
                  <a:lnTo>
                    <a:pt x="134838" y="155376"/>
                  </a:lnTo>
                  <a:cubicBezTo>
                    <a:pt x="136624" y="154781"/>
                    <a:pt x="138112" y="153591"/>
                    <a:pt x="139303" y="151805"/>
                  </a:cubicBezTo>
                  <a:lnTo>
                    <a:pt x="133945" y="151805"/>
                  </a:lnTo>
                  <a:close/>
                  <a:moveTo>
                    <a:pt x="155376" y="151805"/>
                  </a:moveTo>
                  <a:cubicBezTo>
                    <a:pt x="154186" y="153591"/>
                    <a:pt x="153292" y="155674"/>
                    <a:pt x="152697" y="158055"/>
                  </a:cubicBezTo>
                  <a:cubicBezTo>
                    <a:pt x="152697" y="159395"/>
                    <a:pt x="153292" y="160288"/>
                    <a:pt x="154483" y="160734"/>
                  </a:cubicBezTo>
                  <a:lnTo>
                    <a:pt x="157162" y="154483"/>
                  </a:lnTo>
                  <a:cubicBezTo>
                    <a:pt x="156864" y="153293"/>
                    <a:pt x="156269" y="152400"/>
                    <a:pt x="155376" y="151805"/>
                  </a:cubicBezTo>
                  <a:close/>
                  <a:moveTo>
                    <a:pt x="106263" y="167878"/>
                  </a:moveTo>
                  <a:lnTo>
                    <a:pt x="103584" y="174129"/>
                  </a:lnTo>
                  <a:lnTo>
                    <a:pt x="107156" y="175915"/>
                  </a:lnTo>
                  <a:cubicBezTo>
                    <a:pt x="108049" y="173682"/>
                    <a:pt x="108942" y="171003"/>
                    <a:pt x="109835" y="167878"/>
                  </a:cubicBezTo>
                  <a:lnTo>
                    <a:pt x="106263" y="167878"/>
                  </a:lnTo>
                  <a:close/>
                  <a:moveTo>
                    <a:pt x="154483" y="172343"/>
                  </a:moveTo>
                  <a:lnTo>
                    <a:pt x="152697" y="194667"/>
                  </a:lnTo>
                  <a:cubicBezTo>
                    <a:pt x="153144" y="195560"/>
                    <a:pt x="154037" y="196155"/>
                    <a:pt x="155376" y="196453"/>
                  </a:cubicBezTo>
                  <a:lnTo>
                    <a:pt x="156269" y="183951"/>
                  </a:lnTo>
                  <a:cubicBezTo>
                    <a:pt x="156269" y="180380"/>
                    <a:pt x="155674" y="176510"/>
                    <a:pt x="154483" y="172343"/>
                  </a:cubicBezTo>
                  <a:close/>
                  <a:moveTo>
                    <a:pt x="131266" y="174129"/>
                  </a:moveTo>
                  <a:lnTo>
                    <a:pt x="124122" y="185737"/>
                  </a:lnTo>
                  <a:lnTo>
                    <a:pt x="122336" y="191988"/>
                  </a:lnTo>
                  <a:lnTo>
                    <a:pt x="127694" y="192881"/>
                  </a:lnTo>
                  <a:lnTo>
                    <a:pt x="129480" y="191988"/>
                  </a:lnTo>
                  <a:cubicBezTo>
                    <a:pt x="133350" y="190798"/>
                    <a:pt x="136326" y="187821"/>
                    <a:pt x="138410" y="183058"/>
                  </a:cubicBezTo>
                  <a:lnTo>
                    <a:pt x="138410" y="174129"/>
                  </a:lnTo>
                  <a:lnTo>
                    <a:pt x="131266" y="174129"/>
                  </a:lnTo>
                  <a:close/>
                  <a:moveTo>
                    <a:pt x="50006" y="180380"/>
                  </a:moveTo>
                  <a:lnTo>
                    <a:pt x="46434" y="182166"/>
                  </a:lnTo>
                  <a:cubicBezTo>
                    <a:pt x="46583" y="185589"/>
                    <a:pt x="47178" y="189458"/>
                    <a:pt x="48220" y="193774"/>
                  </a:cubicBezTo>
                  <a:cubicBezTo>
                    <a:pt x="49410" y="193625"/>
                    <a:pt x="50304" y="193030"/>
                    <a:pt x="50899" y="191988"/>
                  </a:cubicBezTo>
                  <a:lnTo>
                    <a:pt x="50899" y="180380"/>
                  </a:lnTo>
                  <a:lnTo>
                    <a:pt x="50006" y="180380"/>
                  </a:lnTo>
                  <a:close/>
                  <a:moveTo>
                    <a:pt x="99119" y="201811"/>
                  </a:moveTo>
                  <a:lnTo>
                    <a:pt x="97333" y="207169"/>
                  </a:lnTo>
                  <a:lnTo>
                    <a:pt x="101798" y="207169"/>
                  </a:lnTo>
                  <a:cubicBezTo>
                    <a:pt x="101649" y="205085"/>
                    <a:pt x="100756" y="203299"/>
                    <a:pt x="99119" y="201811"/>
                  </a:cubicBezTo>
                  <a:close/>
                  <a:moveTo>
                    <a:pt x="20538" y="208062"/>
                  </a:moveTo>
                  <a:cubicBezTo>
                    <a:pt x="21580" y="211782"/>
                    <a:pt x="24258" y="213866"/>
                    <a:pt x="28574" y="214312"/>
                  </a:cubicBezTo>
                  <a:lnTo>
                    <a:pt x="28574" y="208062"/>
                  </a:lnTo>
                  <a:lnTo>
                    <a:pt x="20538" y="208062"/>
                  </a:lnTo>
                  <a:close/>
                  <a:moveTo>
                    <a:pt x="48220" y="211633"/>
                  </a:moveTo>
                  <a:lnTo>
                    <a:pt x="48220" y="247352"/>
                  </a:lnTo>
                  <a:cubicBezTo>
                    <a:pt x="48518" y="248841"/>
                    <a:pt x="49113" y="249733"/>
                    <a:pt x="50006" y="250031"/>
                  </a:cubicBezTo>
                  <a:cubicBezTo>
                    <a:pt x="51048" y="243929"/>
                    <a:pt x="51643" y="237083"/>
                    <a:pt x="51792" y="229493"/>
                  </a:cubicBezTo>
                  <a:cubicBezTo>
                    <a:pt x="51643" y="223986"/>
                    <a:pt x="50452" y="218033"/>
                    <a:pt x="48220" y="211633"/>
                  </a:cubicBezTo>
                  <a:close/>
                  <a:moveTo>
                    <a:pt x="154483" y="233065"/>
                  </a:moveTo>
                  <a:cubicBezTo>
                    <a:pt x="153442" y="233660"/>
                    <a:pt x="152846" y="234553"/>
                    <a:pt x="152697" y="235744"/>
                  </a:cubicBezTo>
                  <a:lnTo>
                    <a:pt x="155376" y="235744"/>
                  </a:lnTo>
                  <a:lnTo>
                    <a:pt x="155376" y="233065"/>
                  </a:lnTo>
                  <a:lnTo>
                    <a:pt x="154483" y="233065"/>
                  </a:lnTo>
                  <a:close/>
                  <a:moveTo>
                    <a:pt x="75009" y="238423"/>
                  </a:moveTo>
                  <a:lnTo>
                    <a:pt x="75009" y="243780"/>
                  </a:lnTo>
                  <a:lnTo>
                    <a:pt x="77688" y="239316"/>
                  </a:lnTo>
                  <a:lnTo>
                    <a:pt x="75009" y="238423"/>
                  </a:lnTo>
                  <a:close/>
                  <a:moveTo>
                    <a:pt x="4464" y="236637"/>
                  </a:moveTo>
                  <a:cubicBezTo>
                    <a:pt x="5060" y="239018"/>
                    <a:pt x="6250" y="241101"/>
                    <a:pt x="8036" y="242887"/>
                  </a:cubicBezTo>
                  <a:lnTo>
                    <a:pt x="8929" y="236637"/>
                  </a:lnTo>
                  <a:lnTo>
                    <a:pt x="4464" y="236637"/>
                  </a:lnTo>
                  <a:close/>
                  <a:moveTo>
                    <a:pt x="4464" y="252710"/>
                  </a:moveTo>
                  <a:cubicBezTo>
                    <a:pt x="4762" y="255240"/>
                    <a:pt x="5953" y="257621"/>
                    <a:pt x="8036" y="259854"/>
                  </a:cubicBezTo>
                  <a:lnTo>
                    <a:pt x="8929" y="253603"/>
                  </a:lnTo>
                  <a:lnTo>
                    <a:pt x="4464" y="252710"/>
                  </a:lnTo>
                  <a:close/>
                  <a:moveTo>
                    <a:pt x="30360" y="258068"/>
                  </a:moveTo>
                  <a:lnTo>
                    <a:pt x="28574" y="268783"/>
                  </a:lnTo>
                  <a:cubicBezTo>
                    <a:pt x="29170" y="271760"/>
                    <a:pt x="30956" y="273248"/>
                    <a:pt x="33932" y="273248"/>
                  </a:cubicBezTo>
                  <a:lnTo>
                    <a:pt x="34825" y="264319"/>
                  </a:lnTo>
                  <a:cubicBezTo>
                    <a:pt x="34230" y="261937"/>
                    <a:pt x="32742" y="259854"/>
                    <a:pt x="30360" y="258068"/>
                  </a:cubicBezTo>
                  <a:close/>
                  <a:moveTo>
                    <a:pt x="49113" y="262533"/>
                  </a:moveTo>
                  <a:lnTo>
                    <a:pt x="45541" y="275034"/>
                  </a:lnTo>
                  <a:lnTo>
                    <a:pt x="45541" y="300930"/>
                  </a:lnTo>
                  <a:lnTo>
                    <a:pt x="46434" y="303609"/>
                  </a:lnTo>
                  <a:cubicBezTo>
                    <a:pt x="46880" y="306883"/>
                    <a:pt x="48071" y="309860"/>
                    <a:pt x="50006" y="312539"/>
                  </a:cubicBezTo>
                  <a:lnTo>
                    <a:pt x="53578" y="301823"/>
                  </a:lnTo>
                  <a:lnTo>
                    <a:pt x="53578" y="286643"/>
                  </a:lnTo>
                  <a:lnTo>
                    <a:pt x="49113" y="262533"/>
                  </a:lnTo>
                  <a:close/>
                  <a:moveTo>
                    <a:pt x="104477" y="264319"/>
                  </a:moveTo>
                  <a:lnTo>
                    <a:pt x="105370" y="275034"/>
                  </a:lnTo>
                  <a:cubicBezTo>
                    <a:pt x="107900" y="276225"/>
                    <a:pt x="110876" y="276820"/>
                    <a:pt x="114300" y="276820"/>
                  </a:cubicBezTo>
                  <a:lnTo>
                    <a:pt x="111621" y="267891"/>
                  </a:lnTo>
                  <a:cubicBezTo>
                    <a:pt x="109537" y="266402"/>
                    <a:pt x="107156" y="265212"/>
                    <a:pt x="104477" y="264319"/>
                  </a:cubicBezTo>
                  <a:close/>
                  <a:moveTo>
                    <a:pt x="100012" y="286643"/>
                  </a:moveTo>
                  <a:lnTo>
                    <a:pt x="97333" y="312539"/>
                  </a:lnTo>
                  <a:cubicBezTo>
                    <a:pt x="98970" y="313730"/>
                    <a:pt x="101054" y="314325"/>
                    <a:pt x="103584" y="314325"/>
                  </a:cubicBezTo>
                  <a:lnTo>
                    <a:pt x="106263" y="286643"/>
                  </a:lnTo>
                  <a:lnTo>
                    <a:pt x="100012" y="286643"/>
                  </a:lnTo>
                  <a:close/>
                  <a:moveTo>
                    <a:pt x="149125" y="289322"/>
                  </a:moveTo>
                  <a:lnTo>
                    <a:pt x="148232" y="293787"/>
                  </a:lnTo>
                  <a:lnTo>
                    <a:pt x="155376" y="292894"/>
                  </a:lnTo>
                  <a:cubicBezTo>
                    <a:pt x="153590" y="291405"/>
                    <a:pt x="151506" y="290215"/>
                    <a:pt x="149125" y="289322"/>
                  </a:cubicBezTo>
                  <a:close/>
                  <a:moveTo>
                    <a:pt x="79474" y="289322"/>
                  </a:moveTo>
                  <a:lnTo>
                    <a:pt x="79474" y="293787"/>
                  </a:lnTo>
                  <a:lnTo>
                    <a:pt x="85724" y="292894"/>
                  </a:lnTo>
                  <a:cubicBezTo>
                    <a:pt x="83939" y="291405"/>
                    <a:pt x="81855" y="290215"/>
                    <a:pt x="79474" y="289322"/>
                  </a:cubicBezTo>
                  <a:close/>
                  <a:moveTo>
                    <a:pt x="25896" y="289322"/>
                  </a:moveTo>
                  <a:lnTo>
                    <a:pt x="26789" y="293787"/>
                  </a:lnTo>
                  <a:lnTo>
                    <a:pt x="33040" y="292894"/>
                  </a:lnTo>
                  <a:cubicBezTo>
                    <a:pt x="30956" y="291405"/>
                    <a:pt x="28574" y="290215"/>
                    <a:pt x="25896" y="289322"/>
                  </a:cubicBezTo>
                  <a:close/>
                  <a:moveTo>
                    <a:pt x="36611" y="300930"/>
                  </a:moveTo>
                  <a:cubicBezTo>
                    <a:pt x="34528" y="301377"/>
                    <a:pt x="32146" y="301675"/>
                    <a:pt x="29468" y="301823"/>
                  </a:cubicBezTo>
                  <a:cubicBezTo>
                    <a:pt x="29765" y="304502"/>
                    <a:pt x="30956" y="306883"/>
                    <a:pt x="33040" y="308967"/>
                  </a:cubicBezTo>
                  <a:cubicBezTo>
                    <a:pt x="35718" y="307479"/>
                    <a:pt x="38100" y="305098"/>
                    <a:pt x="40183" y="301823"/>
                  </a:cubicBezTo>
                  <a:lnTo>
                    <a:pt x="36611" y="300930"/>
                  </a:lnTo>
                  <a:close/>
                  <a:moveTo>
                    <a:pt x="124122" y="317004"/>
                  </a:moveTo>
                  <a:cubicBezTo>
                    <a:pt x="123229" y="319087"/>
                    <a:pt x="122634" y="321469"/>
                    <a:pt x="122336" y="324148"/>
                  </a:cubicBezTo>
                  <a:lnTo>
                    <a:pt x="131266" y="322362"/>
                  </a:lnTo>
                  <a:cubicBezTo>
                    <a:pt x="132456" y="321171"/>
                    <a:pt x="133350" y="319683"/>
                    <a:pt x="133945" y="317897"/>
                  </a:cubicBezTo>
                  <a:lnTo>
                    <a:pt x="124122" y="317004"/>
                  </a:lnTo>
                  <a:close/>
                  <a:moveTo>
                    <a:pt x="152697" y="321469"/>
                  </a:moveTo>
                  <a:lnTo>
                    <a:pt x="152697" y="327719"/>
                  </a:lnTo>
                  <a:lnTo>
                    <a:pt x="156269" y="326826"/>
                  </a:lnTo>
                  <a:lnTo>
                    <a:pt x="157162" y="321469"/>
                  </a:lnTo>
                  <a:lnTo>
                    <a:pt x="152697" y="321469"/>
                  </a:lnTo>
                  <a:close/>
                  <a:moveTo>
                    <a:pt x="46434" y="325933"/>
                  </a:moveTo>
                  <a:lnTo>
                    <a:pt x="44648" y="339328"/>
                  </a:lnTo>
                  <a:lnTo>
                    <a:pt x="33040" y="343793"/>
                  </a:lnTo>
                  <a:lnTo>
                    <a:pt x="41076" y="346472"/>
                  </a:lnTo>
                  <a:cubicBezTo>
                    <a:pt x="44350" y="348704"/>
                    <a:pt x="46434" y="351978"/>
                    <a:pt x="47327" y="356294"/>
                  </a:cubicBezTo>
                  <a:lnTo>
                    <a:pt x="48220" y="363438"/>
                  </a:lnTo>
                  <a:cubicBezTo>
                    <a:pt x="50155" y="362992"/>
                    <a:pt x="52536" y="362694"/>
                    <a:pt x="55364" y="362545"/>
                  </a:cubicBezTo>
                  <a:lnTo>
                    <a:pt x="56256" y="350937"/>
                  </a:lnTo>
                  <a:lnTo>
                    <a:pt x="51792" y="335756"/>
                  </a:lnTo>
                  <a:cubicBezTo>
                    <a:pt x="51643" y="331887"/>
                    <a:pt x="49857" y="328612"/>
                    <a:pt x="46434" y="325933"/>
                  </a:cubicBezTo>
                  <a:close/>
                  <a:moveTo>
                    <a:pt x="96440" y="341114"/>
                  </a:moveTo>
                  <a:lnTo>
                    <a:pt x="94654" y="350937"/>
                  </a:lnTo>
                  <a:lnTo>
                    <a:pt x="100905" y="349151"/>
                  </a:lnTo>
                  <a:lnTo>
                    <a:pt x="103584" y="344686"/>
                  </a:lnTo>
                  <a:cubicBezTo>
                    <a:pt x="101500" y="343346"/>
                    <a:pt x="99119" y="342156"/>
                    <a:pt x="96440" y="341114"/>
                  </a:cubicBezTo>
                  <a:close/>
                  <a:moveTo>
                    <a:pt x="74116" y="355401"/>
                  </a:moveTo>
                  <a:cubicBezTo>
                    <a:pt x="72776" y="356443"/>
                    <a:pt x="71586" y="357932"/>
                    <a:pt x="70544" y="359866"/>
                  </a:cubicBezTo>
                  <a:lnTo>
                    <a:pt x="71437" y="361652"/>
                  </a:lnTo>
                  <a:lnTo>
                    <a:pt x="74116" y="360759"/>
                  </a:lnTo>
                  <a:lnTo>
                    <a:pt x="77688" y="355401"/>
                  </a:lnTo>
                  <a:lnTo>
                    <a:pt x="74116" y="355401"/>
                  </a:lnTo>
                  <a:close/>
                  <a:moveTo>
                    <a:pt x="29468" y="326826"/>
                  </a:moveTo>
                  <a:lnTo>
                    <a:pt x="28574" y="333970"/>
                  </a:lnTo>
                  <a:lnTo>
                    <a:pt x="38397" y="334863"/>
                  </a:lnTo>
                  <a:cubicBezTo>
                    <a:pt x="36909" y="330994"/>
                    <a:pt x="33932" y="328315"/>
                    <a:pt x="29468" y="326826"/>
                  </a:cubicBezTo>
                  <a:close/>
                  <a:moveTo>
                    <a:pt x="15180" y="330398"/>
                  </a:moveTo>
                  <a:lnTo>
                    <a:pt x="15180" y="338435"/>
                  </a:lnTo>
                  <a:lnTo>
                    <a:pt x="22324" y="335756"/>
                  </a:lnTo>
                  <a:lnTo>
                    <a:pt x="15180" y="330398"/>
                  </a:lnTo>
                  <a:close/>
                  <a:moveTo>
                    <a:pt x="33040" y="357187"/>
                  </a:moveTo>
                  <a:lnTo>
                    <a:pt x="30360" y="360759"/>
                  </a:lnTo>
                  <a:lnTo>
                    <a:pt x="33040" y="367903"/>
                  </a:lnTo>
                  <a:lnTo>
                    <a:pt x="36611" y="372368"/>
                  </a:lnTo>
                  <a:lnTo>
                    <a:pt x="31254" y="375940"/>
                  </a:lnTo>
                  <a:lnTo>
                    <a:pt x="27682" y="388441"/>
                  </a:lnTo>
                  <a:cubicBezTo>
                    <a:pt x="23663" y="388739"/>
                    <a:pt x="20092" y="390525"/>
                    <a:pt x="16966" y="393799"/>
                  </a:cubicBezTo>
                  <a:cubicBezTo>
                    <a:pt x="20836" y="393650"/>
                    <a:pt x="25003" y="393055"/>
                    <a:pt x="29468" y="392013"/>
                  </a:cubicBezTo>
                  <a:cubicBezTo>
                    <a:pt x="33040" y="390525"/>
                    <a:pt x="35421" y="387548"/>
                    <a:pt x="36611" y="383083"/>
                  </a:cubicBezTo>
                  <a:lnTo>
                    <a:pt x="37504" y="367903"/>
                  </a:lnTo>
                  <a:lnTo>
                    <a:pt x="37504" y="358973"/>
                  </a:lnTo>
                  <a:lnTo>
                    <a:pt x="33040" y="357187"/>
                  </a:lnTo>
                  <a:close/>
                  <a:moveTo>
                    <a:pt x="111621" y="365224"/>
                  </a:moveTo>
                  <a:lnTo>
                    <a:pt x="112514" y="376833"/>
                  </a:lnTo>
                  <a:lnTo>
                    <a:pt x="117872" y="375047"/>
                  </a:lnTo>
                  <a:cubicBezTo>
                    <a:pt x="117723" y="370880"/>
                    <a:pt x="115639" y="367605"/>
                    <a:pt x="111621" y="365224"/>
                  </a:cubicBezTo>
                  <a:close/>
                  <a:moveTo>
                    <a:pt x="146446" y="368796"/>
                  </a:moveTo>
                  <a:lnTo>
                    <a:pt x="144660" y="376833"/>
                  </a:lnTo>
                  <a:lnTo>
                    <a:pt x="145554" y="379512"/>
                  </a:lnTo>
                  <a:lnTo>
                    <a:pt x="147340" y="388441"/>
                  </a:lnTo>
                  <a:lnTo>
                    <a:pt x="143768" y="397371"/>
                  </a:lnTo>
                  <a:lnTo>
                    <a:pt x="143768" y="403622"/>
                  </a:lnTo>
                  <a:lnTo>
                    <a:pt x="149125" y="402729"/>
                  </a:lnTo>
                  <a:lnTo>
                    <a:pt x="151804" y="392906"/>
                  </a:lnTo>
                  <a:lnTo>
                    <a:pt x="152697" y="381298"/>
                  </a:lnTo>
                  <a:cubicBezTo>
                    <a:pt x="153888" y="378172"/>
                    <a:pt x="154781" y="374898"/>
                    <a:pt x="155376" y="371475"/>
                  </a:cubicBezTo>
                  <a:cubicBezTo>
                    <a:pt x="152548" y="370284"/>
                    <a:pt x="149572" y="369391"/>
                    <a:pt x="146446" y="368796"/>
                  </a:cubicBezTo>
                  <a:close/>
                  <a:moveTo>
                    <a:pt x="87510" y="375047"/>
                  </a:moveTo>
                  <a:lnTo>
                    <a:pt x="89296" y="380405"/>
                  </a:lnTo>
                  <a:lnTo>
                    <a:pt x="97333" y="379512"/>
                  </a:lnTo>
                  <a:cubicBezTo>
                    <a:pt x="94506" y="377577"/>
                    <a:pt x="91231" y="376089"/>
                    <a:pt x="87510" y="375047"/>
                  </a:cubicBezTo>
                  <a:close/>
                  <a:moveTo>
                    <a:pt x="48220" y="379512"/>
                  </a:moveTo>
                  <a:cubicBezTo>
                    <a:pt x="48220" y="383828"/>
                    <a:pt x="48815" y="388292"/>
                    <a:pt x="50006" y="392906"/>
                  </a:cubicBezTo>
                  <a:lnTo>
                    <a:pt x="50006" y="383083"/>
                  </a:lnTo>
                  <a:cubicBezTo>
                    <a:pt x="49857" y="381893"/>
                    <a:pt x="49262" y="380702"/>
                    <a:pt x="48220" y="379512"/>
                  </a:cubicBezTo>
                  <a:close/>
                  <a:moveTo>
                    <a:pt x="17859" y="368796"/>
                  </a:moveTo>
                  <a:lnTo>
                    <a:pt x="16966" y="373261"/>
                  </a:lnTo>
                  <a:lnTo>
                    <a:pt x="19645" y="373261"/>
                  </a:lnTo>
                  <a:cubicBezTo>
                    <a:pt x="19496" y="371773"/>
                    <a:pt x="18901" y="370284"/>
                    <a:pt x="17859" y="368796"/>
                  </a:cubicBezTo>
                  <a:close/>
                  <a:moveTo>
                    <a:pt x="6250" y="378619"/>
                  </a:moveTo>
                  <a:lnTo>
                    <a:pt x="5358" y="380405"/>
                  </a:lnTo>
                  <a:lnTo>
                    <a:pt x="6250" y="385762"/>
                  </a:lnTo>
                  <a:lnTo>
                    <a:pt x="11608" y="384869"/>
                  </a:lnTo>
                  <a:cubicBezTo>
                    <a:pt x="10269" y="382488"/>
                    <a:pt x="8483" y="380405"/>
                    <a:pt x="6250" y="378619"/>
                  </a:cubicBezTo>
                  <a:close/>
                  <a:moveTo>
                    <a:pt x="8929" y="398264"/>
                  </a:moveTo>
                  <a:lnTo>
                    <a:pt x="8036" y="404515"/>
                  </a:lnTo>
                  <a:cubicBezTo>
                    <a:pt x="9674" y="405557"/>
                    <a:pt x="11757" y="406450"/>
                    <a:pt x="14287" y="407194"/>
                  </a:cubicBezTo>
                  <a:cubicBezTo>
                    <a:pt x="13394" y="411361"/>
                    <a:pt x="12204" y="415528"/>
                    <a:pt x="10715" y="419695"/>
                  </a:cubicBezTo>
                  <a:cubicBezTo>
                    <a:pt x="11162" y="423714"/>
                    <a:pt x="12352" y="427583"/>
                    <a:pt x="14287" y="431304"/>
                  </a:cubicBezTo>
                  <a:cubicBezTo>
                    <a:pt x="17412" y="433239"/>
                    <a:pt x="20984" y="434429"/>
                    <a:pt x="25003" y="434876"/>
                  </a:cubicBezTo>
                  <a:lnTo>
                    <a:pt x="28574" y="434876"/>
                  </a:lnTo>
                  <a:cubicBezTo>
                    <a:pt x="28426" y="431899"/>
                    <a:pt x="27533" y="428923"/>
                    <a:pt x="25896" y="425946"/>
                  </a:cubicBezTo>
                  <a:cubicBezTo>
                    <a:pt x="23514" y="422374"/>
                    <a:pt x="22324" y="418207"/>
                    <a:pt x="22324" y="413444"/>
                  </a:cubicBezTo>
                  <a:lnTo>
                    <a:pt x="23217" y="408087"/>
                  </a:lnTo>
                  <a:lnTo>
                    <a:pt x="16966" y="405408"/>
                  </a:lnTo>
                  <a:cubicBezTo>
                    <a:pt x="15329" y="402133"/>
                    <a:pt x="12650" y="399752"/>
                    <a:pt x="8929" y="398264"/>
                  </a:cubicBezTo>
                  <a:close/>
                  <a:moveTo>
                    <a:pt x="76795" y="400943"/>
                  </a:moveTo>
                  <a:lnTo>
                    <a:pt x="51792" y="405408"/>
                  </a:lnTo>
                  <a:lnTo>
                    <a:pt x="43755" y="411658"/>
                  </a:lnTo>
                  <a:lnTo>
                    <a:pt x="37504" y="414337"/>
                  </a:lnTo>
                  <a:cubicBezTo>
                    <a:pt x="37504" y="415677"/>
                    <a:pt x="38100" y="416867"/>
                    <a:pt x="39290" y="417909"/>
                  </a:cubicBezTo>
                  <a:lnTo>
                    <a:pt x="63400" y="413444"/>
                  </a:lnTo>
                  <a:cubicBezTo>
                    <a:pt x="65930" y="411658"/>
                    <a:pt x="68312" y="409277"/>
                    <a:pt x="70544" y="406301"/>
                  </a:cubicBezTo>
                  <a:cubicBezTo>
                    <a:pt x="73223" y="405259"/>
                    <a:pt x="75306" y="403473"/>
                    <a:pt x="76795" y="400943"/>
                  </a:cubicBezTo>
                  <a:close/>
                  <a:moveTo>
                    <a:pt x="85724" y="430411"/>
                  </a:moveTo>
                  <a:lnTo>
                    <a:pt x="75009" y="436662"/>
                  </a:lnTo>
                  <a:cubicBezTo>
                    <a:pt x="72330" y="438894"/>
                    <a:pt x="69949" y="441871"/>
                    <a:pt x="67865" y="445591"/>
                  </a:cubicBezTo>
                  <a:lnTo>
                    <a:pt x="73223" y="457200"/>
                  </a:lnTo>
                  <a:lnTo>
                    <a:pt x="75902" y="470594"/>
                  </a:lnTo>
                  <a:cubicBezTo>
                    <a:pt x="76646" y="471934"/>
                    <a:pt x="77837" y="473125"/>
                    <a:pt x="79474" y="474166"/>
                  </a:cubicBezTo>
                  <a:cubicBezTo>
                    <a:pt x="80664" y="472529"/>
                    <a:pt x="81558" y="470446"/>
                    <a:pt x="82153" y="467916"/>
                  </a:cubicBezTo>
                  <a:lnTo>
                    <a:pt x="82153" y="451842"/>
                  </a:lnTo>
                  <a:cubicBezTo>
                    <a:pt x="82153" y="447675"/>
                    <a:pt x="83641" y="443508"/>
                    <a:pt x="86618" y="439341"/>
                  </a:cubicBezTo>
                  <a:cubicBezTo>
                    <a:pt x="87808" y="436662"/>
                    <a:pt x="88701" y="433685"/>
                    <a:pt x="89296" y="430411"/>
                  </a:cubicBezTo>
                  <a:lnTo>
                    <a:pt x="85724" y="430411"/>
                  </a:lnTo>
                  <a:close/>
                  <a:moveTo>
                    <a:pt x="125908" y="461665"/>
                  </a:moveTo>
                  <a:cubicBezTo>
                    <a:pt x="125313" y="465385"/>
                    <a:pt x="123229" y="468064"/>
                    <a:pt x="119658" y="469701"/>
                  </a:cubicBezTo>
                  <a:cubicBezTo>
                    <a:pt x="116086" y="470297"/>
                    <a:pt x="112514" y="471487"/>
                    <a:pt x="108942" y="473273"/>
                  </a:cubicBezTo>
                  <a:lnTo>
                    <a:pt x="108049" y="476845"/>
                  </a:lnTo>
                  <a:lnTo>
                    <a:pt x="108942" y="485775"/>
                  </a:lnTo>
                  <a:cubicBezTo>
                    <a:pt x="112067" y="485775"/>
                    <a:pt x="115342" y="485180"/>
                    <a:pt x="118764" y="483989"/>
                  </a:cubicBezTo>
                  <a:cubicBezTo>
                    <a:pt x="120550" y="482352"/>
                    <a:pt x="122932" y="481161"/>
                    <a:pt x="125908" y="480417"/>
                  </a:cubicBezTo>
                  <a:cubicBezTo>
                    <a:pt x="129331" y="480417"/>
                    <a:pt x="132903" y="479524"/>
                    <a:pt x="136624" y="477738"/>
                  </a:cubicBezTo>
                  <a:lnTo>
                    <a:pt x="134838" y="466130"/>
                  </a:lnTo>
                  <a:cubicBezTo>
                    <a:pt x="132456" y="464195"/>
                    <a:pt x="129480" y="462707"/>
                    <a:pt x="125908" y="461665"/>
                  </a:cubicBezTo>
                  <a:close/>
                  <a:moveTo>
                    <a:pt x="141982" y="466130"/>
                  </a:moveTo>
                  <a:lnTo>
                    <a:pt x="142874" y="483096"/>
                  </a:lnTo>
                  <a:cubicBezTo>
                    <a:pt x="144214" y="482352"/>
                    <a:pt x="145107" y="481161"/>
                    <a:pt x="145554" y="479524"/>
                  </a:cubicBezTo>
                  <a:lnTo>
                    <a:pt x="149125" y="470594"/>
                  </a:lnTo>
                  <a:cubicBezTo>
                    <a:pt x="147340" y="468511"/>
                    <a:pt x="144958" y="467023"/>
                    <a:pt x="141982" y="466130"/>
                  </a:cubicBezTo>
                  <a:close/>
                  <a:moveTo>
                    <a:pt x="158055" y="480417"/>
                  </a:moveTo>
                  <a:lnTo>
                    <a:pt x="148232" y="485775"/>
                  </a:lnTo>
                  <a:lnTo>
                    <a:pt x="140196" y="492919"/>
                  </a:lnTo>
                  <a:lnTo>
                    <a:pt x="128587" y="496491"/>
                  </a:lnTo>
                  <a:lnTo>
                    <a:pt x="134838" y="500955"/>
                  </a:lnTo>
                  <a:lnTo>
                    <a:pt x="138410" y="502741"/>
                  </a:lnTo>
                  <a:lnTo>
                    <a:pt x="145554" y="500062"/>
                  </a:lnTo>
                  <a:cubicBezTo>
                    <a:pt x="148084" y="498276"/>
                    <a:pt x="150465" y="495895"/>
                    <a:pt x="152697" y="492919"/>
                  </a:cubicBezTo>
                  <a:cubicBezTo>
                    <a:pt x="156120" y="492026"/>
                    <a:pt x="159692" y="490537"/>
                    <a:pt x="163413" y="488454"/>
                  </a:cubicBezTo>
                  <a:lnTo>
                    <a:pt x="163413" y="480417"/>
                  </a:lnTo>
                  <a:lnTo>
                    <a:pt x="158055" y="480417"/>
                  </a:lnTo>
                  <a:close/>
                  <a:moveTo>
                    <a:pt x="70544" y="477738"/>
                  </a:moveTo>
                  <a:cubicBezTo>
                    <a:pt x="66972" y="479524"/>
                    <a:pt x="63400" y="481905"/>
                    <a:pt x="59828" y="484882"/>
                  </a:cubicBezTo>
                  <a:cubicBezTo>
                    <a:pt x="58340" y="487858"/>
                    <a:pt x="57150" y="491133"/>
                    <a:pt x="56256" y="494705"/>
                  </a:cubicBezTo>
                  <a:lnTo>
                    <a:pt x="58936" y="495598"/>
                  </a:lnTo>
                  <a:lnTo>
                    <a:pt x="70544" y="490240"/>
                  </a:lnTo>
                  <a:lnTo>
                    <a:pt x="72330" y="480417"/>
                  </a:lnTo>
                  <a:cubicBezTo>
                    <a:pt x="72032" y="479226"/>
                    <a:pt x="71437" y="478333"/>
                    <a:pt x="70544" y="477738"/>
                  </a:cubicBezTo>
                  <a:close/>
                  <a:moveTo>
                    <a:pt x="100905" y="492026"/>
                  </a:moveTo>
                  <a:cubicBezTo>
                    <a:pt x="97780" y="493067"/>
                    <a:pt x="95101" y="494853"/>
                    <a:pt x="92868" y="497383"/>
                  </a:cubicBezTo>
                  <a:lnTo>
                    <a:pt x="91975" y="503634"/>
                  </a:lnTo>
                  <a:lnTo>
                    <a:pt x="95547" y="505420"/>
                  </a:lnTo>
                  <a:cubicBezTo>
                    <a:pt x="98077" y="505271"/>
                    <a:pt x="100458" y="504081"/>
                    <a:pt x="102691" y="501848"/>
                  </a:cubicBezTo>
                  <a:lnTo>
                    <a:pt x="100905" y="492026"/>
                  </a:lnTo>
                  <a:close/>
                  <a:moveTo>
                    <a:pt x="168771" y="504527"/>
                  </a:moveTo>
                  <a:cubicBezTo>
                    <a:pt x="164901" y="504974"/>
                    <a:pt x="162222" y="507057"/>
                    <a:pt x="160734" y="510778"/>
                  </a:cubicBezTo>
                  <a:cubicBezTo>
                    <a:pt x="161924" y="514350"/>
                    <a:pt x="164604" y="516136"/>
                    <a:pt x="168771" y="516136"/>
                  </a:cubicBezTo>
                  <a:cubicBezTo>
                    <a:pt x="172640" y="515838"/>
                    <a:pt x="175617" y="513755"/>
                    <a:pt x="177700" y="509885"/>
                  </a:cubicBezTo>
                  <a:cubicBezTo>
                    <a:pt x="175022" y="507801"/>
                    <a:pt x="172045" y="506016"/>
                    <a:pt x="168771" y="504527"/>
                  </a:cubicBezTo>
                  <a:close/>
                  <a:moveTo>
                    <a:pt x="83939" y="503634"/>
                  </a:moveTo>
                  <a:lnTo>
                    <a:pt x="83939" y="512564"/>
                  </a:lnTo>
                  <a:lnTo>
                    <a:pt x="75009" y="513457"/>
                  </a:lnTo>
                  <a:cubicBezTo>
                    <a:pt x="71288" y="511671"/>
                    <a:pt x="67716" y="509290"/>
                    <a:pt x="64293" y="506313"/>
                  </a:cubicBezTo>
                  <a:lnTo>
                    <a:pt x="58042" y="505420"/>
                  </a:lnTo>
                  <a:lnTo>
                    <a:pt x="57150" y="526851"/>
                  </a:lnTo>
                  <a:lnTo>
                    <a:pt x="58936" y="528637"/>
                  </a:lnTo>
                  <a:lnTo>
                    <a:pt x="70544" y="524173"/>
                  </a:lnTo>
                  <a:lnTo>
                    <a:pt x="77688" y="522387"/>
                  </a:lnTo>
                  <a:cubicBezTo>
                    <a:pt x="78581" y="524321"/>
                    <a:pt x="80069" y="525810"/>
                    <a:pt x="82153" y="526851"/>
                  </a:cubicBezTo>
                  <a:lnTo>
                    <a:pt x="88404" y="503634"/>
                  </a:lnTo>
                  <a:lnTo>
                    <a:pt x="83939" y="503634"/>
                  </a:lnTo>
                  <a:close/>
                  <a:moveTo>
                    <a:pt x="142874" y="509885"/>
                  </a:moveTo>
                  <a:lnTo>
                    <a:pt x="134838" y="520601"/>
                  </a:lnTo>
                  <a:lnTo>
                    <a:pt x="132159" y="526851"/>
                  </a:lnTo>
                  <a:lnTo>
                    <a:pt x="139303" y="525958"/>
                  </a:lnTo>
                  <a:lnTo>
                    <a:pt x="141982" y="525958"/>
                  </a:lnTo>
                  <a:lnTo>
                    <a:pt x="141982" y="525066"/>
                  </a:lnTo>
                  <a:lnTo>
                    <a:pt x="149125" y="525958"/>
                  </a:lnTo>
                  <a:lnTo>
                    <a:pt x="149125" y="509885"/>
                  </a:lnTo>
                  <a:lnTo>
                    <a:pt x="142874" y="509885"/>
                  </a:lnTo>
                  <a:close/>
                  <a:moveTo>
                    <a:pt x="78581" y="537567"/>
                  </a:moveTo>
                  <a:cubicBezTo>
                    <a:pt x="75604" y="538758"/>
                    <a:pt x="72925" y="540544"/>
                    <a:pt x="70544" y="542925"/>
                  </a:cubicBezTo>
                  <a:cubicBezTo>
                    <a:pt x="69205" y="545455"/>
                    <a:pt x="68312" y="548134"/>
                    <a:pt x="67865" y="550962"/>
                  </a:cubicBezTo>
                  <a:cubicBezTo>
                    <a:pt x="70693" y="552599"/>
                    <a:pt x="73670" y="553789"/>
                    <a:pt x="76795" y="554533"/>
                  </a:cubicBezTo>
                  <a:cubicBezTo>
                    <a:pt x="79027" y="556171"/>
                    <a:pt x="80813" y="558552"/>
                    <a:pt x="82153" y="561677"/>
                  </a:cubicBezTo>
                  <a:lnTo>
                    <a:pt x="83046" y="573286"/>
                  </a:lnTo>
                  <a:lnTo>
                    <a:pt x="70544" y="573286"/>
                  </a:lnTo>
                  <a:lnTo>
                    <a:pt x="69651" y="584001"/>
                  </a:lnTo>
                  <a:lnTo>
                    <a:pt x="70544" y="594717"/>
                  </a:lnTo>
                  <a:cubicBezTo>
                    <a:pt x="73670" y="595610"/>
                    <a:pt x="77242" y="596205"/>
                    <a:pt x="81260" y="596503"/>
                  </a:cubicBezTo>
                  <a:lnTo>
                    <a:pt x="91082" y="594717"/>
                  </a:lnTo>
                  <a:lnTo>
                    <a:pt x="90190" y="561677"/>
                  </a:lnTo>
                  <a:lnTo>
                    <a:pt x="85724" y="542032"/>
                  </a:lnTo>
                  <a:cubicBezTo>
                    <a:pt x="83939" y="539948"/>
                    <a:pt x="81558" y="538460"/>
                    <a:pt x="78581" y="537567"/>
                  </a:cubicBezTo>
                  <a:close/>
                  <a:moveTo>
                    <a:pt x="188416" y="538460"/>
                  </a:moveTo>
                  <a:cubicBezTo>
                    <a:pt x="186928" y="541883"/>
                    <a:pt x="185737" y="545455"/>
                    <a:pt x="184844" y="549176"/>
                  </a:cubicBezTo>
                  <a:lnTo>
                    <a:pt x="187523" y="550962"/>
                  </a:lnTo>
                  <a:lnTo>
                    <a:pt x="199132" y="548283"/>
                  </a:lnTo>
                  <a:lnTo>
                    <a:pt x="198239" y="542032"/>
                  </a:lnTo>
                  <a:cubicBezTo>
                    <a:pt x="195858" y="539800"/>
                    <a:pt x="192583" y="538609"/>
                    <a:pt x="188416" y="538460"/>
                  </a:cubicBezTo>
                  <a:close/>
                  <a:moveTo>
                    <a:pt x="104477" y="540246"/>
                  </a:moveTo>
                  <a:lnTo>
                    <a:pt x="105370" y="549176"/>
                  </a:lnTo>
                  <a:lnTo>
                    <a:pt x="109835" y="549176"/>
                  </a:lnTo>
                  <a:cubicBezTo>
                    <a:pt x="109835" y="545455"/>
                    <a:pt x="108049" y="542478"/>
                    <a:pt x="104477" y="540246"/>
                  </a:cubicBezTo>
                  <a:close/>
                  <a:moveTo>
                    <a:pt x="133052" y="562570"/>
                  </a:moveTo>
                  <a:lnTo>
                    <a:pt x="116978" y="569714"/>
                  </a:lnTo>
                  <a:cubicBezTo>
                    <a:pt x="117127" y="572244"/>
                    <a:pt x="117723" y="574625"/>
                    <a:pt x="118764" y="576858"/>
                  </a:cubicBezTo>
                  <a:lnTo>
                    <a:pt x="134838" y="567928"/>
                  </a:lnTo>
                  <a:lnTo>
                    <a:pt x="134838" y="563463"/>
                  </a:lnTo>
                  <a:lnTo>
                    <a:pt x="133052" y="562570"/>
                  </a:lnTo>
                  <a:close/>
                  <a:moveTo>
                    <a:pt x="186630" y="562570"/>
                  </a:moveTo>
                  <a:lnTo>
                    <a:pt x="187523" y="565249"/>
                  </a:lnTo>
                  <a:lnTo>
                    <a:pt x="188416" y="562570"/>
                  </a:lnTo>
                  <a:lnTo>
                    <a:pt x="186630" y="562570"/>
                  </a:lnTo>
                  <a:close/>
                  <a:moveTo>
                    <a:pt x="358080" y="566142"/>
                  </a:moveTo>
                  <a:cubicBezTo>
                    <a:pt x="355848" y="568970"/>
                    <a:pt x="353764" y="572244"/>
                    <a:pt x="351829" y="575965"/>
                  </a:cubicBezTo>
                  <a:lnTo>
                    <a:pt x="350936" y="585787"/>
                  </a:lnTo>
                  <a:lnTo>
                    <a:pt x="353615" y="599182"/>
                  </a:lnTo>
                  <a:lnTo>
                    <a:pt x="350043" y="605433"/>
                  </a:lnTo>
                  <a:lnTo>
                    <a:pt x="353615" y="611683"/>
                  </a:lnTo>
                  <a:lnTo>
                    <a:pt x="357187" y="614362"/>
                  </a:lnTo>
                  <a:cubicBezTo>
                    <a:pt x="358080" y="612725"/>
                    <a:pt x="358973" y="610642"/>
                    <a:pt x="359866" y="608112"/>
                  </a:cubicBezTo>
                  <a:lnTo>
                    <a:pt x="360759" y="593824"/>
                  </a:lnTo>
                  <a:lnTo>
                    <a:pt x="358080" y="566142"/>
                  </a:lnTo>
                  <a:close/>
                  <a:moveTo>
                    <a:pt x="191095" y="575965"/>
                  </a:moveTo>
                  <a:lnTo>
                    <a:pt x="177700" y="580430"/>
                  </a:lnTo>
                  <a:cubicBezTo>
                    <a:pt x="173980" y="581769"/>
                    <a:pt x="170110" y="583555"/>
                    <a:pt x="166092" y="585787"/>
                  </a:cubicBezTo>
                  <a:lnTo>
                    <a:pt x="154483" y="591145"/>
                  </a:lnTo>
                  <a:lnTo>
                    <a:pt x="124122" y="612576"/>
                  </a:lnTo>
                  <a:cubicBezTo>
                    <a:pt x="121294" y="615255"/>
                    <a:pt x="118616" y="618232"/>
                    <a:pt x="116086" y="621506"/>
                  </a:cubicBezTo>
                  <a:cubicBezTo>
                    <a:pt x="118318" y="624483"/>
                    <a:pt x="121592" y="626269"/>
                    <a:pt x="125908" y="626864"/>
                  </a:cubicBezTo>
                  <a:lnTo>
                    <a:pt x="127694" y="632222"/>
                  </a:lnTo>
                  <a:cubicBezTo>
                    <a:pt x="130075" y="632222"/>
                    <a:pt x="132456" y="631329"/>
                    <a:pt x="134838" y="629543"/>
                  </a:cubicBezTo>
                  <a:cubicBezTo>
                    <a:pt x="134242" y="626715"/>
                    <a:pt x="133350" y="623739"/>
                    <a:pt x="132159" y="620613"/>
                  </a:cubicBezTo>
                  <a:lnTo>
                    <a:pt x="135731" y="618827"/>
                  </a:lnTo>
                  <a:lnTo>
                    <a:pt x="148232" y="614362"/>
                  </a:lnTo>
                  <a:cubicBezTo>
                    <a:pt x="151506" y="612576"/>
                    <a:pt x="154781" y="610195"/>
                    <a:pt x="158055" y="607219"/>
                  </a:cubicBezTo>
                  <a:cubicBezTo>
                    <a:pt x="160436" y="604391"/>
                    <a:pt x="163413" y="601414"/>
                    <a:pt x="166985" y="598289"/>
                  </a:cubicBezTo>
                  <a:lnTo>
                    <a:pt x="177700" y="592038"/>
                  </a:lnTo>
                  <a:cubicBezTo>
                    <a:pt x="180826" y="590252"/>
                    <a:pt x="184100" y="587871"/>
                    <a:pt x="187523" y="584894"/>
                  </a:cubicBezTo>
                  <a:cubicBezTo>
                    <a:pt x="189309" y="582216"/>
                    <a:pt x="190500" y="579239"/>
                    <a:pt x="191095" y="575965"/>
                  </a:cubicBezTo>
                  <a:close/>
                  <a:moveTo>
                    <a:pt x="217884" y="578644"/>
                  </a:moveTo>
                  <a:lnTo>
                    <a:pt x="216991" y="592931"/>
                  </a:lnTo>
                  <a:lnTo>
                    <a:pt x="221456" y="592931"/>
                  </a:lnTo>
                  <a:lnTo>
                    <a:pt x="221456" y="583108"/>
                  </a:lnTo>
                  <a:cubicBezTo>
                    <a:pt x="220563" y="581620"/>
                    <a:pt x="219372" y="580132"/>
                    <a:pt x="217884" y="578644"/>
                  </a:cubicBezTo>
                  <a:close/>
                  <a:moveTo>
                    <a:pt x="216991" y="608112"/>
                  </a:moveTo>
                  <a:lnTo>
                    <a:pt x="216991" y="617934"/>
                  </a:lnTo>
                  <a:lnTo>
                    <a:pt x="223242" y="617041"/>
                  </a:lnTo>
                  <a:lnTo>
                    <a:pt x="223242" y="608112"/>
                  </a:lnTo>
                  <a:lnTo>
                    <a:pt x="216991" y="608112"/>
                  </a:lnTo>
                  <a:close/>
                  <a:moveTo>
                    <a:pt x="180379" y="628650"/>
                  </a:moveTo>
                  <a:cubicBezTo>
                    <a:pt x="177254" y="629841"/>
                    <a:pt x="174277" y="631626"/>
                    <a:pt x="171450" y="634008"/>
                  </a:cubicBezTo>
                  <a:lnTo>
                    <a:pt x="170556" y="637580"/>
                  </a:lnTo>
                  <a:lnTo>
                    <a:pt x="173236" y="639366"/>
                  </a:lnTo>
                  <a:lnTo>
                    <a:pt x="177700" y="638473"/>
                  </a:lnTo>
                  <a:cubicBezTo>
                    <a:pt x="180826" y="637580"/>
                    <a:pt x="183802" y="636091"/>
                    <a:pt x="186630" y="634008"/>
                  </a:cubicBezTo>
                  <a:cubicBezTo>
                    <a:pt x="186184" y="630882"/>
                    <a:pt x="184100" y="629096"/>
                    <a:pt x="180379" y="628650"/>
                  </a:cubicBezTo>
                  <a:close/>
                  <a:moveTo>
                    <a:pt x="287536" y="628650"/>
                  </a:moveTo>
                  <a:lnTo>
                    <a:pt x="285750" y="631329"/>
                  </a:lnTo>
                  <a:lnTo>
                    <a:pt x="287536" y="637580"/>
                  </a:lnTo>
                  <a:lnTo>
                    <a:pt x="292893" y="636687"/>
                  </a:lnTo>
                  <a:lnTo>
                    <a:pt x="295572" y="629543"/>
                  </a:lnTo>
                  <a:lnTo>
                    <a:pt x="287536" y="628650"/>
                  </a:lnTo>
                  <a:close/>
                  <a:moveTo>
                    <a:pt x="420588" y="95548"/>
                  </a:moveTo>
                  <a:cubicBezTo>
                    <a:pt x="419248" y="99566"/>
                    <a:pt x="418356" y="103733"/>
                    <a:pt x="417909" y="108049"/>
                  </a:cubicBezTo>
                  <a:lnTo>
                    <a:pt x="418802" y="115193"/>
                  </a:lnTo>
                  <a:lnTo>
                    <a:pt x="422374" y="112514"/>
                  </a:lnTo>
                  <a:lnTo>
                    <a:pt x="422374" y="104477"/>
                  </a:lnTo>
                  <a:lnTo>
                    <a:pt x="426839" y="102691"/>
                  </a:lnTo>
                  <a:lnTo>
                    <a:pt x="426839" y="95548"/>
                  </a:lnTo>
                  <a:lnTo>
                    <a:pt x="420588" y="95548"/>
                  </a:lnTo>
                  <a:close/>
                  <a:moveTo>
                    <a:pt x="408979" y="47327"/>
                  </a:moveTo>
                  <a:lnTo>
                    <a:pt x="403622" y="50899"/>
                  </a:lnTo>
                  <a:cubicBezTo>
                    <a:pt x="403770" y="52685"/>
                    <a:pt x="404663" y="54173"/>
                    <a:pt x="406300" y="55364"/>
                  </a:cubicBezTo>
                  <a:cubicBezTo>
                    <a:pt x="407938" y="52983"/>
                    <a:pt x="408830" y="50304"/>
                    <a:pt x="408979" y="47327"/>
                  </a:cubicBezTo>
                  <a:close/>
                  <a:moveTo>
                    <a:pt x="408979" y="60722"/>
                  </a:moveTo>
                  <a:cubicBezTo>
                    <a:pt x="407789" y="65038"/>
                    <a:pt x="407193" y="69503"/>
                    <a:pt x="407193" y="74116"/>
                  </a:cubicBezTo>
                  <a:lnTo>
                    <a:pt x="410765" y="69651"/>
                  </a:lnTo>
                  <a:lnTo>
                    <a:pt x="410765" y="62508"/>
                  </a:lnTo>
                  <a:cubicBezTo>
                    <a:pt x="410616" y="61764"/>
                    <a:pt x="410021" y="61168"/>
                    <a:pt x="408979" y="60722"/>
                  </a:cubicBezTo>
                  <a:close/>
                  <a:moveTo>
                    <a:pt x="373260" y="71437"/>
                  </a:moveTo>
                  <a:lnTo>
                    <a:pt x="375046" y="83939"/>
                  </a:lnTo>
                  <a:lnTo>
                    <a:pt x="368796" y="108942"/>
                  </a:lnTo>
                  <a:lnTo>
                    <a:pt x="355401" y="141982"/>
                  </a:lnTo>
                  <a:lnTo>
                    <a:pt x="352722" y="163413"/>
                  </a:lnTo>
                  <a:lnTo>
                    <a:pt x="357187" y="161627"/>
                  </a:lnTo>
                  <a:lnTo>
                    <a:pt x="371474" y="160734"/>
                  </a:lnTo>
                  <a:cubicBezTo>
                    <a:pt x="372963" y="157162"/>
                    <a:pt x="374154" y="153293"/>
                    <a:pt x="375046" y="149126"/>
                  </a:cubicBezTo>
                  <a:lnTo>
                    <a:pt x="380404" y="108049"/>
                  </a:lnTo>
                  <a:cubicBezTo>
                    <a:pt x="380851" y="104031"/>
                    <a:pt x="381148" y="99268"/>
                    <a:pt x="381297" y="93762"/>
                  </a:cubicBezTo>
                  <a:lnTo>
                    <a:pt x="381297" y="78581"/>
                  </a:lnTo>
                  <a:cubicBezTo>
                    <a:pt x="380256" y="74860"/>
                    <a:pt x="377576" y="72479"/>
                    <a:pt x="373260" y="71437"/>
                  </a:cubicBezTo>
                  <a:close/>
                  <a:moveTo>
                    <a:pt x="417909" y="118765"/>
                  </a:moveTo>
                  <a:lnTo>
                    <a:pt x="416123" y="122337"/>
                  </a:lnTo>
                  <a:lnTo>
                    <a:pt x="419695" y="124123"/>
                  </a:lnTo>
                  <a:lnTo>
                    <a:pt x="419695" y="119658"/>
                  </a:lnTo>
                  <a:lnTo>
                    <a:pt x="417909" y="118765"/>
                  </a:lnTo>
                  <a:close/>
                  <a:moveTo>
                    <a:pt x="398264" y="122337"/>
                  </a:moveTo>
                  <a:lnTo>
                    <a:pt x="399156" y="131266"/>
                  </a:lnTo>
                  <a:lnTo>
                    <a:pt x="405408" y="129480"/>
                  </a:lnTo>
                  <a:cubicBezTo>
                    <a:pt x="404961" y="125611"/>
                    <a:pt x="402580" y="123230"/>
                    <a:pt x="398264" y="122337"/>
                  </a:cubicBezTo>
                  <a:close/>
                  <a:moveTo>
                    <a:pt x="325040" y="14287"/>
                  </a:moveTo>
                  <a:lnTo>
                    <a:pt x="325040" y="21431"/>
                  </a:lnTo>
                  <a:cubicBezTo>
                    <a:pt x="326380" y="20092"/>
                    <a:pt x="327273" y="18306"/>
                    <a:pt x="327719" y="16073"/>
                  </a:cubicBezTo>
                  <a:lnTo>
                    <a:pt x="325040" y="14287"/>
                  </a:lnTo>
                  <a:close/>
                  <a:moveTo>
                    <a:pt x="317004" y="79474"/>
                  </a:moveTo>
                  <a:cubicBezTo>
                    <a:pt x="315366" y="80814"/>
                    <a:pt x="314176" y="82600"/>
                    <a:pt x="313432" y="84832"/>
                  </a:cubicBezTo>
                  <a:lnTo>
                    <a:pt x="318790" y="84832"/>
                  </a:lnTo>
                  <a:cubicBezTo>
                    <a:pt x="319980" y="83492"/>
                    <a:pt x="320873" y="81707"/>
                    <a:pt x="321468" y="79474"/>
                  </a:cubicBezTo>
                  <a:lnTo>
                    <a:pt x="317004" y="79474"/>
                  </a:lnTo>
                  <a:close/>
                  <a:moveTo>
                    <a:pt x="325933" y="106263"/>
                  </a:moveTo>
                  <a:lnTo>
                    <a:pt x="332184" y="112514"/>
                  </a:lnTo>
                  <a:lnTo>
                    <a:pt x="333077" y="120551"/>
                  </a:lnTo>
                  <a:lnTo>
                    <a:pt x="332184" y="123230"/>
                  </a:lnTo>
                  <a:lnTo>
                    <a:pt x="325933" y="153591"/>
                  </a:lnTo>
                  <a:cubicBezTo>
                    <a:pt x="326082" y="157311"/>
                    <a:pt x="326677" y="160883"/>
                    <a:pt x="327719" y="164306"/>
                  </a:cubicBezTo>
                  <a:cubicBezTo>
                    <a:pt x="326082" y="167134"/>
                    <a:pt x="324892" y="170110"/>
                    <a:pt x="324147" y="173236"/>
                  </a:cubicBezTo>
                  <a:cubicBezTo>
                    <a:pt x="324445" y="176064"/>
                    <a:pt x="325933" y="178445"/>
                    <a:pt x="328612" y="180380"/>
                  </a:cubicBezTo>
                  <a:cubicBezTo>
                    <a:pt x="330100" y="177998"/>
                    <a:pt x="331291" y="175319"/>
                    <a:pt x="332184" y="172343"/>
                  </a:cubicBezTo>
                  <a:lnTo>
                    <a:pt x="338435" y="116979"/>
                  </a:lnTo>
                  <a:lnTo>
                    <a:pt x="338435" y="108942"/>
                  </a:lnTo>
                  <a:cubicBezTo>
                    <a:pt x="338286" y="108198"/>
                    <a:pt x="337690" y="107603"/>
                    <a:pt x="336649" y="107156"/>
                  </a:cubicBezTo>
                  <a:lnTo>
                    <a:pt x="325933" y="106263"/>
                  </a:lnTo>
                  <a:close/>
                  <a:moveTo>
                    <a:pt x="396478" y="166092"/>
                  </a:moveTo>
                  <a:lnTo>
                    <a:pt x="393799" y="178594"/>
                  </a:lnTo>
                  <a:lnTo>
                    <a:pt x="393799" y="183951"/>
                  </a:lnTo>
                  <a:lnTo>
                    <a:pt x="400942" y="181273"/>
                  </a:lnTo>
                  <a:cubicBezTo>
                    <a:pt x="402877" y="178594"/>
                    <a:pt x="404366" y="175319"/>
                    <a:pt x="405408" y="171450"/>
                  </a:cubicBezTo>
                  <a:lnTo>
                    <a:pt x="396478" y="166092"/>
                  </a:lnTo>
                  <a:close/>
                  <a:moveTo>
                    <a:pt x="350043" y="166985"/>
                  </a:moveTo>
                  <a:cubicBezTo>
                    <a:pt x="349299" y="171748"/>
                    <a:pt x="348108" y="177105"/>
                    <a:pt x="346472" y="183058"/>
                  </a:cubicBezTo>
                  <a:lnTo>
                    <a:pt x="343792" y="199132"/>
                  </a:lnTo>
                  <a:cubicBezTo>
                    <a:pt x="343644" y="204192"/>
                    <a:pt x="341858" y="208955"/>
                    <a:pt x="338435" y="213419"/>
                  </a:cubicBezTo>
                  <a:cubicBezTo>
                    <a:pt x="335905" y="213271"/>
                    <a:pt x="333226" y="212675"/>
                    <a:pt x="330398" y="211633"/>
                  </a:cubicBezTo>
                  <a:lnTo>
                    <a:pt x="328612" y="216991"/>
                  </a:lnTo>
                  <a:lnTo>
                    <a:pt x="326826" y="233958"/>
                  </a:lnTo>
                  <a:lnTo>
                    <a:pt x="327719" y="267891"/>
                  </a:lnTo>
                  <a:lnTo>
                    <a:pt x="324147" y="268783"/>
                  </a:lnTo>
                  <a:cubicBezTo>
                    <a:pt x="324147" y="273695"/>
                    <a:pt x="326528" y="277267"/>
                    <a:pt x="331291" y="279499"/>
                  </a:cubicBezTo>
                  <a:lnTo>
                    <a:pt x="343792" y="216098"/>
                  </a:lnTo>
                  <a:lnTo>
                    <a:pt x="353615" y="207169"/>
                  </a:lnTo>
                  <a:cubicBezTo>
                    <a:pt x="353318" y="205234"/>
                    <a:pt x="352722" y="203150"/>
                    <a:pt x="351829" y="200918"/>
                  </a:cubicBezTo>
                  <a:lnTo>
                    <a:pt x="353615" y="193774"/>
                  </a:lnTo>
                  <a:cubicBezTo>
                    <a:pt x="355252" y="189160"/>
                    <a:pt x="356443" y="183803"/>
                    <a:pt x="357187" y="177701"/>
                  </a:cubicBezTo>
                  <a:cubicBezTo>
                    <a:pt x="356890" y="173087"/>
                    <a:pt x="354508" y="169515"/>
                    <a:pt x="350043" y="166985"/>
                  </a:cubicBezTo>
                  <a:close/>
                  <a:moveTo>
                    <a:pt x="371474" y="173236"/>
                  </a:moveTo>
                  <a:lnTo>
                    <a:pt x="367010" y="175022"/>
                  </a:lnTo>
                  <a:cubicBezTo>
                    <a:pt x="367605" y="177701"/>
                    <a:pt x="368796" y="180380"/>
                    <a:pt x="370582" y="183058"/>
                  </a:cubicBezTo>
                  <a:cubicBezTo>
                    <a:pt x="372814" y="185886"/>
                    <a:pt x="375493" y="188565"/>
                    <a:pt x="378618" y="191095"/>
                  </a:cubicBezTo>
                  <a:lnTo>
                    <a:pt x="402728" y="200918"/>
                  </a:lnTo>
                  <a:lnTo>
                    <a:pt x="423267" y="204490"/>
                  </a:lnTo>
                  <a:cubicBezTo>
                    <a:pt x="422672" y="207615"/>
                    <a:pt x="420588" y="209401"/>
                    <a:pt x="417016" y="209848"/>
                  </a:cubicBezTo>
                  <a:lnTo>
                    <a:pt x="401836" y="208062"/>
                  </a:lnTo>
                  <a:lnTo>
                    <a:pt x="392906" y="208062"/>
                  </a:lnTo>
                  <a:lnTo>
                    <a:pt x="393799" y="214312"/>
                  </a:lnTo>
                  <a:lnTo>
                    <a:pt x="393799" y="216098"/>
                  </a:lnTo>
                  <a:lnTo>
                    <a:pt x="394692" y="216098"/>
                  </a:lnTo>
                  <a:lnTo>
                    <a:pt x="397371" y="215205"/>
                  </a:lnTo>
                  <a:lnTo>
                    <a:pt x="406300" y="213419"/>
                  </a:lnTo>
                  <a:lnTo>
                    <a:pt x="423267" y="213419"/>
                  </a:lnTo>
                  <a:lnTo>
                    <a:pt x="426839" y="212526"/>
                  </a:lnTo>
                  <a:lnTo>
                    <a:pt x="425053" y="202704"/>
                  </a:lnTo>
                  <a:cubicBezTo>
                    <a:pt x="422523" y="200025"/>
                    <a:pt x="419546" y="197346"/>
                    <a:pt x="416123" y="194667"/>
                  </a:cubicBezTo>
                  <a:lnTo>
                    <a:pt x="377725" y="182166"/>
                  </a:lnTo>
                  <a:cubicBezTo>
                    <a:pt x="376237" y="179189"/>
                    <a:pt x="374154" y="176212"/>
                    <a:pt x="371474" y="173236"/>
                  </a:cubicBezTo>
                  <a:close/>
                  <a:moveTo>
                    <a:pt x="368796" y="203597"/>
                  </a:moveTo>
                  <a:lnTo>
                    <a:pt x="367903" y="213419"/>
                  </a:lnTo>
                  <a:lnTo>
                    <a:pt x="361652" y="220563"/>
                  </a:lnTo>
                  <a:cubicBezTo>
                    <a:pt x="360164" y="223540"/>
                    <a:pt x="358973" y="226814"/>
                    <a:pt x="358080" y="230386"/>
                  </a:cubicBezTo>
                  <a:cubicBezTo>
                    <a:pt x="359866" y="232916"/>
                    <a:pt x="361354" y="235892"/>
                    <a:pt x="362545" y="239316"/>
                  </a:cubicBezTo>
                  <a:lnTo>
                    <a:pt x="358080" y="275927"/>
                  </a:lnTo>
                  <a:lnTo>
                    <a:pt x="358080" y="283964"/>
                  </a:lnTo>
                  <a:lnTo>
                    <a:pt x="362545" y="283964"/>
                  </a:lnTo>
                  <a:lnTo>
                    <a:pt x="367010" y="260747"/>
                  </a:lnTo>
                  <a:lnTo>
                    <a:pt x="370582" y="250924"/>
                  </a:lnTo>
                  <a:cubicBezTo>
                    <a:pt x="372070" y="248245"/>
                    <a:pt x="373260" y="244971"/>
                    <a:pt x="374154" y="241101"/>
                  </a:cubicBezTo>
                  <a:lnTo>
                    <a:pt x="378618" y="217884"/>
                  </a:lnTo>
                  <a:lnTo>
                    <a:pt x="379511" y="205383"/>
                  </a:lnTo>
                  <a:lnTo>
                    <a:pt x="368796" y="203597"/>
                  </a:lnTo>
                  <a:close/>
                  <a:moveTo>
                    <a:pt x="387548" y="251817"/>
                  </a:moveTo>
                  <a:cubicBezTo>
                    <a:pt x="387846" y="254050"/>
                    <a:pt x="389036" y="255835"/>
                    <a:pt x="391120" y="257175"/>
                  </a:cubicBezTo>
                  <a:lnTo>
                    <a:pt x="392013" y="251817"/>
                  </a:lnTo>
                  <a:lnTo>
                    <a:pt x="387548" y="251817"/>
                  </a:lnTo>
                  <a:close/>
                  <a:moveTo>
                    <a:pt x="276820" y="182166"/>
                  </a:moveTo>
                  <a:lnTo>
                    <a:pt x="276820" y="188416"/>
                  </a:lnTo>
                  <a:lnTo>
                    <a:pt x="281285" y="188416"/>
                  </a:lnTo>
                  <a:cubicBezTo>
                    <a:pt x="280540" y="186184"/>
                    <a:pt x="279052" y="184100"/>
                    <a:pt x="276820" y="182166"/>
                  </a:cubicBezTo>
                  <a:close/>
                  <a:moveTo>
                    <a:pt x="329505" y="283071"/>
                  </a:moveTo>
                  <a:lnTo>
                    <a:pt x="325040" y="292001"/>
                  </a:lnTo>
                  <a:lnTo>
                    <a:pt x="322361" y="310753"/>
                  </a:lnTo>
                  <a:lnTo>
                    <a:pt x="323254" y="312539"/>
                  </a:lnTo>
                  <a:lnTo>
                    <a:pt x="323254" y="315218"/>
                  </a:lnTo>
                  <a:cubicBezTo>
                    <a:pt x="323254" y="318790"/>
                    <a:pt x="323850" y="322362"/>
                    <a:pt x="325040" y="325933"/>
                  </a:cubicBezTo>
                  <a:cubicBezTo>
                    <a:pt x="327719" y="324445"/>
                    <a:pt x="330100" y="322362"/>
                    <a:pt x="332184" y="319683"/>
                  </a:cubicBezTo>
                  <a:lnTo>
                    <a:pt x="332184" y="292894"/>
                  </a:lnTo>
                  <a:cubicBezTo>
                    <a:pt x="331738" y="289917"/>
                    <a:pt x="330844" y="286643"/>
                    <a:pt x="329505" y="283071"/>
                  </a:cubicBezTo>
                  <a:close/>
                  <a:moveTo>
                    <a:pt x="383083" y="289322"/>
                  </a:moveTo>
                  <a:cubicBezTo>
                    <a:pt x="383381" y="294084"/>
                    <a:pt x="385762" y="297358"/>
                    <a:pt x="390227" y="299144"/>
                  </a:cubicBezTo>
                  <a:lnTo>
                    <a:pt x="392013" y="290215"/>
                  </a:lnTo>
                  <a:lnTo>
                    <a:pt x="383083" y="289322"/>
                  </a:lnTo>
                  <a:close/>
                  <a:moveTo>
                    <a:pt x="346472" y="292001"/>
                  </a:moveTo>
                  <a:cubicBezTo>
                    <a:pt x="348555" y="296763"/>
                    <a:pt x="350043" y="302419"/>
                    <a:pt x="350936" y="308967"/>
                  </a:cubicBezTo>
                  <a:lnTo>
                    <a:pt x="350936" y="325041"/>
                  </a:lnTo>
                  <a:lnTo>
                    <a:pt x="346472" y="325933"/>
                  </a:lnTo>
                  <a:cubicBezTo>
                    <a:pt x="345132" y="328315"/>
                    <a:pt x="344239" y="330994"/>
                    <a:pt x="343792" y="333970"/>
                  </a:cubicBezTo>
                  <a:lnTo>
                    <a:pt x="353615" y="334863"/>
                  </a:lnTo>
                  <a:lnTo>
                    <a:pt x="358973" y="336649"/>
                  </a:lnTo>
                  <a:lnTo>
                    <a:pt x="366117" y="331291"/>
                  </a:lnTo>
                  <a:cubicBezTo>
                    <a:pt x="364480" y="327571"/>
                    <a:pt x="362396" y="323701"/>
                    <a:pt x="359866" y="319683"/>
                  </a:cubicBezTo>
                  <a:cubicBezTo>
                    <a:pt x="358973" y="316706"/>
                    <a:pt x="358378" y="313134"/>
                    <a:pt x="358080" y="308967"/>
                  </a:cubicBezTo>
                  <a:lnTo>
                    <a:pt x="362545" y="304502"/>
                  </a:lnTo>
                  <a:lnTo>
                    <a:pt x="368796" y="303609"/>
                  </a:lnTo>
                  <a:cubicBezTo>
                    <a:pt x="367605" y="300186"/>
                    <a:pt x="364926" y="298400"/>
                    <a:pt x="360759" y="298251"/>
                  </a:cubicBezTo>
                  <a:cubicBezTo>
                    <a:pt x="356740" y="295870"/>
                    <a:pt x="351978" y="293787"/>
                    <a:pt x="346472" y="292001"/>
                  </a:cubicBezTo>
                  <a:close/>
                  <a:moveTo>
                    <a:pt x="383976" y="315218"/>
                  </a:moveTo>
                  <a:cubicBezTo>
                    <a:pt x="383083" y="317301"/>
                    <a:pt x="382488" y="319683"/>
                    <a:pt x="382190" y="322362"/>
                  </a:cubicBezTo>
                  <a:lnTo>
                    <a:pt x="383083" y="325041"/>
                  </a:lnTo>
                  <a:cubicBezTo>
                    <a:pt x="383083" y="328612"/>
                    <a:pt x="384869" y="330696"/>
                    <a:pt x="388441" y="331291"/>
                  </a:cubicBezTo>
                  <a:lnTo>
                    <a:pt x="389334" y="328612"/>
                  </a:lnTo>
                  <a:lnTo>
                    <a:pt x="388441" y="315218"/>
                  </a:lnTo>
                  <a:lnTo>
                    <a:pt x="383976" y="315218"/>
                  </a:lnTo>
                  <a:close/>
                  <a:moveTo>
                    <a:pt x="306288" y="336649"/>
                  </a:moveTo>
                  <a:lnTo>
                    <a:pt x="304502" y="346472"/>
                  </a:lnTo>
                  <a:lnTo>
                    <a:pt x="313432" y="348258"/>
                  </a:lnTo>
                  <a:cubicBezTo>
                    <a:pt x="315664" y="352425"/>
                    <a:pt x="317748" y="357485"/>
                    <a:pt x="319682" y="363438"/>
                  </a:cubicBezTo>
                  <a:cubicBezTo>
                    <a:pt x="320724" y="358825"/>
                    <a:pt x="321320" y="353467"/>
                    <a:pt x="321468" y="347365"/>
                  </a:cubicBezTo>
                  <a:lnTo>
                    <a:pt x="320575" y="343793"/>
                  </a:lnTo>
                  <a:lnTo>
                    <a:pt x="319682" y="336649"/>
                  </a:lnTo>
                  <a:lnTo>
                    <a:pt x="306288" y="336649"/>
                  </a:lnTo>
                  <a:close/>
                  <a:moveTo>
                    <a:pt x="355401" y="343793"/>
                  </a:moveTo>
                  <a:lnTo>
                    <a:pt x="353615" y="356294"/>
                  </a:lnTo>
                  <a:lnTo>
                    <a:pt x="354508" y="358973"/>
                  </a:lnTo>
                  <a:lnTo>
                    <a:pt x="354508" y="364331"/>
                  </a:lnTo>
                  <a:cubicBezTo>
                    <a:pt x="357038" y="363885"/>
                    <a:pt x="359717" y="362992"/>
                    <a:pt x="362545" y="361652"/>
                  </a:cubicBezTo>
                  <a:lnTo>
                    <a:pt x="367010" y="357187"/>
                  </a:lnTo>
                  <a:lnTo>
                    <a:pt x="366117" y="349151"/>
                  </a:lnTo>
                  <a:cubicBezTo>
                    <a:pt x="362842" y="347067"/>
                    <a:pt x="359271" y="345281"/>
                    <a:pt x="355401" y="343793"/>
                  </a:cubicBezTo>
                  <a:close/>
                  <a:moveTo>
                    <a:pt x="335756" y="360759"/>
                  </a:moveTo>
                  <a:lnTo>
                    <a:pt x="334863" y="368796"/>
                  </a:lnTo>
                  <a:lnTo>
                    <a:pt x="341114" y="367903"/>
                  </a:lnTo>
                  <a:lnTo>
                    <a:pt x="342006" y="360759"/>
                  </a:lnTo>
                  <a:lnTo>
                    <a:pt x="335756" y="360759"/>
                  </a:lnTo>
                  <a:close/>
                  <a:moveTo>
                    <a:pt x="316110" y="375940"/>
                  </a:moveTo>
                  <a:cubicBezTo>
                    <a:pt x="315515" y="380107"/>
                    <a:pt x="315218" y="384869"/>
                    <a:pt x="315218" y="390227"/>
                  </a:cubicBezTo>
                  <a:lnTo>
                    <a:pt x="315218" y="400050"/>
                  </a:lnTo>
                  <a:lnTo>
                    <a:pt x="320575" y="400050"/>
                  </a:lnTo>
                  <a:lnTo>
                    <a:pt x="320575" y="375940"/>
                  </a:lnTo>
                  <a:lnTo>
                    <a:pt x="316110" y="375940"/>
                  </a:lnTo>
                  <a:close/>
                  <a:moveTo>
                    <a:pt x="356294" y="375940"/>
                  </a:moveTo>
                  <a:cubicBezTo>
                    <a:pt x="354210" y="381298"/>
                    <a:pt x="352722" y="387251"/>
                    <a:pt x="351829" y="393799"/>
                  </a:cubicBezTo>
                  <a:lnTo>
                    <a:pt x="350936" y="408980"/>
                  </a:lnTo>
                  <a:lnTo>
                    <a:pt x="353615" y="407194"/>
                  </a:lnTo>
                  <a:cubicBezTo>
                    <a:pt x="355996" y="402580"/>
                    <a:pt x="357782" y="396925"/>
                    <a:pt x="358973" y="390227"/>
                  </a:cubicBezTo>
                  <a:lnTo>
                    <a:pt x="360759" y="375940"/>
                  </a:lnTo>
                  <a:lnTo>
                    <a:pt x="356294" y="375940"/>
                  </a:lnTo>
                  <a:close/>
                  <a:moveTo>
                    <a:pt x="334863" y="390227"/>
                  </a:moveTo>
                  <a:lnTo>
                    <a:pt x="333970" y="402729"/>
                  </a:lnTo>
                  <a:cubicBezTo>
                    <a:pt x="333524" y="404812"/>
                    <a:pt x="333226" y="407194"/>
                    <a:pt x="333077" y="409873"/>
                  </a:cubicBezTo>
                  <a:cubicBezTo>
                    <a:pt x="333226" y="411063"/>
                    <a:pt x="333821" y="411956"/>
                    <a:pt x="334863" y="412551"/>
                  </a:cubicBezTo>
                  <a:lnTo>
                    <a:pt x="336649" y="400943"/>
                  </a:lnTo>
                  <a:cubicBezTo>
                    <a:pt x="336649" y="397371"/>
                    <a:pt x="336054" y="393799"/>
                    <a:pt x="334863" y="390227"/>
                  </a:cubicBezTo>
                  <a:close/>
                  <a:moveTo>
                    <a:pt x="316110" y="404515"/>
                  </a:moveTo>
                  <a:cubicBezTo>
                    <a:pt x="313134" y="406003"/>
                    <a:pt x="310455" y="407789"/>
                    <a:pt x="308074" y="409873"/>
                  </a:cubicBezTo>
                  <a:cubicBezTo>
                    <a:pt x="308074" y="411807"/>
                    <a:pt x="308669" y="413891"/>
                    <a:pt x="309860" y="416123"/>
                  </a:cubicBezTo>
                  <a:cubicBezTo>
                    <a:pt x="313878" y="413444"/>
                    <a:pt x="315962" y="409575"/>
                    <a:pt x="316110" y="404515"/>
                  </a:cubicBezTo>
                  <a:close/>
                  <a:moveTo>
                    <a:pt x="377725" y="418802"/>
                  </a:moveTo>
                  <a:lnTo>
                    <a:pt x="369689" y="422374"/>
                  </a:lnTo>
                  <a:lnTo>
                    <a:pt x="367010" y="427732"/>
                  </a:lnTo>
                  <a:lnTo>
                    <a:pt x="369689" y="428625"/>
                  </a:lnTo>
                  <a:lnTo>
                    <a:pt x="378618" y="425946"/>
                  </a:lnTo>
                  <a:lnTo>
                    <a:pt x="377725" y="418802"/>
                  </a:lnTo>
                  <a:close/>
                  <a:moveTo>
                    <a:pt x="414337" y="440233"/>
                  </a:moveTo>
                  <a:lnTo>
                    <a:pt x="412551" y="447377"/>
                  </a:lnTo>
                  <a:lnTo>
                    <a:pt x="416123" y="447377"/>
                  </a:lnTo>
                  <a:lnTo>
                    <a:pt x="417016" y="441126"/>
                  </a:lnTo>
                  <a:lnTo>
                    <a:pt x="414337" y="440233"/>
                  </a:lnTo>
                  <a:close/>
                  <a:moveTo>
                    <a:pt x="334863" y="453628"/>
                  </a:moveTo>
                  <a:lnTo>
                    <a:pt x="333077" y="463451"/>
                  </a:lnTo>
                  <a:lnTo>
                    <a:pt x="338435" y="463451"/>
                  </a:lnTo>
                  <a:lnTo>
                    <a:pt x="339328" y="453628"/>
                  </a:lnTo>
                  <a:lnTo>
                    <a:pt x="334863" y="453628"/>
                  </a:lnTo>
                  <a:close/>
                  <a:moveTo>
                    <a:pt x="376832" y="485775"/>
                  </a:moveTo>
                  <a:lnTo>
                    <a:pt x="377725" y="492026"/>
                  </a:lnTo>
                  <a:lnTo>
                    <a:pt x="386655" y="491133"/>
                  </a:lnTo>
                  <a:lnTo>
                    <a:pt x="386655" y="485775"/>
                  </a:lnTo>
                  <a:lnTo>
                    <a:pt x="376832" y="485775"/>
                  </a:lnTo>
                  <a:close/>
                  <a:moveTo>
                    <a:pt x="361652" y="495598"/>
                  </a:moveTo>
                  <a:cubicBezTo>
                    <a:pt x="360461" y="498574"/>
                    <a:pt x="359866" y="501848"/>
                    <a:pt x="359866" y="505420"/>
                  </a:cubicBezTo>
                  <a:cubicBezTo>
                    <a:pt x="362545" y="506611"/>
                    <a:pt x="365522" y="507206"/>
                    <a:pt x="368796" y="507206"/>
                  </a:cubicBezTo>
                  <a:cubicBezTo>
                    <a:pt x="369838" y="504527"/>
                    <a:pt x="370433" y="501551"/>
                    <a:pt x="370582" y="498276"/>
                  </a:cubicBezTo>
                  <a:lnTo>
                    <a:pt x="361652" y="495598"/>
                  </a:lnTo>
                  <a:close/>
                  <a:moveTo>
                    <a:pt x="407193" y="504527"/>
                  </a:moveTo>
                  <a:lnTo>
                    <a:pt x="399156" y="516136"/>
                  </a:lnTo>
                  <a:lnTo>
                    <a:pt x="392906" y="528637"/>
                  </a:lnTo>
                  <a:lnTo>
                    <a:pt x="389334" y="543818"/>
                  </a:lnTo>
                  <a:lnTo>
                    <a:pt x="388441" y="554533"/>
                  </a:lnTo>
                  <a:lnTo>
                    <a:pt x="394692" y="553641"/>
                  </a:lnTo>
                  <a:lnTo>
                    <a:pt x="404514" y="525958"/>
                  </a:lnTo>
                  <a:lnTo>
                    <a:pt x="413444" y="516136"/>
                  </a:lnTo>
                  <a:cubicBezTo>
                    <a:pt x="413146" y="511671"/>
                    <a:pt x="411063" y="507801"/>
                    <a:pt x="407193" y="504527"/>
                  </a:cubicBezTo>
                  <a:close/>
                  <a:moveTo>
                    <a:pt x="248245" y="528637"/>
                  </a:moveTo>
                  <a:lnTo>
                    <a:pt x="248245" y="538460"/>
                  </a:lnTo>
                  <a:lnTo>
                    <a:pt x="256282" y="538460"/>
                  </a:lnTo>
                  <a:lnTo>
                    <a:pt x="256282" y="537567"/>
                  </a:lnTo>
                  <a:lnTo>
                    <a:pt x="257174" y="529530"/>
                  </a:lnTo>
                  <a:lnTo>
                    <a:pt x="248245" y="528637"/>
                  </a:lnTo>
                  <a:close/>
                  <a:moveTo>
                    <a:pt x="356294" y="537567"/>
                  </a:moveTo>
                  <a:lnTo>
                    <a:pt x="355401" y="550962"/>
                  </a:lnTo>
                  <a:cubicBezTo>
                    <a:pt x="357336" y="553045"/>
                    <a:pt x="359717" y="554533"/>
                    <a:pt x="362545" y="555426"/>
                  </a:cubicBezTo>
                  <a:lnTo>
                    <a:pt x="363438" y="542925"/>
                  </a:lnTo>
                  <a:cubicBezTo>
                    <a:pt x="361801" y="540692"/>
                    <a:pt x="359420" y="538907"/>
                    <a:pt x="356294" y="53756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65" name="Freeform: Shape 4164">
              <a:extLst>
                <a:ext uri="{FF2B5EF4-FFF2-40B4-BE49-F238E27FC236}">
                  <a16:creationId xmlns:a16="http://schemas.microsoft.com/office/drawing/2014/main" id="{EC21964B-6DF5-4F3E-994D-27076A4F7C36}"/>
                </a:ext>
              </a:extLst>
            </p:cNvPr>
            <p:cNvSpPr/>
            <p:nvPr/>
          </p:nvSpPr>
          <p:spPr>
            <a:xfrm>
              <a:off x="6972221" y="3166900"/>
              <a:ext cx="6251" cy="6251"/>
            </a:xfrm>
            <a:custGeom>
              <a:avLst/>
              <a:gdLst/>
              <a:ahLst/>
              <a:cxnLst/>
              <a:rect l="l" t="t" r="r" b="b"/>
              <a:pathLst>
                <a:path w="6251" h="6251">
                  <a:moveTo>
                    <a:pt x="4465" y="0"/>
                  </a:moveTo>
                  <a:cubicBezTo>
                    <a:pt x="5507" y="1191"/>
                    <a:pt x="6102" y="2679"/>
                    <a:pt x="6251" y="4465"/>
                  </a:cubicBezTo>
                  <a:lnTo>
                    <a:pt x="2679" y="6251"/>
                  </a:lnTo>
                  <a:cubicBezTo>
                    <a:pt x="1339" y="4911"/>
                    <a:pt x="446" y="3125"/>
                    <a:pt x="0" y="893"/>
                  </a:cubicBezTo>
                  <a:lnTo>
                    <a:pt x="3572" y="893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64" name="Freeform: Shape 4163">
              <a:extLst>
                <a:ext uri="{FF2B5EF4-FFF2-40B4-BE49-F238E27FC236}">
                  <a16:creationId xmlns:a16="http://schemas.microsoft.com/office/drawing/2014/main" id="{56A3640F-8FFC-4B3A-99DE-0FA63F8881C6}"/>
                </a:ext>
              </a:extLst>
            </p:cNvPr>
            <p:cNvSpPr/>
            <p:nvPr/>
          </p:nvSpPr>
          <p:spPr>
            <a:xfrm>
              <a:off x="7481436" y="3189447"/>
              <a:ext cx="5358" cy="6251"/>
            </a:xfrm>
            <a:custGeom>
              <a:avLst/>
              <a:gdLst/>
              <a:ahLst/>
              <a:cxnLst/>
              <a:rect l="l" t="t" r="r" b="b"/>
              <a:pathLst>
                <a:path w="5358" h="6251">
                  <a:moveTo>
                    <a:pt x="1786" y="0"/>
                  </a:moveTo>
                  <a:cubicBezTo>
                    <a:pt x="3126" y="298"/>
                    <a:pt x="4316" y="1191"/>
                    <a:pt x="5358" y="2679"/>
                  </a:cubicBezTo>
                  <a:lnTo>
                    <a:pt x="893" y="6251"/>
                  </a:lnTo>
                  <a:lnTo>
                    <a:pt x="0" y="893"/>
                  </a:lnTo>
                  <a:lnTo>
                    <a:pt x="1786" y="89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63" name="Freeform: Shape 4162">
              <a:extLst>
                <a:ext uri="{FF2B5EF4-FFF2-40B4-BE49-F238E27FC236}">
                  <a16:creationId xmlns:a16="http://schemas.microsoft.com/office/drawing/2014/main" id="{4A2AA360-C100-43DB-9E99-8F8B5827236B}"/>
                </a:ext>
              </a:extLst>
            </p:cNvPr>
            <p:cNvSpPr/>
            <p:nvPr/>
          </p:nvSpPr>
          <p:spPr>
            <a:xfrm>
              <a:off x="8786361" y="3189447"/>
              <a:ext cx="5358" cy="6251"/>
            </a:xfrm>
            <a:custGeom>
              <a:avLst/>
              <a:gdLst/>
              <a:ahLst/>
              <a:cxnLst/>
              <a:rect l="l" t="t" r="r" b="b"/>
              <a:pathLst>
                <a:path w="5358" h="6251">
                  <a:moveTo>
                    <a:pt x="1786" y="0"/>
                  </a:moveTo>
                  <a:cubicBezTo>
                    <a:pt x="3125" y="298"/>
                    <a:pt x="4316" y="1191"/>
                    <a:pt x="5358" y="2679"/>
                  </a:cubicBezTo>
                  <a:lnTo>
                    <a:pt x="893" y="6251"/>
                  </a:lnTo>
                  <a:lnTo>
                    <a:pt x="0" y="893"/>
                  </a:lnTo>
                  <a:lnTo>
                    <a:pt x="1786" y="89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62" name="Freeform: Shape 4161">
              <a:extLst>
                <a:ext uri="{FF2B5EF4-FFF2-40B4-BE49-F238E27FC236}">
                  <a16:creationId xmlns:a16="http://schemas.microsoft.com/office/drawing/2014/main" id="{B605660A-01AE-41EC-AA3C-AD7CB6FBEBC6}"/>
                </a:ext>
              </a:extLst>
            </p:cNvPr>
            <p:cNvSpPr/>
            <p:nvPr/>
          </p:nvSpPr>
          <p:spPr>
            <a:xfrm>
              <a:off x="7035622" y="3201725"/>
              <a:ext cx="17859" cy="53578"/>
            </a:xfrm>
            <a:custGeom>
              <a:avLst/>
              <a:gdLst/>
              <a:ahLst/>
              <a:cxnLst/>
              <a:rect l="l" t="t" r="r" b="b"/>
              <a:pathLst>
                <a:path w="17859" h="53578">
                  <a:moveTo>
                    <a:pt x="0" y="0"/>
                  </a:moveTo>
                  <a:cubicBezTo>
                    <a:pt x="4167" y="2083"/>
                    <a:pt x="6846" y="5655"/>
                    <a:pt x="8036" y="10715"/>
                  </a:cubicBezTo>
                  <a:lnTo>
                    <a:pt x="12501" y="24110"/>
                  </a:lnTo>
                  <a:cubicBezTo>
                    <a:pt x="13841" y="27979"/>
                    <a:pt x="15031" y="32742"/>
                    <a:pt x="16073" y="38397"/>
                  </a:cubicBezTo>
                  <a:lnTo>
                    <a:pt x="17859" y="50899"/>
                  </a:lnTo>
                  <a:lnTo>
                    <a:pt x="16966" y="53578"/>
                  </a:lnTo>
                  <a:cubicBezTo>
                    <a:pt x="12501" y="53429"/>
                    <a:pt x="8036" y="52536"/>
                    <a:pt x="3572" y="50899"/>
                  </a:cubicBezTo>
                  <a:cubicBezTo>
                    <a:pt x="2232" y="46136"/>
                    <a:pt x="1339" y="40779"/>
                    <a:pt x="893" y="348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61" name="Freeform: Shape 4160">
              <a:extLst>
                <a:ext uri="{FF2B5EF4-FFF2-40B4-BE49-F238E27FC236}">
                  <a16:creationId xmlns:a16="http://schemas.microsoft.com/office/drawing/2014/main" id="{8E4F1659-647F-4201-9514-9B6E43E75F34}"/>
                </a:ext>
              </a:extLst>
            </p:cNvPr>
            <p:cNvSpPr/>
            <p:nvPr/>
          </p:nvSpPr>
          <p:spPr>
            <a:xfrm>
              <a:off x="7539479" y="3223380"/>
              <a:ext cx="16967" cy="52685"/>
            </a:xfrm>
            <a:custGeom>
              <a:avLst/>
              <a:gdLst/>
              <a:ahLst/>
              <a:cxnLst/>
              <a:rect l="l" t="t" r="r" b="b"/>
              <a:pathLst>
                <a:path w="16967" h="52685">
                  <a:moveTo>
                    <a:pt x="893" y="0"/>
                  </a:moveTo>
                  <a:cubicBezTo>
                    <a:pt x="4019" y="2530"/>
                    <a:pt x="6400" y="6102"/>
                    <a:pt x="8037" y="10716"/>
                  </a:cubicBezTo>
                  <a:lnTo>
                    <a:pt x="16074" y="37505"/>
                  </a:lnTo>
                  <a:lnTo>
                    <a:pt x="16967" y="50899"/>
                  </a:lnTo>
                  <a:lnTo>
                    <a:pt x="15181" y="52685"/>
                  </a:lnTo>
                  <a:cubicBezTo>
                    <a:pt x="11311" y="52388"/>
                    <a:pt x="7739" y="50602"/>
                    <a:pt x="4465" y="47328"/>
                  </a:cubicBezTo>
                  <a:lnTo>
                    <a:pt x="893" y="33933"/>
                  </a:lnTo>
                  <a:lnTo>
                    <a:pt x="0" y="1696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60" name="Freeform: Shape 4159">
              <a:extLst>
                <a:ext uri="{FF2B5EF4-FFF2-40B4-BE49-F238E27FC236}">
                  <a16:creationId xmlns:a16="http://schemas.microsoft.com/office/drawing/2014/main" id="{77D9100F-1CA1-4E57-9500-6284F0DB3392}"/>
                </a:ext>
              </a:extLst>
            </p:cNvPr>
            <p:cNvSpPr/>
            <p:nvPr/>
          </p:nvSpPr>
          <p:spPr>
            <a:xfrm>
              <a:off x="8844404" y="3223380"/>
              <a:ext cx="16966" cy="52685"/>
            </a:xfrm>
            <a:custGeom>
              <a:avLst/>
              <a:gdLst/>
              <a:ahLst/>
              <a:cxnLst/>
              <a:rect l="l" t="t" r="r" b="b"/>
              <a:pathLst>
                <a:path w="16966" h="52685">
                  <a:moveTo>
                    <a:pt x="893" y="0"/>
                  </a:moveTo>
                  <a:cubicBezTo>
                    <a:pt x="4018" y="2530"/>
                    <a:pt x="6400" y="6102"/>
                    <a:pt x="8037" y="10716"/>
                  </a:cubicBezTo>
                  <a:lnTo>
                    <a:pt x="16074" y="37505"/>
                  </a:lnTo>
                  <a:lnTo>
                    <a:pt x="16966" y="50899"/>
                  </a:lnTo>
                  <a:lnTo>
                    <a:pt x="15180" y="52685"/>
                  </a:lnTo>
                  <a:cubicBezTo>
                    <a:pt x="11311" y="52388"/>
                    <a:pt x="7739" y="50602"/>
                    <a:pt x="4465" y="47328"/>
                  </a:cubicBezTo>
                  <a:lnTo>
                    <a:pt x="893" y="33933"/>
                  </a:lnTo>
                  <a:lnTo>
                    <a:pt x="0" y="1696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59" name="Freeform: Shape 4158">
              <a:extLst>
                <a:ext uri="{FF2B5EF4-FFF2-40B4-BE49-F238E27FC236}">
                  <a16:creationId xmlns:a16="http://schemas.microsoft.com/office/drawing/2014/main" id="{0DDDDFC7-56FD-430A-90DE-84D10FC8558F}"/>
                </a:ext>
              </a:extLst>
            </p:cNvPr>
            <p:cNvSpPr/>
            <p:nvPr/>
          </p:nvSpPr>
          <p:spPr>
            <a:xfrm>
              <a:off x="6835597" y="3231194"/>
              <a:ext cx="8036" cy="5357"/>
            </a:xfrm>
            <a:custGeom>
              <a:avLst/>
              <a:gdLst/>
              <a:ahLst/>
              <a:cxnLst/>
              <a:rect l="l" t="t" r="r" b="b"/>
              <a:pathLst>
                <a:path w="8036" h="5357">
                  <a:moveTo>
                    <a:pt x="1786" y="0"/>
                  </a:moveTo>
                  <a:lnTo>
                    <a:pt x="7144" y="0"/>
                  </a:lnTo>
                  <a:lnTo>
                    <a:pt x="8036" y="4464"/>
                  </a:lnTo>
                  <a:lnTo>
                    <a:pt x="6251" y="5357"/>
                  </a:lnTo>
                  <a:lnTo>
                    <a:pt x="0" y="535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58" name="Freeform: Shape 4157">
              <a:extLst>
                <a:ext uri="{FF2B5EF4-FFF2-40B4-BE49-F238E27FC236}">
                  <a16:creationId xmlns:a16="http://schemas.microsoft.com/office/drawing/2014/main" id="{F8F4C72B-0B54-4836-9FFE-94E658556F5E}"/>
                </a:ext>
              </a:extLst>
            </p:cNvPr>
            <p:cNvSpPr/>
            <p:nvPr/>
          </p:nvSpPr>
          <p:spPr>
            <a:xfrm>
              <a:off x="7020441" y="3242802"/>
              <a:ext cx="2679" cy="11609"/>
            </a:xfrm>
            <a:custGeom>
              <a:avLst/>
              <a:gdLst/>
              <a:ahLst/>
              <a:cxnLst/>
              <a:rect l="l" t="t" r="r" b="b"/>
              <a:pathLst>
                <a:path w="2679" h="11609">
                  <a:moveTo>
                    <a:pt x="1786" y="0"/>
                  </a:moveTo>
                  <a:lnTo>
                    <a:pt x="2679" y="6251"/>
                  </a:lnTo>
                  <a:lnTo>
                    <a:pt x="1786" y="8037"/>
                  </a:lnTo>
                  <a:lnTo>
                    <a:pt x="1786" y="11609"/>
                  </a:lnTo>
                  <a:lnTo>
                    <a:pt x="893" y="10716"/>
                  </a:lnTo>
                  <a:lnTo>
                    <a:pt x="0" y="267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57" name="Freeform: Shape 4156">
              <a:extLst>
                <a:ext uri="{FF2B5EF4-FFF2-40B4-BE49-F238E27FC236}">
                  <a16:creationId xmlns:a16="http://schemas.microsoft.com/office/drawing/2014/main" id="{24BEF8F6-4EEB-4B4B-8E25-B090F714CEA4}"/>
                </a:ext>
              </a:extLst>
            </p:cNvPr>
            <p:cNvSpPr/>
            <p:nvPr/>
          </p:nvSpPr>
          <p:spPr>
            <a:xfrm>
              <a:off x="7353742" y="3251954"/>
              <a:ext cx="8037" cy="5358"/>
            </a:xfrm>
            <a:custGeom>
              <a:avLst/>
              <a:gdLst/>
              <a:ahLst/>
              <a:cxnLst/>
              <a:rect l="l" t="t" r="r" b="b"/>
              <a:pathLst>
                <a:path w="8037" h="5358">
                  <a:moveTo>
                    <a:pt x="1786" y="0"/>
                  </a:moveTo>
                  <a:lnTo>
                    <a:pt x="8037" y="893"/>
                  </a:lnTo>
                  <a:cubicBezTo>
                    <a:pt x="7888" y="2530"/>
                    <a:pt x="7292" y="4019"/>
                    <a:pt x="6251" y="5358"/>
                  </a:cubicBez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56" name="Freeform: Shape 4155">
              <a:extLst>
                <a:ext uri="{FF2B5EF4-FFF2-40B4-BE49-F238E27FC236}">
                  <a16:creationId xmlns:a16="http://schemas.microsoft.com/office/drawing/2014/main" id="{EB74AD1F-4092-4B97-AEE1-EFB67A0DAD4B}"/>
                </a:ext>
              </a:extLst>
            </p:cNvPr>
            <p:cNvSpPr/>
            <p:nvPr/>
          </p:nvSpPr>
          <p:spPr>
            <a:xfrm>
              <a:off x="8658666" y="3251954"/>
              <a:ext cx="8037" cy="5358"/>
            </a:xfrm>
            <a:custGeom>
              <a:avLst/>
              <a:gdLst/>
              <a:ahLst/>
              <a:cxnLst/>
              <a:rect l="l" t="t" r="r" b="b"/>
              <a:pathLst>
                <a:path w="8037" h="5358">
                  <a:moveTo>
                    <a:pt x="1786" y="0"/>
                  </a:moveTo>
                  <a:lnTo>
                    <a:pt x="8037" y="893"/>
                  </a:lnTo>
                  <a:cubicBezTo>
                    <a:pt x="7888" y="2530"/>
                    <a:pt x="7293" y="4019"/>
                    <a:pt x="6251" y="5358"/>
                  </a:cubicBez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55" name="Freeform: Shape 4154">
              <a:extLst>
                <a:ext uri="{FF2B5EF4-FFF2-40B4-BE49-F238E27FC236}">
                  <a16:creationId xmlns:a16="http://schemas.microsoft.com/office/drawing/2014/main" id="{A89C4B7E-A51B-4C1C-A271-E19E64E16DA1}"/>
                </a:ext>
              </a:extLst>
            </p:cNvPr>
            <p:cNvSpPr/>
            <p:nvPr/>
          </p:nvSpPr>
          <p:spPr>
            <a:xfrm>
              <a:off x="9281289" y="3270484"/>
              <a:ext cx="10715" cy="25003"/>
            </a:xfrm>
            <a:custGeom>
              <a:avLst/>
              <a:gdLst/>
              <a:ahLst/>
              <a:cxnLst/>
              <a:rect l="l" t="t" r="r" b="b"/>
              <a:pathLst>
                <a:path w="10715" h="25003">
                  <a:moveTo>
                    <a:pt x="4465" y="0"/>
                  </a:moveTo>
                  <a:cubicBezTo>
                    <a:pt x="7888" y="2679"/>
                    <a:pt x="9971" y="6549"/>
                    <a:pt x="10715" y="11609"/>
                  </a:cubicBezTo>
                  <a:cubicBezTo>
                    <a:pt x="9971" y="15776"/>
                    <a:pt x="7888" y="19646"/>
                    <a:pt x="4465" y="23217"/>
                  </a:cubicBezTo>
                  <a:lnTo>
                    <a:pt x="0" y="25003"/>
                  </a:lnTo>
                  <a:lnTo>
                    <a:pt x="0" y="13395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54" name="Freeform: Shape 4153">
              <a:extLst>
                <a:ext uri="{FF2B5EF4-FFF2-40B4-BE49-F238E27FC236}">
                  <a16:creationId xmlns:a16="http://schemas.microsoft.com/office/drawing/2014/main" id="{4A759B2F-558A-43C0-8641-302A846B8D15}"/>
                </a:ext>
              </a:extLst>
            </p:cNvPr>
            <p:cNvSpPr/>
            <p:nvPr/>
          </p:nvSpPr>
          <p:spPr>
            <a:xfrm>
              <a:off x="7052588" y="3278521"/>
              <a:ext cx="8037" cy="9823"/>
            </a:xfrm>
            <a:custGeom>
              <a:avLst/>
              <a:gdLst/>
              <a:ahLst/>
              <a:cxnLst/>
              <a:rect l="l" t="t" r="r" b="b"/>
              <a:pathLst>
                <a:path w="8037" h="9823">
                  <a:moveTo>
                    <a:pt x="1786" y="0"/>
                  </a:moveTo>
                  <a:lnTo>
                    <a:pt x="8037" y="0"/>
                  </a:lnTo>
                  <a:cubicBezTo>
                    <a:pt x="8037" y="3125"/>
                    <a:pt x="7442" y="6400"/>
                    <a:pt x="6251" y="9823"/>
                  </a:cubicBez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53" name="Freeform: Shape 4152">
              <a:extLst>
                <a:ext uri="{FF2B5EF4-FFF2-40B4-BE49-F238E27FC236}">
                  <a16:creationId xmlns:a16="http://schemas.microsoft.com/office/drawing/2014/main" id="{D1EC361E-06C9-4023-B3E9-6307742CCBDB}"/>
                </a:ext>
              </a:extLst>
            </p:cNvPr>
            <p:cNvSpPr/>
            <p:nvPr/>
          </p:nvSpPr>
          <p:spPr>
            <a:xfrm>
              <a:off x="7558232" y="3300175"/>
              <a:ext cx="5357" cy="8037"/>
            </a:xfrm>
            <a:custGeom>
              <a:avLst/>
              <a:gdLst/>
              <a:ahLst/>
              <a:cxnLst/>
              <a:rect l="l" t="t" r="r" b="b"/>
              <a:pathLst>
                <a:path w="5357" h="8037">
                  <a:moveTo>
                    <a:pt x="0" y="0"/>
                  </a:moveTo>
                  <a:lnTo>
                    <a:pt x="5357" y="0"/>
                  </a:lnTo>
                  <a:lnTo>
                    <a:pt x="4465" y="7144"/>
                  </a:ln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52" name="Freeform: Shape 4151">
              <a:extLst>
                <a:ext uri="{FF2B5EF4-FFF2-40B4-BE49-F238E27FC236}">
                  <a16:creationId xmlns:a16="http://schemas.microsoft.com/office/drawing/2014/main" id="{B2E29694-9BDE-453D-8CE9-2B3335528436}"/>
                </a:ext>
              </a:extLst>
            </p:cNvPr>
            <p:cNvSpPr/>
            <p:nvPr/>
          </p:nvSpPr>
          <p:spPr>
            <a:xfrm>
              <a:off x="8863156" y="3300175"/>
              <a:ext cx="5358" cy="8037"/>
            </a:xfrm>
            <a:custGeom>
              <a:avLst/>
              <a:gdLst/>
              <a:ahLst/>
              <a:cxnLst/>
              <a:rect l="l" t="t" r="r" b="b"/>
              <a:pathLst>
                <a:path w="5358" h="8037">
                  <a:moveTo>
                    <a:pt x="0" y="0"/>
                  </a:moveTo>
                  <a:lnTo>
                    <a:pt x="5358" y="0"/>
                  </a:lnTo>
                  <a:lnTo>
                    <a:pt x="4465" y="7144"/>
                  </a:ln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51" name="Freeform: Shape 4150">
              <a:extLst>
                <a:ext uri="{FF2B5EF4-FFF2-40B4-BE49-F238E27FC236}">
                  <a16:creationId xmlns:a16="http://schemas.microsoft.com/office/drawing/2014/main" id="{527C156C-A576-440C-BCE7-028C72FA0271}"/>
                </a:ext>
              </a:extLst>
            </p:cNvPr>
            <p:cNvSpPr/>
            <p:nvPr/>
          </p:nvSpPr>
          <p:spPr>
            <a:xfrm>
              <a:off x="7950319" y="3360004"/>
              <a:ext cx="12502" cy="15181"/>
            </a:xfrm>
            <a:custGeom>
              <a:avLst/>
              <a:gdLst/>
              <a:ahLst/>
              <a:cxnLst/>
              <a:rect l="l" t="t" r="r" b="b"/>
              <a:pathLst>
                <a:path w="12502" h="15181">
                  <a:moveTo>
                    <a:pt x="0" y="0"/>
                  </a:moveTo>
                  <a:cubicBezTo>
                    <a:pt x="3870" y="149"/>
                    <a:pt x="8037" y="745"/>
                    <a:pt x="12502" y="1786"/>
                  </a:cubicBezTo>
                  <a:cubicBezTo>
                    <a:pt x="12353" y="5358"/>
                    <a:pt x="11758" y="9228"/>
                    <a:pt x="10716" y="13395"/>
                  </a:cubicBezTo>
                  <a:lnTo>
                    <a:pt x="8037" y="15181"/>
                  </a:lnTo>
                  <a:lnTo>
                    <a:pt x="1786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50" name="Freeform: Shape 4149">
              <a:extLst>
                <a:ext uri="{FF2B5EF4-FFF2-40B4-BE49-F238E27FC236}">
                  <a16:creationId xmlns:a16="http://schemas.microsoft.com/office/drawing/2014/main" id="{E0092E7E-C5AD-478E-9B14-2EE94A84FB5D}"/>
                </a:ext>
              </a:extLst>
            </p:cNvPr>
            <p:cNvSpPr/>
            <p:nvPr/>
          </p:nvSpPr>
          <p:spPr>
            <a:xfrm>
              <a:off x="7961035" y="3376078"/>
              <a:ext cx="8930" cy="6251"/>
            </a:xfrm>
            <a:custGeom>
              <a:avLst/>
              <a:gdLst/>
              <a:ahLst/>
              <a:cxnLst/>
              <a:rect l="l" t="t" r="r" b="b"/>
              <a:pathLst>
                <a:path w="8930" h="6251">
                  <a:moveTo>
                    <a:pt x="0" y="0"/>
                  </a:moveTo>
                  <a:cubicBezTo>
                    <a:pt x="3572" y="595"/>
                    <a:pt x="6548" y="2381"/>
                    <a:pt x="8930" y="5358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49" name="Freeform: Shape 4148">
              <a:extLst>
                <a:ext uri="{FF2B5EF4-FFF2-40B4-BE49-F238E27FC236}">
                  <a16:creationId xmlns:a16="http://schemas.microsoft.com/office/drawing/2014/main" id="{558DF7C6-035A-42C7-8617-427FDBC3F357}"/>
                </a:ext>
              </a:extLst>
            </p:cNvPr>
            <p:cNvSpPr/>
            <p:nvPr/>
          </p:nvSpPr>
          <p:spPr>
            <a:xfrm>
              <a:off x="7961035" y="3377863"/>
              <a:ext cx="31254" cy="25896"/>
            </a:xfrm>
            <a:custGeom>
              <a:avLst/>
              <a:gdLst/>
              <a:ahLst/>
              <a:cxnLst/>
              <a:rect l="l" t="t" r="r" b="b"/>
              <a:pathLst>
                <a:path w="31254" h="25896">
                  <a:moveTo>
                    <a:pt x="21431" y="0"/>
                  </a:moveTo>
                  <a:cubicBezTo>
                    <a:pt x="23813" y="2828"/>
                    <a:pt x="25598" y="6399"/>
                    <a:pt x="26789" y="10715"/>
                  </a:cubicBezTo>
                  <a:lnTo>
                    <a:pt x="31254" y="21431"/>
                  </a:lnTo>
                  <a:cubicBezTo>
                    <a:pt x="27831" y="23217"/>
                    <a:pt x="23961" y="24705"/>
                    <a:pt x="19645" y="25896"/>
                  </a:cubicBezTo>
                  <a:cubicBezTo>
                    <a:pt x="16966" y="24110"/>
                    <a:pt x="13692" y="22919"/>
                    <a:pt x="9823" y="22324"/>
                  </a:cubicBezTo>
                  <a:cubicBezTo>
                    <a:pt x="6400" y="21729"/>
                    <a:pt x="3721" y="19645"/>
                    <a:pt x="1786" y="16073"/>
                  </a:cubicBezTo>
                  <a:lnTo>
                    <a:pt x="0" y="8929"/>
                  </a:lnTo>
                  <a:lnTo>
                    <a:pt x="7144" y="8929"/>
                  </a:lnTo>
                  <a:cubicBezTo>
                    <a:pt x="9525" y="9822"/>
                    <a:pt x="11906" y="11013"/>
                    <a:pt x="14288" y="12501"/>
                  </a:cubicBezTo>
                  <a:cubicBezTo>
                    <a:pt x="14734" y="11757"/>
                    <a:pt x="15032" y="10567"/>
                    <a:pt x="15180" y="8929"/>
                  </a:cubicBezTo>
                  <a:cubicBezTo>
                    <a:pt x="15627" y="5060"/>
                    <a:pt x="17711" y="2083"/>
                    <a:pt x="2143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48" name="Freeform: Shape 4147">
              <a:extLst>
                <a:ext uri="{FF2B5EF4-FFF2-40B4-BE49-F238E27FC236}">
                  <a16:creationId xmlns:a16="http://schemas.microsoft.com/office/drawing/2014/main" id="{366BF103-9C9D-4519-9EF4-C5D85C34D6E5}"/>
                </a:ext>
              </a:extLst>
            </p:cNvPr>
            <p:cNvSpPr/>
            <p:nvPr/>
          </p:nvSpPr>
          <p:spPr>
            <a:xfrm>
              <a:off x="6730226" y="3382998"/>
              <a:ext cx="34826" cy="13395"/>
            </a:xfrm>
            <a:custGeom>
              <a:avLst/>
              <a:gdLst/>
              <a:ahLst/>
              <a:cxnLst/>
              <a:rect l="l" t="t" r="r" b="b"/>
              <a:pathLst>
                <a:path w="34826" h="13395">
                  <a:moveTo>
                    <a:pt x="33040" y="0"/>
                  </a:moveTo>
                  <a:lnTo>
                    <a:pt x="34826" y="4465"/>
                  </a:lnTo>
                  <a:lnTo>
                    <a:pt x="5358" y="13395"/>
                  </a:lnTo>
                  <a:lnTo>
                    <a:pt x="2679" y="12502"/>
                  </a:lnTo>
                  <a:lnTo>
                    <a:pt x="0" y="8930"/>
                  </a:lnTo>
                  <a:lnTo>
                    <a:pt x="13395" y="3572"/>
                  </a:lnTo>
                  <a:lnTo>
                    <a:pt x="3304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47" name="Freeform: Shape 4146">
              <a:extLst>
                <a:ext uri="{FF2B5EF4-FFF2-40B4-BE49-F238E27FC236}">
                  <a16:creationId xmlns:a16="http://schemas.microsoft.com/office/drawing/2014/main" id="{3EFA2C7E-FC67-4A19-8837-68BD97162453}"/>
                </a:ext>
              </a:extLst>
            </p:cNvPr>
            <p:cNvSpPr/>
            <p:nvPr/>
          </p:nvSpPr>
          <p:spPr>
            <a:xfrm>
              <a:off x="8258394" y="3402867"/>
              <a:ext cx="6250" cy="4465"/>
            </a:xfrm>
            <a:custGeom>
              <a:avLst/>
              <a:gdLst/>
              <a:ahLst/>
              <a:cxnLst/>
              <a:rect l="l" t="t" r="r" b="b"/>
              <a:pathLst>
                <a:path w="6250" h="4465">
                  <a:moveTo>
                    <a:pt x="0" y="0"/>
                  </a:moveTo>
                  <a:lnTo>
                    <a:pt x="6250" y="0"/>
                  </a:lnTo>
                  <a:lnTo>
                    <a:pt x="4464" y="4465"/>
                  </a:lnTo>
                  <a:cubicBezTo>
                    <a:pt x="2678" y="3423"/>
                    <a:pt x="1190" y="1935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46" name="Freeform: Shape 4145">
              <a:extLst>
                <a:ext uri="{FF2B5EF4-FFF2-40B4-BE49-F238E27FC236}">
                  <a16:creationId xmlns:a16="http://schemas.microsoft.com/office/drawing/2014/main" id="{75407346-7351-40F4-B0C8-F1B13D04630E}"/>
                </a:ext>
              </a:extLst>
            </p:cNvPr>
            <p:cNvSpPr/>
            <p:nvPr/>
          </p:nvSpPr>
          <p:spPr>
            <a:xfrm>
              <a:off x="8920530" y="3431219"/>
              <a:ext cx="4464" cy="25003"/>
            </a:xfrm>
            <a:custGeom>
              <a:avLst/>
              <a:gdLst/>
              <a:ahLst/>
              <a:cxnLst/>
              <a:rect l="l" t="t" r="r" b="b"/>
              <a:pathLst>
                <a:path w="4464" h="25003">
                  <a:moveTo>
                    <a:pt x="0" y="0"/>
                  </a:moveTo>
                  <a:lnTo>
                    <a:pt x="4464" y="0"/>
                  </a:lnTo>
                  <a:lnTo>
                    <a:pt x="4464" y="25003"/>
                  </a:lnTo>
                  <a:lnTo>
                    <a:pt x="0" y="25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45" name="Freeform: Shape 4144">
              <a:extLst>
                <a:ext uri="{FF2B5EF4-FFF2-40B4-BE49-F238E27FC236}">
                  <a16:creationId xmlns:a16="http://schemas.microsoft.com/office/drawing/2014/main" id="{F365DAD6-9337-4CA8-BD9C-C6A91F8DF648}"/>
                </a:ext>
              </a:extLst>
            </p:cNvPr>
            <p:cNvSpPr/>
            <p:nvPr/>
          </p:nvSpPr>
          <p:spPr>
            <a:xfrm>
              <a:off x="7480073" y="3452872"/>
              <a:ext cx="1586" cy="1116"/>
            </a:xfrm>
            <a:custGeom>
              <a:avLst/>
              <a:gdLst/>
              <a:ahLst/>
              <a:cxnLst/>
              <a:rect l="l" t="t" r="r" b="b"/>
              <a:pathLst>
                <a:path w="1586" h="1116">
                  <a:moveTo>
                    <a:pt x="470" y="0"/>
                  </a:moveTo>
                  <a:lnTo>
                    <a:pt x="1586" y="1116"/>
                  </a:lnTo>
                  <a:lnTo>
                    <a:pt x="0" y="376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44" name="Freeform: Shape 4143">
              <a:extLst>
                <a:ext uri="{FF2B5EF4-FFF2-40B4-BE49-F238E27FC236}">
                  <a16:creationId xmlns:a16="http://schemas.microsoft.com/office/drawing/2014/main" id="{FA8DDF45-EC3F-4BF2-B890-CFD5BA39B736}"/>
                </a:ext>
              </a:extLst>
            </p:cNvPr>
            <p:cNvSpPr/>
            <p:nvPr/>
          </p:nvSpPr>
          <p:spPr>
            <a:xfrm>
              <a:off x="8784998" y="3452872"/>
              <a:ext cx="1586" cy="1116"/>
            </a:xfrm>
            <a:custGeom>
              <a:avLst/>
              <a:gdLst/>
              <a:ahLst/>
              <a:cxnLst/>
              <a:rect l="l" t="t" r="r" b="b"/>
              <a:pathLst>
                <a:path w="1586" h="1116">
                  <a:moveTo>
                    <a:pt x="470" y="0"/>
                  </a:moveTo>
                  <a:lnTo>
                    <a:pt x="1586" y="1116"/>
                  </a:lnTo>
                  <a:lnTo>
                    <a:pt x="0" y="376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43" name="Freeform: Shape 4142">
              <a:extLst>
                <a:ext uri="{FF2B5EF4-FFF2-40B4-BE49-F238E27FC236}">
                  <a16:creationId xmlns:a16="http://schemas.microsoft.com/office/drawing/2014/main" id="{FAF502A6-0ADA-4732-B8B2-945F5EC5668D}"/>
                </a:ext>
              </a:extLst>
            </p:cNvPr>
            <p:cNvSpPr/>
            <p:nvPr/>
          </p:nvSpPr>
          <p:spPr>
            <a:xfrm>
              <a:off x="6708795" y="3458008"/>
              <a:ext cx="8037" cy="12501"/>
            </a:xfrm>
            <a:custGeom>
              <a:avLst/>
              <a:gdLst/>
              <a:ahLst/>
              <a:cxnLst/>
              <a:rect l="l" t="t" r="r" b="b"/>
              <a:pathLst>
                <a:path w="8037" h="12501">
                  <a:moveTo>
                    <a:pt x="893" y="0"/>
                  </a:moveTo>
                  <a:cubicBezTo>
                    <a:pt x="2977" y="1934"/>
                    <a:pt x="5358" y="3720"/>
                    <a:pt x="8037" y="5358"/>
                  </a:cubicBezTo>
                  <a:cubicBezTo>
                    <a:pt x="8037" y="7441"/>
                    <a:pt x="7442" y="9525"/>
                    <a:pt x="6251" y="11608"/>
                  </a:cubicBezTo>
                  <a:lnTo>
                    <a:pt x="2679" y="12501"/>
                  </a:lnTo>
                  <a:cubicBezTo>
                    <a:pt x="2530" y="11906"/>
                    <a:pt x="1935" y="11311"/>
                    <a:pt x="893" y="10715"/>
                  </a:cubicBez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42" name="Freeform: Shape 4141">
              <a:extLst>
                <a:ext uri="{FF2B5EF4-FFF2-40B4-BE49-F238E27FC236}">
                  <a16:creationId xmlns:a16="http://schemas.microsoft.com/office/drawing/2014/main" id="{58F258A3-1FF7-41F5-8051-684B7AF62366}"/>
                </a:ext>
              </a:extLst>
            </p:cNvPr>
            <p:cNvSpPr/>
            <p:nvPr/>
          </p:nvSpPr>
          <p:spPr>
            <a:xfrm>
              <a:off x="8019971" y="3518060"/>
              <a:ext cx="4465" cy="8037"/>
            </a:xfrm>
            <a:custGeom>
              <a:avLst/>
              <a:gdLst/>
              <a:ahLst/>
              <a:cxnLst/>
              <a:rect l="l" t="t" r="r" b="b"/>
              <a:pathLst>
                <a:path w="4465" h="8037">
                  <a:moveTo>
                    <a:pt x="2679" y="0"/>
                  </a:moveTo>
                  <a:lnTo>
                    <a:pt x="4465" y="6251"/>
                  </a:lnTo>
                  <a:lnTo>
                    <a:pt x="1786" y="8037"/>
                  </a:lnTo>
                  <a:lnTo>
                    <a:pt x="0" y="5358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41" name="Freeform: Shape 4140">
              <a:extLst>
                <a:ext uri="{FF2B5EF4-FFF2-40B4-BE49-F238E27FC236}">
                  <a16:creationId xmlns:a16="http://schemas.microsoft.com/office/drawing/2014/main" id="{08BBC157-1D7A-4F3B-A04C-E0315B4F7F92}"/>
                </a:ext>
              </a:extLst>
            </p:cNvPr>
            <p:cNvSpPr/>
            <p:nvPr/>
          </p:nvSpPr>
          <p:spPr>
            <a:xfrm>
              <a:off x="8036044" y="3518060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2679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40" name="Freeform: Shape 4139">
              <a:extLst>
                <a:ext uri="{FF2B5EF4-FFF2-40B4-BE49-F238E27FC236}">
                  <a16:creationId xmlns:a16="http://schemas.microsoft.com/office/drawing/2014/main" id="{215A4C02-E2DC-45DE-88FA-A8DB01236D5E}"/>
                </a:ext>
              </a:extLst>
            </p:cNvPr>
            <p:cNvSpPr/>
            <p:nvPr/>
          </p:nvSpPr>
          <p:spPr>
            <a:xfrm>
              <a:off x="6777554" y="3548198"/>
              <a:ext cx="7144" cy="25003"/>
            </a:xfrm>
            <a:custGeom>
              <a:avLst/>
              <a:gdLst/>
              <a:ahLst/>
              <a:cxnLst/>
              <a:rect l="l" t="t" r="r" b="b"/>
              <a:pathLst>
                <a:path w="7144" h="25003">
                  <a:moveTo>
                    <a:pt x="4465" y="0"/>
                  </a:moveTo>
                  <a:cubicBezTo>
                    <a:pt x="5804" y="4316"/>
                    <a:pt x="6697" y="8780"/>
                    <a:pt x="7144" y="13394"/>
                  </a:cubicBezTo>
                  <a:lnTo>
                    <a:pt x="7144" y="25003"/>
                  </a:lnTo>
                  <a:lnTo>
                    <a:pt x="5358" y="22324"/>
                  </a:lnTo>
                  <a:lnTo>
                    <a:pt x="0" y="11608"/>
                  </a:lnTo>
                  <a:cubicBezTo>
                    <a:pt x="744" y="7739"/>
                    <a:pt x="2232" y="3869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39" name="Freeform: Shape 4138">
              <a:extLst>
                <a:ext uri="{FF2B5EF4-FFF2-40B4-BE49-F238E27FC236}">
                  <a16:creationId xmlns:a16="http://schemas.microsoft.com/office/drawing/2014/main" id="{18DE37DD-C3E2-458B-B431-C001AF72ABFE}"/>
                </a:ext>
              </a:extLst>
            </p:cNvPr>
            <p:cNvSpPr/>
            <p:nvPr/>
          </p:nvSpPr>
          <p:spPr>
            <a:xfrm>
              <a:off x="6752551" y="3556233"/>
              <a:ext cx="32147" cy="79474"/>
            </a:xfrm>
            <a:custGeom>
              <a:avLst/>
              <a:gdLst/>
              <a:ahLst/>
              <a:cxnLst/>
              <a:rect l="l" t="t" r="r" b="b"/>
              <a:pathLst>
                <a:path w="32147" h="79474">
                  <a:moveTo>
                    <a:pt x="4465" y="0"/>
                  </a:moveTo>
                  <a:lnTo>
                    <a:pt x="16073" y="6251"/>
                  </a:lnTo>
                  <a:lnTo>
                    <a:pt x="17859" y="13395"/>
                  </a:lnTo>
                  <a:lnTo>
                    <a:pt x="16073" y="20539"/>
                  </a:lnTo>
                  <a:cubicBezTo>
                    <a:pt x="15627" y="25003"/>
                    <a:pt x="14734" y="30064"/>
                    <a:pt x="13394" y="35719"/>
                  </a:cubicBezTo>
                  <a:lnTo>
                    <a:pt x="14287" y="45542"/>
                  </a:lnTo>
                  <a:lnTo>
                    <a:pt x="19645" y="44649"/>
                  </a:lnTo>
                  <a:lnTo>
                    <a:pt x="25896" y="33933"/>
                  </a:lnTo>
                  <a:cubicBezTo>
                    <a:pt x="26640" y="30361"/>
                    <a:pt x="28723" y="28278"/>
                    <a:pt x="32147" y="27682"/>
                  </a:cubicBezTo>
                  <a:lnTo>
                    <a:pt x="32147" y="77689"/>
                  </a:lnTo>
                  <a:lnTo>
                    <a:pt x="26789" y="79474"/>
                  </a:lnTo>
                  <a:lnTo>
                    <a:pt x="23217" y="66973"/>
                  </a:lnTo>
                  <a:cubicBezTo>
                    <a:pt x="22473" y="62955"/>
                    <a:pt x="20091" y="60871"/>
                    <a:pt x="16073" y="60722"/>
                  </a:cubicBezTo>
                  <a:lnTo>
                    <a:pt x="14287" y="64294"/>
                  </a:lnTo>
                  <a:cubicBezTo>
                    <a:pt x="11311" y="63848"/>
                    <a:pt x="8036" y="62955"/>
                    <a:pt x="4465" y="61615"/>
                  </a:cubicBezTo>
                  <a:lnTo>
                    <a:pt x="0" y="59829"/>
                  </a:lnTo>
                  <a:lnTo>
                    <a:pt x="3572" y="16967"/>
                  </a:lnTo>
                  <a:lnTo>
                    <a:pt x="3572" y="1786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38" name="Freeform: Shape 4137">
              <a:extLst>
                <a:ext uri="{FF2B5EF4-FFF2-40B4-BE49-F238E27FC236}">
                  <a16:creationId xmlns:a16="http://schemas.microsoft.com/office/drawing/2014/main" id="{E2623169-478A-4E1D-ACF1-882533B1E0EF}"/>
                </a:ext>
              </a:extLst>
            </p:cNvPr>
            <p:cNvSpPr/>
            <p:nvPr/>
          </p:nvSpPr>
          <p:spPr>
            <a:xfrm>
              <a:off x="8921422" y="3600883"/>
              <a:ext cx="6251" cy="14287"/>
            </a:xfrm>
            <a:custGeom>
              <a:avLst/>
              <a:gdLst/>
              <a:ahLst/>
              <a:cxnLst/>
              <a:rect l="l" t="t" r="r" b="b"/>
              <a:pathLst>
                <a:path w="6251" h="14287">
                  <a:moveTo>
                    <a:pt x="1786" y="0"/>
                  </a:moveTo>
                  <a:cubicBezTo>
                    <a:pt x="3870" y="3869"/>
                    <a:pt x="5358" y="8036"/>
                    <a:pt x="6251" y="12501"/>
                  </a:cubicBezTo>
                  <a:lnTo>
                    <a:pt x="4466" y="14287"/>
                  </a:lnTo>
                  <a:lnTo>
                    <a:pt x="894" y="13394"/>
                  </a:lnTo>
                  <a:lnTo>
                    <a:pt x="0" y="982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37" name="Freeform: Shape 4136">
              <a:extLst>
                <a:ext uri="{FF2B5EF4-FFF2-40B4-BE49-F238E27FC236}">
                  <a16:creationId xmlns:a16="http://schemas.microsoft.com/office/drawing/2014/main" id="{E1D1C4E1-4CD2-4BC6-94A7-09732D25C722}"/>
                </a:ext>
              </a:extLst>
            </p:cNvPr>
            <p:cNvSpPr/>
            <p:nvPr/>
          </p:nvSpPr>
          <p:spPr>
            <a:xfrm>
              <a:off x="8078014" y="3607356"/>
              <a:ext cx="27682" cy="13394"/>
            </a:xfrm>
            <a:custGeom>
              <a:avLst/>
              <a:gdLst/>
              <a:ahLst/>
              <a:cxnLst/>
              <a:rect l="l" t="t" r="r" b="b"/>
              <a:pathLst>
                <a:path w="27682" h="13394">
                  <a:moveTo>
                    <a:pt x="18752" y="0"/>
                  </a:moveTo>
                  <a:lnTo>
                    <a:pt x="26789" y="0"/>
                  </a:lnTo>
                  <a:lnTo>
                    <a:pt x="27682" y="8036"/>
                  </a:lnTo>
                  <a:cubicBezTo>
                    <a:pt x="27533" y="9227"/>
                    <a:pt x="26938" y="10120"/>
                    <a:pt x="25896" y="10715"/>
                  </a:cubicBezTo>
                  <a:lnTo>
                    <a:pt x="0" y="13394"/>
                  </a:lnTo>
                  <a:cubicBezTo>
                    <a:pt x="1191" y="10567"/>
                    <a:pt x="2679" y="7888"/>
                    <a:pt x="4465" y="5358"/>
                  </a:cubicBezTo>
                  <a:lnTo>
                    <a:pt x="187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36" name="Freeform: Shape 4135">
              <a:extLst>
                <a:ext uri="{FF2B5EF4-FFF2-40B4-BE49-F238E27FC236}">
                  <a16:creationId xmlns:a16="http://schemas.microsoft.com/office/drawing/2014/main" id="{FA41E0DD-080C-45BD-90C7-E62098968F9A}"/>
                </a:ext>
              </a:extLst>
            </p:cNvPr>
            <p:cNvSpPr/>
            <p:nvPr/>
          </p:nvSpPr>
          <p:spPr>
            <a:xfrm>
              <a:off x="7134072" y="3612715"/>
              <a:ext cx="5357" cy="8929"/>
            </a:xfrm>
            <a:custGeom>
              <a:avLst/>
              <a:gdLst/>
              <a:ahLst/>
              <a:cxnLst/>
              <a:rect l="l" t="t" r="r" b="b"/>
              <a:pathLst>
                <a:path w="5357" h="8929">
                  <a:moveTo>
                    <a:pt x="0" y="0"/>
                  </a:moveTo>
                  <a:lnTo>
                    <a:pt x="5357" y="0"/>
                  </a:lnTo>
                  <a:lnTo>
                    <a:pt x="4464" y="8036"/>
                  </a:lnTo>
                  <a:lnTo>
                    <a:pt x="0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35" name="Freeform: Shape 4134">
              <a:extLst>
                <a:ext uri="{FF2B5EF4-FFF2-40B4-BE49-F238E27FC236}">
                  <a16:creationId xmlns:a16="http://schemas.microsoft.com/office/drawing/2014/main" id="{2445A53D-27D2-4604-B36E-208F3C61E4D8}"/>
                </a:ext>
              </a:extLst>
            </p:cNvPr>
            <p:cNvSpPr/>
            <p:nvPr/>
          </p:nvSpPr>
          <p:spPr>
            <a:xfrm>
              <a:off x="8438996" y="3612715"/>
              <a:ext cx="5358" cy="8929"/>
            </a:xfrm>
            <a:custGeom>
              <a:avLst/>
              <a:gdLst/>
              <a:ahLst/>
              <a:cxnLst/>
              <a:rect l="l" t="t" r="r" b="b"/>
              <a:pathLst>
                <a:path w="5358" h="8929">
                  <a:moveTo>
                    <a:pt x="0" y="0"/>
                  </a:moveTo>
                  <a:lnTo>
                    <a:pt x="5358" y="0"/>
                  </a:lnTo>
                  <a:lnTo>
                    <a:pt x="4465" y="8036"/>
                  </a:lnTo>
                  <a:lnTo>
                    <a:pt x="0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34" name="Freeform: Shape 4133">
              <a:extLst>
                <a:ext uri="{FF2B5EF4-FFF2-40B4-BE49-F238E27FC236}">
                  <a16:creationId xmlns:a16="http://schemas.microsoft.com/office/drawing/2014/main" id="{265E7AC2-9CAE-461E-BC14-04AB7AB1BC9B}"/>
                </a:ext>
              </a:extLst>
            </p:cNvPr>
            <p:cNvSpPr/>
            <p:nvPr/>
          </p:nvSpPr>
          <p:spPr>
            <a:xfrm>
              <a:off x="8929459" y="3637493"/>
              <a:ext cx="16967" cy="52686"/>
            </a:xfrm>
            <a:custGeom>
              <a:avLst/>
              <a:gdLst/>
              <a:ahLst/>
              <a:cxnLst/>
              <a:rect l="l" t="t" r="r" b="b"/>
              <a:pathLst>
                <a:path w="16967" h="52686">
                  <a:moveTo>
                    <a:pt x="0" y="0"/>
                  </a:moveTo>
                  <a:cubicBezTo>
                    <a:pt x="4019" y="1042"/>
                    <a:pt x="7888" y="3423"/>
                    <a:pt x="11609" y="7144"/>
                  </a:cubicBezTo>
                  <a:lnTo>
                    <a:pt x="16074" y="19646"/>
                  </a:lnTo>
                  <a:lnTo>
                    <a:pt x="16967" y="33040"/>
                  </a:lnTo>
                  <a:lnTo>
                    <a:pt x="16074" y="35719"/>
                  </a:lnTo>
                  <a:lnTo>
                    <a:pt x="16074" y="50007"/>
                  </a:lnTo>
                  <a:lnTo>
                    <a:pt x="15181" y="52686"/>
                  </a:lnTo>
                  <a:cubicBezTo>
                    <a:pt x="12651" y="50453"/>
                    <a:pt x="10567" y="47477"/>
                    <a:pt x="8930" y="43756"/>
                  </a:cubicBezTo>
                  <a:lnTo>
                    <a:pt x="893" y="16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33" name="Freeform: Shape 4132">
              <a:extLst>
                <a:ext uri="{FF2B5EF4-FFF2-40B4-BE49-F238E27FC236}">
                  <a16:creationId xmlns:a16="http://schemas.microsoft.com/office/drawing/2014/main" id="{AA83BFD6-C05D-46DA-BAB8-1BE6C0CF48E1}"/>
                </a:ext>
              </a:extLst>
            </p:cNvPr>
            <p:cNvSpPr/>
            <p:nvPr/>
          </p:nvSpPr>
          <p:spPr>
            <a:xfrm>
              <a:off x="7141215" y="3643075"/>
              <a:ext cx="16074" cy="53579"/>
            </a:xfrm>
            <a:custGeom>
              <a:avLst/>
              <a:gdLst/>
              <a:ahLst/>
              <a:cxnLst/>
              <a:rect l="l" t="t" r="r" b="b"/>
              <a:pathLst>
                <a:path w="16074" h="53579">
                  <a:moveTo>
                    <a:pt x="0" y="0"/>
                  </a:moveTo>
                  <a:cubicBezTo>
                    <a:pt x="3870" y="1638"/>
                    <a:pt x="7739" y="3721"/>
                    <a:pt x="11609" y="6251"/>
                  </a:cubicBezTo>
                  <a:cubicBezTo>
                    <a:pt x="13395" y="10270"/>
                    <a:pt x="14883" y="14734"/>
                    <a:pt x="16074" y="19646"/>
                  </a:cubicBezTo>
                  <a:lnTo>
                    <a:pt x="16074" y="53579"/>
                  </a:lnTo>
                  <a:cubicBezTo>
                    <a:pt x="12799" y="51942"/>
                    <a:pt x="10418" y="48965"/>
                    <a:pt x="8930" y="44649"/>
                  </a:cubicBezTo>
                  <a:lnTo>
                    <a:pt x="3572" y="32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32" name="Freeform: Shape 4131">
              <a:extLst>
                <a:ext uri="{FF2B5EF4-FFF2-40B4-BE49-F238E27FC236}">
                  <a16:creationId xmlns:a16="http://schemas.microsoft.com/office/drawing/2014/main" id="{0BCD1439-BA13-41AA-94C8-28644DE31747}"/>
                </a:ext>
              </a:extLst>
            </p:cNvPr>
            <p:cNvSpPr/>
            <p:nvPr/>
          </p:nvSpPr>
          <p:spPr>
            <a:xfrm>
              <a:off x="8446140" y="3643075"/>
              <a:ext cx="16074" cy="53579"/>
            </a:xfrm>
            <a:custGeom>
              <a:avLst/>
              <a:gdLst/>
              <a:ahLst/>
              <a:cxnLst/>
              <a:rect l="l" t="t" r="r" b="b"/>
              <a:pathLst>
                <a:path w="16074" h="53579">
                  <a:moveTo>
                    <a:pt x="0" y="0"/>
                  </a:moveTo>
                  <a:cubicBezTo>
                    <a:pt x="3870" y="1638"/>
                    <a:pt x="7739" y="3721"/>
                    <a:pt x="11609" y="6251"/>
                  </a:cubicBezTo>
                  <a:cubicBezTo>
                    <a:pt x="13394" y="10270"/>
                    <a:pt x="14883" y="14734"/>
                    <a:pt x="16074" y="19646"/>
                  </a:cubicBezTo>
                  <a:lnTo>
                    <a:pt x="16074" y="53579"/>
                  </a:lnTo>
                  <a:cubicBezTo>
                    <a:pt x="12799" y="51942"/>
                    <a:pt x="10418" y="48965"/>
                    <a:pt x="8930" y="44649"/>
                  </a:cubicBezTo>
                  <a:lnTo>
                    <a:pt x="3572" y="32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31" name="Freeform: Shape 4130">
              <a:extLst>
                <a:ext uri="{FF2B5EF4-FFF2-40B4-BE49-F238E27FC236}">
                  <a16:creationId xmlns:a16="http://schemas.microsoft.com/office/drawing/2014/main" id="{D11F47FC-80F6-4099-B6F1-5B5F8AE6C76C}"/>
                </a:ext>
              </a:extLst>
            </p:cNvPr>
            <p:cNvSpPr/>
            <p:nvPr/>
          </p:nvSpPr>
          <p:spPr>
            <a:xfrm>
              <a:off x="6771303" y="3651781"/>
              <a:ext cx="7144" cy="7144"/>
            </a:xfrm>
            <a:custGeom>
              <a:avLst/>
              <a:gdLst/>
              <a:ahLst/>
              <a:cxnLst/>
              <a:rect l="l" t="t" r="r" b="b"/>
              <a:pathLst>
                <a:path w="7144" h="7144">
                  <a:moveTo>
                    <a:pt x="0" y="0"/>
                  </a:moveTo>
                  <a:lnTo>
                    <a:pt x="6251" y="0"/>
                  </a:lnTo>
                  <a:lnTo>
                    <a:pt x="7144" y="4465"/>
                  </a:lnTo>
                  <a:lnTo>
                    <a:pt x="6251" y="7144"/>
                  </a:lnTo>
                  <a:cubicBezTo>
                    <a:pt x="2828" y="6400"/>
                    <a:pt x="744" y="401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30" name="Freeform: Shape 4129">
              <a:extLst>
                <a:ext uri="{FF2B5EF4-FFF2-40B4-BE49-F238E27FC236}">
                  <a16:creationId xmlns:a16="http://schemas.microsoft.com/office/drawing/2014/main" id="{51430C4F-4E8E-47E9-91C6-C68B0F8056D9}"/>
                </a:ext>
              </a:extLst>
            </p:cNvPr>
            <p:cNvSpPr/>
            <p:nvPr/>
          </p:nvSpPr>
          <p:spPr>
            <a:xfrm>
              <a:off x="9124126" y="3657140"/>
              <a:ext cx="8037" cy="6251"/>
            </a:xfrm>
            <a:custGeom>
              <a:avLst/>
              <a:gdLst/>
              <a:ahLst/>
              <a:cxnLst/>
              <a:rect l="l" t="t" r="r" b="b"/>
              <a:pathLst>
                <a:path w="8037" h="6251">
                  <a:moveTo>
                    <a:pt x="0" y="0"/>
                  </a:moveTo>
                  <a:lnTo>
                    <a:pt x="8037" y="0"/>
                  </a:lnTo>
                  <a:lnTo>
                    <a:pt x="6251" y="4465"/>
                  </a:lnTo>
                  <a:lnTo>
                    <a:pt x="4465" y="6251"/>
                  </a:ln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29" name="Freeform: Shape 4128">
              <a:extLst>
                <a:ext uri="{FF2B5EF4-FFF2-40B4-BE49-F238E27FC236}">
                  <a16:creationId xmlns:a16="http://schemas.microsoft.com/office/drawing/2014/main" id="{A87F12A4-8700-4A00-AB97-2A8B0A38F190}"/>
                </a:ext>
              </a:extLst>
            </p:cNvPr>
            <p:cNvSpPr/>
            <p:nvPr/>
          </p:nvSpPr>
          <p:spPr>
            <a:xfrm>
              <a:off x="7335882" y="3662721"/>
              <a:ext cx="8037" cy="6251"/>
            </a:xfrm>
            <a:custGeom>
              <a:avLst/>
              <a:gdLst/>
              <a:ahLst/>
              <a:cxnLst/>
              <a:rect l="l" t="t" r="r" b="b"/>
              <a:pathLst>
                <a:path w="8037" h="6251">
                  <a:moveTo>
                    <a:pt x="0" y="0"/>
                  </a:moveTo>
                  <a:lnTo>
                    <a:pt x="8037" y="0"/>
                  </a:lnTo>
                  <a:lnTo>
                    <a:pt x="6251" y="4465"/>
                  </a:lnTo>
                  <a:lnTo>
                    <a:pt x="4465" y="6251"/>
                  </a:ln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28" name="Freeform: Shape 4127">
              <a:extLst>
                <a:ext uri="{FF2B5EF4-FFF2-40B4-BE49-F238E27FC236}">
                  <a16:creationId xmlns:a16="http://schemas.microsoft.com/office/drawing/2014/main" id="{258AEBBA-CBA7-40D9-BDD4-1AFE10C5A2FD}"/>
                </a:ext>
              </a:extLst>
            </p:cNvPr>
            <p:cNvSpPr/>
            <p:nvPr/>
          </p:nvSpPr>
          <p:spPr>
            <a:xfrm>
              <a:off x="8640807" y="3662721"/>
              <a:ext cx="8037" cy="6251"/>
            </a:xfrm>
            <a:custGeom>
              <a:avLst/>
              <a:gdLst/>
              <a:ahLst/>
              <a:cxnLst/>
              <a:rect l="l" t="t" r="r" b="b"/>
              <a:pathLst>
                <a:path w="8037" h="6251">
                  <a:moveTo>
                    <a:pt x="0" y="0"/>
                  </a:moveTo>
                  <a:lnTo>
                    <a:pt x="8037" y="0"/>
                  </a:lnTo>
                  <a:lnTo>
                    <a:pt x="6251" y="4465"/>
                  </a:lnTo>
                  <a:lnTo>
                    <a:pt x="4465" y="6251"/>
                  </a:ln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27" name="Freeform: Shape 4126">
              <a:extLst>
                <a:ext uri="{FF2B5EF4-FFF2-40B4-BE49-F238E27FC236}">
                  <a16:creationId xmlns:a16="http://schemas.microsoft.com/office/drawing/2014/main" id="{E65DD270-202F-4C5D-89AF-545300FBD40B}"/>
                </a:ext>
              </a:extLst>
            </p:cNvPr>
            <p:cNvSpPr/>
            <p:nvPr/>
          </p:nvSpPr>
          <p:spPr>
            <a:xfrm>
              <a:off x="8998218" y="3719648"/>
              <a:ext cx="5358" cy="5357"/>
            </a:xfrm>
            <a:custGeom>
              <a:avLst/>
              <a:gdLst/>
              <a:ahLst/>
              <a:cxnLst/>
              <a:rect l="l" t="t" r="r" b="b"/>
              <a:pathLst>
                <a:path w="5358" h="5357">
                  <a:moveTo>
                    <a:pt x="3572" y="0"/>
                  </a:moveTo>
                  <a:lnTo>
                    <a:pt x="5358" y="3571"/>
                  </a:lnTo>
                  <a:lnTo>
                    <a:pt x="0" y="5357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26" name="Freeform: Shape 4125">
              <a:extLst>
                <a:ext uri="{FF2B5EF4-FFF2-40B4-BE49-F238E27FC236}">
                  <a16:creationId xmlns:a16="http://schemas.microsoft.com/office/drawing/2014/main" id="{F3D1FDB2-4430-493E-9623-B3E5C4F7623D}"/>
                </a:ext>
              </a:extLst>
            </p:cNvPr>
            <p:cNvSpPr/>
            <p:nvPr/>
          </p:nvSpPr>
          <p:spPr>
            <a:xfrm>
              <a:off x="7210867" y="3725229"/>
              <a:ext cx="5358" cy="5357"/>
            </a:xfrm>
            <a:custGeom>
              <a:avLst/>
              <a:gdLst/>
              <a:ahLst/>
              <a:cxnLst/>
              <a:rect l="l" t="t" r="r" b="b"/>
              <a:pathLst>
                <a:path w="5358" h="5357">
                  <a:moveTo>
                    <a:pt x="2679" y="0"/>
                  </a:moveTo>
                  <a:lnTo>
                    <a:pt x="5358" y="3571"/>
                  </a:lnTo>
                  <a:lnTo>
                    <a:pt x="0" y="5357"/>
                  </a:lnTo>
                  <a:cubicBezTo>
                    <a:pt x="446" y="3720"/>
                    <a:pt x="1339" y="1934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25" name="Freeform: Shape 4124">
              <a:extLst>
                <a:ext uri="{FF2B5EF4-FFF2-40B4-BE49-F238E27FC236}">
                  <a16:creationId xmlns:a16="http://schemas.microsoft.com/office/drawing/2014/main" id="{E909FF94-4FE9-4FB6-9632-EF3585BC73AB}"/>
                </a:ext>
              </a:extLst>
            </p:cNvPr>
            <p:cNvSpPr/>
            <p:nvPr/>
          </p:nvSpPr>
          <p:spPr>
            <a:xfrm>
              <a:off x="8515792" y="3725229"/>
              <a:ext cx="5357" cy="5357"/>
            </a:xfrm>
            <a:custGeom>
              <a:avLst/>
              <a:gdLst/>
              <a:ahLst/>
              <a:cxnLst/>
              <a:rect l="l" t="t" r="r" b="b"/>
              <a:pathLst>
                <a:path w="5357" h="5357">
                  <a:moveTo>
                    <a:pt x="2678" y="0"/>
                  </a:moveTo>
                  <a:lnTo>
                    <a:pt x="5357" y="3571"/>
                  </a:lnTo>
                  <a:lnTo>
                    <a:pt x="0" y="5357"/>
                  </a:lnTo>
                  <a:cubicBezTo>
                    <a:pt x="446" y="3720"/>
                    <a:pt x="1339" y="1934"/>
                    <a:pt x="26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24C4CB44-CA8E-4E0E-95FE-CEFF9A5AD8E3}"/>
                </a:ext>
              </a:extLst>
            </p:cNvPr>
            <p:cNvSpPr/>
            <p:nvPr/>
          </p:nvSpPr>
          <p:spPr>
            <a:xfrm>
              <a:off x="6675755" y="3789299"/>
              <a:ext cx="8037" cy="8037"/>
            </a:xfrm>
            <a:custGeom>
              <a:avLst/>
              <a:gdLst/>
              <a:ahLst/>
              <a:cxnLst/>
              <a:rect l="l" t="t" r="r" b="b"/>
              <a:pathLst>
                <a:path w="8037" h="8037">
                  <a:moveTo>
                    <a:pt x="0" y="0"/>
                  </a:moveTo>
                  <a:cubicBezTo>
                    <a:pt x="4019" y="744"/>
                    <a:pt x="6698" y="3126"/>
                    <a:pt x="8037" y="7144"/>
                  </a:cubicBez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9B114E7D-E97E-4FAE-B7FA-7D2E376DE06E}"/>
                </a:ext>
              </a:extLst>
            </p:cNvPr>
            <p:cNvSpPr/>
            <p:nvPr/>
          </p:nvSpPr>
          <p:spPr>
            <a:xfrm>
              <a:off x="6698973" y="3789299"/>
              <a:ext cx="8929" cy="6251"/>
            </a:xfrm>
            <a:custGeom>
              <a:avLst/>
              <a:gdLst/>
              <a:ahLst/>
              <a:cxnLst/>
              <a:rect l="l" t="t" r="r" b="b"/>
              <a:pathLst>
                <a:path w="8929" h="6251">
                  <a:moveTo>
                    <a:pt x="2678" y="0"/>
                  </a:moveTo>
                  <a:cubicBezTo>
                    <a:pt x="4762" y="744"/>
                    <a:pt x="6846" y="1935"/>
                    <a:pt x="8929" y="3572"/>
                  </a:cubicBezTo>
                  <a:lnTo>
                    <a:pt x="3571" y="4465"/>
                  </a:lnTo>
                  <a:lnTo>
                    <a:pt x="0" y="6251"/>
                  </a:lnTo>
                  <a:cubicBezTo>
                    <a:pt x="148" y="4167"/>
                    <a:pt x="1041" y="2084"/>
                    <a:pt x="26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156CC9CF-BF74-4B76-8420-14C2D9616E3B}"/>
                </a:ext>
              </a:extLst>
            </p:cNvPr>
            <p:cNvSpPr/>
            <p:nvPr/>
          </p:nvSpPr>
          <p:spPr>
            <a:xfrm>
              <a:off x="8992383" y="4168432"/>
              <a:ext cx="402097" cy="713621"/>
            </a:xfrm>
            <a:custGeom>
              <a:avLst/>
              <a:gdLst/>
              <a:ahLst/>
              <a:cxnLst/>
              <a:rect l="l" t="t" r="r" b="b"/>
              <a:pathLst>
                <a:path w="402097" h="713621">
                  <a:moveTo>
                    <a:pt x="96543" y="0"/>
                  </a:moveTo>
                  <a:lnTo>
                    <a:pt x="120430" y="0"/>
                  </a:lnTo>
                  <a:cubicBezTo>
                    <a:pt x="120099" y="2322"/>
                    <a:pt x="119103" y="4645"/>
                    <a:pt x="117444" y="6967"/>
                  </a:cubicBezTo>
                  <a:lnTo>
                    <a:pt x="105501" y="9953"/>
                  </a:lnTo>
                  <a:lnTo>
                    <a:pt x="72657" y="25877"/>
                  </a:lnTo>
                  <a:lnTo>
                    <a:pt x="75642" y="38816"/>
                  </a:lnTo>
                  <a:lnTo>
                    <a:pt x="77633" y="43792"/>
                  </a:lnTo>
                  <a:lnTo>
                    <a:pt x="81614" y="39811"/>
                  </a:lnTo>
                  <a:cubicBezTo>
                    <a:pt x="84434" y="37821"/>
                    <a:pt x="87088" y="35167"/>
                    <a:pt x="89576" y="31849"/>
                  </a:cubicBezTo>
                  <a:cubicBezTo>
                    <a:pt x="91235" y="28365"/>
                    <a:pt x="93889" y="25380"/>
                    <a:pt x="97539" y="22891"/>
                  </a:cubicBezTo>
                  <a:lnTo>
                    <a:pt x="106496" y="15924"/>
                  </a:lnTo>
                  <a:lnTo>
                    <a:pt x="119435" y="12939"/>
                  </a:lnTo>
                  <a:lnTo>
                    <a:pt x="134364" y="11943"/>
                  </a:lnTo>
                  <a:cubicBezTo>
                    <a:pt x="138180" y="12441"/>
                    <a:pt x="140833" y="14763"/>
                    <a:pt x="142327" y="18910"/>
                  </a:cubicBezTo>
                  <a:lnTo>
                    <a:pt x="136355" y="17915"/>
                  </a:lnTo>
                  <a:lnTo>
                    <a:pt x="134364" y="18910"/>
                  </a:lnTo>
                  <a:lnTo>
                    <a:pt x="134364" y="23887"/>
                  </a:lnTo>
                  <a:cubicBezTo>
                    <a:pt x="137350" y="26209"/>
                    <a:pt x="140999" y="27868"/>
                    <a:pt x="145313" y="28863"/>
                  </a:cubicBezTo>
                  <a:lnTo>
                    <a:pt x="152279" y="12939"/>
                  </a:lnTo>
                  <a:lnTo>
                    <a:pt x="157256" y="17915"/>
                  </a:lnTo>
                  <a:lnTo>
                    <a:pt x="163227" y="27868"/>
                  </a:lnTo>
                  <a:lnTo>
                    <a:pt x="166213" y="30854"/>
                  </a:lnTo>
                  <a:lnTo>
                    <a:pt x="172185" y="26873"/>
                  </a:lnTo>
                  <a:cubicBezTo>
                    <a:pt x="175005" y="24384"/>
                    <a:pt x="178323" y="22394"/>
                    <a:pt x="182138" y="20901"/>
                  </a:cubicBezTo>
                  <a:lnTo>
                    <a:pt x="192091" y="21896"/>
                  </a:lnTo>
                  <a:cubicBezTo>
                    <a:pt x="193418" y="21730"/>
                    <a:pt x="194413" y="21067"/>
                    <a:pt x="195077" y="19906"/>
                  </a:cubicBezTo>
                  <a:lnTo>
                    <a:pt x="197067" y="13934"/>
                  </a:lnTo>
                  <a:cubicBezTo>
                    <a:pt x="199058" y="13934"/>
                    <a:pt x="201049" y="14597"/>
                    <a:pt x="203039" y="15924"/>
                  </a:cubicBezTo>
                  <a:cubicBezTo>
                    <a:pt x="203869" y="19740"/>
                    <a:pt x="205196" y="23721"/>
                    <a:pt x="207020" y="27868"/>
                  </a:cubicBezTo>
                  <a:lnTo>
                    <a:pt x="212992" y="16920"/>
                  </a:lnTo>
                  <a:cubicBezTo>
                    <a:pt x="216973" y="17583"/>
                    <a:pt x="221286" y="17915"/>
                    <a:pt x="225931" y="17915"/>
                  </a:cubicBezTo>
                  <a:lnTo>
                    <a:pt x="227921" y="11943"/>
                  </a:lnTo>
                  <a:lnTo>
                    <a:pt x="234888" y="12939"/>
                  </a:lnTo>
                  <a:lnTo>
                    <a:pt x="254794" y="24882"/>
                  </a:lnTo>
                  <a:cubicBezTo>
                    <a:pt x="258277" y="26209"/>
                    <a:pt x="261927" y="27204"/>
                    <a:pt x="265742" y="27868"/>
                  </a:cubicBezTo>
                  <a:cubicBezTo>
                    <a:pt x="266572" y="24716"/>
                    <a:pt x="268231" y="21730"/>
                    <a:pt x="270719" y="18910"/>
                  </a:cubicBezTo>
                  <a:lnTo>
                    <a:pt x="283657" y="15924"/>
                  </a:lnTo>
                  <a:cubicBezTo>
                    <a:pt x="285151" y="19408"/>
                    <a:pt x="287805" y="21730"/>
                    <a:pt x="291620" y="22891"/>
                  </a:cubicBezTo>
                  <a:lnTo>
                    <a:pt x="301573" y="16920"/>
                  </a:lnTo>
                  <a:lnTo>
                    <a:pt x="316502" y="17915"/>
                  </a:lnTo>
                  <a:cubicBezTo>
                    <a:pt x="320483" y="17749"/>
                    <a:pt x="324464" y="16754"/>
                    <a:pt x="328445" y="14929"/>
                  </a:cubicBezTo>
                  <a:cubicBezTo>
                    <a:pt x="328611" y="9953"/>
                    <a:pt x="331265" y="6967"/>
                    <a:pt x="336408" y="5972"/>
                  </a:cubicBezTo>
                  <a:cubicBezTo>
                    <a:pt x="339891" y="5308"/>
                    <a:pt x="343209" y="3317"/>
                    <a:pt x="346361" y="0"/>
                  </a:cubicBezTo>
                  <a:lnTo>
                    <a:pt x="359299" y="0"/>
                  </a:lnTo>
                  <a:lnTo>
                    <a:pt x="362285" y="995"/>
                  </a:lnTo>
                  <a:lnTo>
                    <a:pt x="402097" y="1990"/>
                  </a:lnTo>
                  <a:lnTo>
                    <a:pt x="402097" y="73651"/>
                  </a:lnTo>
                  <a:cubicBezTo>
                    <a:pt x="400438" y="76637"/>
                    <a:pt x="398115" y="79623"/>
                    <a:pt x="395130" y="82609"/>
                  </a:cubicBezTo>
                  <a:lnTo>
                    <a:pt x="385177" y="88580"/>
                  </a:lnTo>
                  <a:cubicBezTo>
                    <a:pt x="382191" y="90903"/>
                    <a:pt x="379869" y="93889"/>
                    <a:pt x="378210" y="97538"/>
                  </a:cubicBezTo>
                  <a:cubicBezTo>
                    <a:pt x="381859" y="96874"/>
                    <a:pt x="385509" y="95879"/>
                    <a:pt x="389158" y="94552"/>
                  </a:cubicBezTo>
                  <a:lnTo>
                    <a:pt x="398115" y="88580"/>
                  </a:lnTo>
                  <a:lnTo>
                    <a:pt x="402097" y="95547"/>
                  </a:lnTo>
                  <a:lnTo>
                    <a:pt x="402097" y="144317"/>
                  </a:lnTo>
                  <a:cubicBezTo>
                    <a:pt x="398613" y="145312"/>
                    <a:pt x="394632" y="145975"/>
                    <a:pt x="390153" y="146307"/>
                  </a:cubicBezTo>
                  <a:lnTo>
                    <a:pt x="297591" y="148298"/>
                  </a:lnTo>
                  <a:cubicBezTo>
                    <a:pt x="296265" y="151947"/>
                    <a:pt x="295269" y="155928"/>
                    <a:pt x="294605" y="160241"/>
                  </a:cubicBezTo>
                  <a:lnTo>
                    <a:pt x="292615" y="207020"/>
                  </a:lnTo>
                  <a:cubicBezTo>
                    <a:pt x="292449" y="210835"/>
                    <a:pt x="290459" y="214153"/>
                    <a:pt x="286643" y="216973"/>
                  </a:cubicBezTo>
                  <a:lnTo>
                    <a:pt x="258775" y="221949"/>
                  </a:lnTo>
                  <a:lnTo>
                    <a:pt x="255789" y="201048"/>
                  </a:lnTo>
                  <a:cubicBezTo>
                    <a:pt x="254131" y="201214"/>
                    <a:pt x="252803" y="202209"/>
                    <a:pt x="251808" y="204034"/>
                  </a:cubicBezTo>
                  <a:cubicBezTo>
                    <a:pt x="251643" y="208513"/>
                    <a:pt x="249984" y="212494"/>
                    <a:pt x="246832" y="215977"/>
                  </a:cubicBezTo>
                  <a:lnTo>
                    <a:pt x="242851" y="216973"/>
                  </a:lnTo>
                  <a:lnTo>
                    <a:pt x="232898" y="214982"/>
                  </a:lnTo>
                  <a:lnTo>
                    <a:pt x="221949" y="218963"/>
                  </a:lnTo>
                  <a:cubicBezTo>
                    <a:pt x="219130" y="221120"/>
                    <a:pt x="215812" y="223110"/>
                    <a:pt x="211997" y="224935"/>
                  </a:cubicBezTo>
                  <a:cubicBezTo>
                    <a:pt x="207518" y="224769"/>
                    <a:pt x="203537" y="223110"/>
                    <a:pt x="200053" y="219958"/>
                  </a:cubicBezTo>
                  <a:lnTo>
                    <a:pt x="190100" y="213987"/>
                  </a:lnTo>
                  <a:cubicBezTo>
                    <a:pt x="188607" y="212494"/>
                    <a:pt x="186617" y="211498"/>
                    <a:pt x="184129" y="211001"/>
                  </a:cubicBezTo>
                  <a:lnTo>
                    <a:pt x="185124" y="215977"/>
                  </a:lnTo>
                  <a:lnTo>
                    <a:pt x="185124" y="224935"/>
                  </a:lnTo>
                  <a:lnTo>
                    <a:pt x="177161" y="224935"/>
                  </a:lnTo>
                  <a:cubicBezTo>
                    <a:pt x="173347" y="224106"/>
                    <a:pt x="169365" y="222778"/>
                    <a:pt x="165218" y="220954"/>
                  </a:cubicBezTo>
                  <a:cubicBezTo>
                    <a:pt x="162730" y="223774"/>
                    <a:pt x="160739" y="227091"/>
                    <a:pt x="159247" y="230907"/>
                  </a:cubicBezTo>
                  <a:lnTo>
                    <a:pt x="170195" y="234888"/>
                  </a:lnTo>
                  <a:lnTo>
                    <a:pt x="184129" y="236878"/>
                  </a:lnTo>
                  <a:lnTo>
                    <a:pt x="186119" y="232897"/>
                  </a:lnTo>
                  <a:lnTo>
                    <a:pt x="210006" y="235883"/>
                  </a:lnTo>
                  <a:cubicBezTo>
                    <a:pt x="213324" y="235054"/>
                    <a:pt x="216641" y="233727"/>
                    <a:pt x="219959" y="231902"/>
                  </a:cubicBezTo>
                  <a:lnTo>
                    <a:pt x="235883" y="231902"/>
                  </a:lnTo>
                  <a:cubicBezTo>
                    <a:pt x="238538" y="229580"/>
                    <a:pt x="241524" y="227921"/>
                    <a:pt x="244841" y="226925"/>
                  </a:cubicBezTo>
                  <a:lnTo>
                    <a:pt x="283657" y="235883"/>
                  </a:lnTo>
                  <a:cubicBezTo>
                    <a:pt x="285648" y="236381"/>
                    <a:pt x="287639" y="237376"/>
                    <a:pt x="289629" y="238869"/>
                  </a:cubicBezTo>
                  <a:cubicBezTo>
                    <a:pt x="289131" y="240694"/>
                    <a:pt x="288136" y="242352"/>
                    <a:pt x="286643" y="243845"/>
                  </a:cubicBezTo>
                  <a:cubicBezTo>
                    <a:pt x="288966" y="246002"/>
                    <a:pt x="291620" y="247992"/>
                    <a:pt x="294605" y="249817"/>
                  </a:cubicBezTo>
                  <a:lnTo>
                    <a:pt x="295601" y="253798"/>
                  </a:lnTo>
                  <a:lnTo>
                    <a:pt x="292615" y="277685"/>
                  </a:lnTo>
                  <a:lnTo>
                    <a:pt x="287639" y="288633"/>
                  </a:lnTo>
                  <a:lnTo>
                    <a:pt x="278681" y="301572"/>
                  </a:lnTo>
                  <a:cubicBezTo>
                    <a:pt x="279179" y="303729"/>
                    <a:pt x="280174" y="306051"/>
                    <a:pt x="281667" y="308539"/>
                  </a:cubicBezTo>
                  <a:cubicBezTo>
                    <a:pt x="282662" y="310198"/>
                    <a:pt x="283326" y="312189"/>
                    <a:pt x="283657" y="314511"/>
                  </a:cubicBezTo>
                  <a:lnTo>
                    <a:pt x="282662" y="317497"/>
                  </a:lnTo>
                  <a:lnTo>
                    <a:pt x="280671" y="320482"/>
                  </a:lnTo>
                  <a:lnTo>
                    <a:pt x="275695" y="331431"/>
                  </a:lnTo>
                  <a:lnTo>
                    <a:pt x="267733" y="339393"/>
                  </a:lnTo>
                  <a:lnTo>
                    <a:pt x="281667" y="366266"/>
                  </a:lnTo>
                  <a:cubicBezTo>
                    <a:pt x="283160" y="365934"/>
                    <a:pt x="284819" y="365270"/>
                    <a:pt x="286643" y="364275"/>
                  </a:cubicBezTo>
                  <a:cubicBezTo>
                    <a:pt x="286478" y="360294"/>
                    <a:pt x="284487" y="357308"/>
                    <a:pt x="280671" y="355318"/>
                  </a:cubicBezTo>
                  <a:lnTo>
                    <a:pt x="279676" y="351336"/>
                  </a:lnTo>
                  <a:lnTo>
                    <a:pt x="281667" y="341384"/>
                  </a:lnTo>
                  <a:cubicBezTo>
                    <a:pt x="283823" y="338398"/>
                    <a:pt x="285482" y="334748"/>
                    <a:pt x="286643" y="330435"/>
                  </a:cubicBezTo>
                  <a:cubicBezTo>
                    <a:pt x="287971" y="328942"/>
                    <a:pt x="289629" y="327947"/>
                    <a:pt x="291620" y="327450"/>
                  </a:cubicBezTo>
                  <a:lnTo>
                    <a:pt x="291620" y="336407"/>
                  </a:lnTo>
                  <a:lnTo>
                    <a:pt x="294605" y="365270"/>
                  </a:lnTo>
                  <a:lnTo>
                    <a:pt x="291620" y="378209"/>
                  </a:lnTo>
                  <a:lnTo>
                    <a:pt x="280671" y="374228"/>
                  </a:lnTo>
                  <a:lnTo>
                    <a:pt x="279676" y="385176"/>
                  </a:lnTo>
                  <a:lnTo>
                    <a:pt x="276691" y="396124"/>
                  </a:lnTo>
                  <a:cubicBezTo>
                    <a:pt x="277852" y="399608"/>
                    <a:pt x="278515" y="403589"/>
                    <a:pt x="278681" y="408068"/>
                  </a:cubicBezTo>
                  <a:lnTo>
                    <a:pt x="275695" y="411054"/>
                  </a:lnTo>
                  <a:lnTo>
                    <a:pt x="277686" y="419016"/>
                  </a:lnTo>
                  <a:lnTo>
                    <a:pt x="284653" y="417025"/>
                  </a:lnTo>
                  <a:lnTo>
                    <a:pt x="286643" y="422002"/>
                  </a:lnTo>
                  <a:lnTo>
                    <a:pt x="287639" y="428969"/>
                  </a:lnTo>
                  <a:lnTo>
                    <a:pt x="280671" y="426978"/>
                  </a:lnTo>
                  <a:cubicBezTo>
                    <a:pt x="278515" y="429633"/>
                    <a:pt x="276857" y="432950"/>
                    <a:pt x="275695" y="436931"/>
                  </a:cubicBezTo>
                  <a:lnTo>
                    <a:pt x="274700" y="514564"/>
                  </a:lnTo>
                  <a:cubicBezTo>
                    <a:pt x="274202" y="517218"/>
                    <a:pt x="272875" y="519208"/>
                    <a:pt x="270719" y="520535"/>
                  </a:cubicBezTo>
                  <a:cubicBezTo>
                    <a:pt x="268894" y="518711"/>
                    <a:pt x="266572" y="517384"/>
                    <a:pt x="263752" y="516554"/>
                  </a:cubicBezTo>
                  <a:lnTo>
                    <a:pt x="264747" y="520535"/>
                  </a:lnTo>
                  <a:lnTo>
                    <a:pt x="264747" y="527502"/>
                  </a:lnTo>
                  <a:lnTo>
                    <a:pt x="271714" y="527502"/>
                  </a:lnTo>
                  <a:lnTo>
                    <a:pt x="271714" y="526507"/>
                  </a:lnTo>
                  <a:lnTo>
                    <a:pt x="276691" y="538451"/>
                  </a:lnTo>
                  <a:lnTo>
                    <a:pt x="283657" y="537455"/>
                  </a:lnTo>
                  <a:cubicBezTo>
                    <a:pt x="284985" y="540939"/>
                    <a:pt x="285980" y="544920"/>
                    <a:pt x="286643" y="549399"/>
                  </a:cubicBezTo>
                  <a:lnTo>
                    <a:pt x="274700" y="552385"/>
                  </a:lnTo>
                  <a:lnTo>
                    <a:pt x="279676" y="563333"/>
                  </a:lnTo>
                  <a:lnTo>
                    <a:pt x="277686" y="578262"/>
                  </a:lnTo>
                  <a:lnTo>
                    <a:pt x="273705" y="590206"/>
                  </a:lnTo>
                  <a:lnTo>
                    <a:pt x="263752" y="596177"/>
                  </a:lnTo>
                  <a:lnTo>
                    <a:pt x="256785" y="605135"/>
                  </a:lnTo>
                  <a:cubicBezTo>
                    <a:pt x="254297" y="604140"/>
                    <a:pt x="251974" y="602813"/>
                    <a:pt x="249818" y="601154"/>
                  </a:cubicBezTo>
                  <a:lnTo>
                    <a:pt x="246832" y="614092"/>
                  </a:lnTo>
                  <a:lnTo>
                    <a:pt x="248822" y="625041"/>
                  </a:lnTo>
                  <a:lnTo>
                    <a:pt x="247827" y="632008"/>
                  </a:lnTo>
                  <a:lnTo>
                    <a:pt x="243846" y="627031"/>
                  </a:lnTo>
                  <a:cubicBezTo>
                    <a:pt x="240694" y="628524"/>
                    <a:pt x="237709" y="630846"/>
                    <a:pt x="234888" y="633998"/>
                  </a:cubicBezTo>
                  <a:lnTo>
                    <a:pt x="226926" y="639970"/>
                  </a:lnTo>
                  <a:cubicBezTo>
                    <a:pt x="228087" y="641463"/>
                    <a:pt x="229746" y="642790"/>
                    <a:pt x="231903" y="643951"/>
                  </a:cubicBezTo>
                  <a:lnTo>
                    <a:pt x="234888" y="640965"/>
                  </a:lnTo>
                  <a:cubicBezTo>
                    <a:pt x="238372" y="639141"/>
                    <a:pt x="242353" y="638145"/>
                    <a:pt x="246832" y="637979"/>
                  </a:cubicBezTo>
                  <a:lnTo>
                    <a:pt x="248822" y="647932"/>
                  </a:lnTo>
                  <a:lnTo>
                    <a:pt x="242851" y="670824"/>
                  </a:lnTo>
                  <a:cubicBezTo>
                    <a:pt x="241026" y="670492"/>
                    <a:pt x="239367" y="669497"/>
                    <a:pt x="237874" y="667838"/>
                  </a:cubicBezTo>
                  <a:lnTo>
                    <a:pt x="236879" y="652909"/>
                  </a:lnTo>
                  <a:cubicBezTo>
                    <a:pt x="236713" y="651913"/>
                    <a:pt x="236049" y="651250"/>
                    <a:pt x="234888" y="650918"/>
                  </a:cubicBezTo>
                  <a:lnTo>
                    <a:pt x="229912" y="652909"/>
                  </a:lnTo>
                  <a:lnTo>
                    <a:pt x="229912" y="657885"/>
                  </a:lnTo>
                  <a:lnTo>
                    <a:pt x="231903" y="665847"/>
                  </a:lnTo>
                  <a:lnTo>
                    <a:pt x="227921" y="667838"/>
                  </a:lnTo>
                  <a:lnTo>
                    <a:pt x="214983" y="670824"/>
                  </a:lnTo>
                  <a:cubicBezTo>
                    <a:pt x="211333" y="669663"/>
                    <a:pt x="208015" y="667672"/>
                    <a:pt x="205030" y="664852"/>
                  </a:cubicBezTo>
                  <a:cubicBezTo>
                    <a:pt x="203205" y="661535"/>
                    <a:pt x="200883" y="658217"/>
                    <a:pt x="198063" y="654899"/>
                  </a:cubicBezTo>
                  <a:lnTo>
                    <a:pt x="187115" y="650918"/>
                  </a:lnTo>
                  <a:cubicBezTo>
                    <a:pt x="185124" y="652079"/>
                    <a:pt x="183133" y="654070"/>
                    <a:pt x="181143" y="656890"/>
                  </a:cubicBezTo>
                  <a:lnTo>
                    <a:pt x="195077" y="656890"/>
                  </a:lnTo>
                  <a:lnTo>
                    <a:pt x="196072" y="661866"/>
                  </a:lnTo>
                  <a:cubicBezTo>
                    <a:pt x="195741" y="665018"/>
                    <a:pt x="194745" y="668336"/>
                    <a:pt x="193086" y="671819"/>
                  </a:cubicBezTo>
                  <a:lnTo>
                    <a:pt x="187115" y="681772"/>
                  </a:lnTo>
                  <a:lnTo>
                    <a:pt x="182138" y="708645"/>
                  </a:lnTo>
                  <a:cubicBezTo>
                    <a:pt x="179152" y="711797"/>
                    <a:pt x="175171" y="713455"/>
                    <a:pt x="170195" y="713621"/>
                  </a:cubicBezTo>
                  <a:lnTo>
                    <a:pt x="160242" y="713621"/>
                  </a:lnTo>
                  <a:lnTo>
                    <a:pt x="159247" y="692720"/>
                  </a:lnTo>
                  <a:lnTo>
                    <a:pt x="155265" y="690730"/>
                  </a:lnTo>
                  <a:cubicBezTo>
                    <a:pt x="154768" y="693052"/>
                    <a:pt x="154436" y="695706"/>
                    <a:pt x="154270" y="698692"/>
                  </a:cubicBezTo>
                  <a:lnTo>
                    <a:pt x="155265" y="709640"/>
                  </a:lnTo>
                  <a:lnTo>
                    <a:pt x="154270" y="713621"/>
                  </a:lnTo>
                  <a:lnTo>
                    <a:pt x="138345" y="713621"/>
                  </a:lnTo>
                  <a:cubicBezTo>
                    <a:pt x="133867" y="713124"/>
                    <a:pt x="130549" y="710801"/>
                    <a:pt x="128393" y="706654"/>
                  </a:cubicBezTo>
                  <a:lnTo>
                    <a:pt x="118440" y="668833"/>
                  </a:lnTo>
                  <a:lnTo>
                    <a:pt x="116449" y="654899"/>
                  </a:lnTo>
                  <a:cubicBezTo>
                    <a:pt x="117113" y="650918"/>
                    <a:pt x="118108" y="646605"/>
                    <a:pt x="119435" y="641961"/>
                  </a:cubicBezTo>
                  <a:lnTo>
                    <a:pt x="116449" y="483710"/>
                  </a:lnTo>
                  <a:cubicBezTo>
                    <a:pt x="119767" y="485369"/>
                    <a:pt x="123085" y="487691"/>
                    <a:pt x="126402" y="490677"/>
                  </a:cubicBezTo>
                  <a:lnTo>
                    <a:pt x="132374" y="492667"/>
                  </a:lnTo>
                  <a:lnTo>
                    <a:pt x="132374" y="486696"/>
                  </a:lnTo>
                  <a:lnTo>
                    <a:pt x="126402" y="486696"/>
                  </a:lnTo>
                  <a:lnTo>
                    <a:pt x="129388" y="478733"/>
                  </a:lnTo>
                  <a:lnTo>
                    <a:pt x="131378" y="469776"/>
                  </a:lnTo>
                  <a:cubicBezTo>
                    <a:pt x="130881" y="468780"/>
                    <a:pt x="129885" y="468117"/>
                    <a:pt x="128393" y="467785"/>
                  </a:cubicBezTo>
                  <a:lnTo>
                    <a:pt x="120430" y="470771"/>
                  </a:lnTo>
                  <a:lnTo>
                    <a:pt x="118440" y="467785"/>
                  </a:lnTo>
                  <a:lnTo>
                    <a:pt x="115454" y="454846"/>
                  </a:lnTo>
                  <a:lnTo>
                    <a:pt x="116449" y="450865"/>
                  </a:lnTo>
                  <a:lnTo>
                    <a:pt x="124411" y="449870"/>
                  </a:lnTo>
                  <a:lnTo>
                    <a:pt x="126402" y="450865"/>
                  </a:lnTo>
                  <a:lnTo>
                    <a:pt x="128393" y="454846"/>
                  </a:lnTo>
                  <a:lnTo>
                    <a:pt x="134364" y="454846"/>
                  </a:lnTo>
                  <a:lnTo>
                    <a:pt x="135359" y="452856"/>
                  </a:lnTo>
                  <a:cubicBezTo>
                    <a:pt x="132540" y="450368"/>
                    <a:pt x="129222" y="448377"/>
                    <a:pt x="125407" y="446884"/>
                  </a:cubicBezTo>
                  <a:cubicBezTo>
                    <a:pt x="122421" y="445059"/>
                    <a:pt x="119435" y="442737"/>
                    <a:pt x="116449" y="439917"/>
                  </a:cubicBezTo>
                  <a:cubicBezTo>
                    <a:pt x="117444" y="435770"/>
                    <a:pt x="120099" y="432784"/>
                    <a:pt x="124411" y="430959"/>
                  </a:cubicBezTo>
                  <a:lnTo>
                    <a:pt x="121425" y="426978"/>
                  </a:lnTo>
                  <a:lnTo>
                    <a:pt x="118440" y="423992"/>
                  </a:lnTo>
                  <a:lnTo>
                    <a:pt x="121425" y="416030"/>
                  </a:lnTo>
                  <a:cubicBezTo>
                    <a:pt x="123748" y="413044"/>
                    <a:pt x="125739" y="409727"/>
                    <a:pt x="127397" y="406077"/>
                  </a:cubicBezTo>
                  <a:cubicBezTo>
                    <a:pt x="124909" y="403257"/>
                    <a:pt x="121591" y="401267"/>
                    <a:pt x="117444" y="400106"/>
                  </a:cubicBezTo>
                  <a:cubicBezTo>
                    <a:pt x="116947" y="397783"/>
                    <a:pt x="116615" y="395129"/>
                    <a:pt x="116449" y="392143"/>
                  </a:cubicBezTo>
                  <a:lnTo>
                    <a:pt x="123416" y="391148"/>
                  </a:lnTo>
                  <a:cubicBezTo>
                    <a:pt x="126236" y="390650"/>
                    <a:pt x="128227" y="389655"/>
                    <a:pt x="129388" y="388162"/>
                  </a:cubicBezTo>
                  <a:cubicBezTo>
                    <a:pt x="126070" y="387167"/>
                    <a:pt x="122753" y="385176"/>
                    <a:pt x="119435" y="382190"/>
                  </a:cubicBezTo>
                  <a:lnTo>
                    <a:pt x="117444" y="369252"/>
                  </a:lnTo>
                  <a:lnTo>
                    <a:pt x="131378" y="367261"/>
                  </a:lnTo>
                  <a:cubicBezTo>
                    <a:pt x="130715" y="363612"/>
                    <a:pt x="129056" y="360294"/>
                    <a:pt x="126402" y="357308"/>
                  </a:cubicBezTo>
                  <a:lnTo>
                    <a:pt x="120430" y="356313"/>
                  </a:lnTo>
                  <a:lnTo>
                    <a:pt x="122421" y="348351"/>
                  </a:lnTo>
                  <a:lnTo>
                    <a:pt x="132374" y="343374"/>
                  </a:lnTo>
                  <a:lnTo>
                    <a:pt x="133369" y="333421"/>
                  </a:lnTo>
                  <a:lnTo>
                    <a:pt x="132374" y="330435"/>
                  </a:lnTo>
                  <a:lnTo>
                    <a:pt x="131378" y="320482"/>
                  </a:lnTo>
                  <a:lnTo>
                    <a:pt x="126402" y="320482"/>
                  </a:lnTo>
                  <a:lnTo>
                    <a:pt x="115454" y="315506"/>
                  </a:lnTo>
                  <a:lnTo>
                    <a:pt x="114459" y="313515"/>
                  </a:lnTo>
                  <a:lnTo>
                    <a:pt x="115454" y="307544"/>
                  </a:lnTo>
                  <a:lnTo>
                    <a:pt x="132374" y="307544"/>
                  </a:lnTo>
                  <a:lnTo>
                    <a:pt x="131378" y="302567"/>
                  </a:lnTo>
                  <a:cubicBezTo>
                    <a:pt x="129222" y="299416"/>
                    <a:pt x="125904" y="297757"/>
                    <a:pt x="121425" y="297591"/>
                  </a:cubicBezTo>
                  <a:lnTo>
                    <a:pt x="116449" y="285647"/>
                  </a:lnTo>
                  <a:cubicBezTo>
                    <a:pt x="116947" y="281500"/>
                    <a:pt x="117942" y="277187"/>
                    <a:pt x="119435" y="272709"/>
                  </a:cubicBezTo>
                  <a:cubicBezTo>
                    <a:pt x="119435" y="268230"/>
                    <a:pt x="121094" y="264249"/>
                    <a:pt x="124411" y="260765"/>
                  </a:cubicBezTo>
                  <a:lnTo>
                    <a:pt x="135359" y="265742"/>
                  </a:lnTo>
                  <a:cubicBezTo>
                    <a:pt x="137019" y="262590"/>
                    <a:pt x="139341" y="259604"/>
                    <a:pt x="142327" y="256784"/>
                  </a:cubicBezTo>
                  <a:lnTo>
                    <a:pt x="145313" y="252803"/>
                  </a:lnTo>
                  <a:lnTo>
                    <a:pt x="139341" y="250812"/>
                  </a:lnTo>
                  <a:cubicBezTo>
                    <a:pt x="135525" y="251144"/>
                    <a:pt x="133203" y="253467"/>
                    <a:pt x="132374" y="257779"/>
                  </a:cubicBezTo>
                  <a:lnTo>
                    <a:pt x="123416" y="252803"/>
                  </a:lnTo>
                  <a:cubicBezTo>
                    <a:pt x="120596" y="250149"/>
                    <a:pt x="118274" y="246831"/>
                    <a:pt x="116449" y="242850"/>
                  </a:cubicBezTo>
                  <a:cubicBezTo>
                    <a:pt x="117610" y="239532"/>
                    <a:pt x="120265" y="236878"/>
                    <a:pt x="124411" y="234888"/>
                  </a:cubicBezTo>
                  <a:lnTo>
                    <a:pt x="117444" y="225930"/>
                  </a:lnTo>
                  <a:lnTo>
                    <a:pt x="116449" y="214982"/>
                  </a:lnTo>
                  <a:lnTo>
                    <a:pt x="117444" y="211996"/>
                  </a:lnTo>
                  <a:cubicBezTo>
                    <a:pt x="118771" y="208015"/>
                    <a:pt x="119767" y="203702"/>
                    <a:pt x="120430" y="199057"/>
                  </a:cubicBezTo>
                  <a:cubicBezTo>
                    <a:pt x="118274" y="195574"/>
                    <a:pt x="116615" y="191593"/>
                    <a:pt x="115454" y="187114"/>
                  </a:cubicBezTo>
                  <a:lnTo>
                    <a:pt x="115454" y="146307"/>
                  </a:lnTo>
                  <a:lnTo>
                    <a:pt x="95548" y="143321"/>
                  </a:lnTo>
                  <a:lnTo>
                    <a:pt x="0" y="151284"/>
                  </a:lnTo>
                  <a:cubicBezTo>
                    <a:pt x="498" y="148961"/>
                    <a:pt x="830" y="146307"/>
                    <a:pt x="996" y="143321"/>
                  </a:cubicBezTo>
                  <a:lnTo>
                    <a:pt x="2986" y="129387"/>
                  </a:lnTo>
                  <a:cubicBezTo>
                    <a:pt x="1659" y="125572"/>
                    <a:pt x="664" y="121259"/>
                    <a:pt x="0" y="116448"/>
                  </a:cubicBezTo>
                  <a:lnTo>
                    <a:pt x="0" y="29858"/>
                  </a:lnTo>
                  <a:cubicBezTo>
                    <a:pt x="2655" y="30356"/>
                    <a:pt x="5309" y="31351"/>
                    <a:pt x="7963" y="32844"/>
                  </a:cubicBezTo>
                  <a:lnTo>
                    <a:pt x="10949" y="45783"/>
                  </a:lnTo>
                  <a:lnTo>
                    <a:pt x="13935" y="37821"/>
                  </a:lnTo>
                  <a:cubicBezTo>
                    <a:pt x="15096" y="34171"/>
                    <a:pt x="16755" y="30522"/>
                    <a:pt x="18911" y="26873"/>
                  </a:cubicBezTo>
                  <a:cubicBezTo>
                    <a:pt x="16091" y="24384"/>
                    <a:pt x="12773" y="22394"/>
                    <a:pt x="8958" y="20901"/>
                  </a:cubicBezTo>
                  <a:lnTo>
                    <a:pt x="0" y="19906"/>
                  </a:lnTo>
                  <a:lnTo>
                    <a:pt x="0" y="1990"/>
                  </a:lnTo>
                  <a:lnTo>
                    <a:pt x="3981" y="2986"/>
                  </a:lnTo>
                  <a:lnTo>
                    <a:pt x="92562" y="995"/>
                  </a:lnTo>
                  <a:lnTo>
                    <a:pt x="96543" y="0"/>
                  </a:lnTo>
                  <a:close/>
                  <a:moveTo>
                    <a:pt x="60713" y="32844"/>
                  </a:moveTo>
                  <a:lnTo>
                    <a:pt x="48769" y="35830"/>
                  </a:lnTo>
                  <a:cubicBezTo>
                    <a:pt x="45618" y="36328"/>
                    <a:pt x="42300" y="37323"/>
                    <a:pt x="38817" y="38816"/>
                  </a:cubicBezTo>
                  <a:lnTo>
                    <a:pt x="22892" y="42797"/>
                  </a:lnTo>
                  <a:cubicBezTo>
                    <a:pt x="22892" y="44622"/>
                    <a:pt x="23555" y="46281"/>
                    <a:pt x="24883" y="47774"/>
                  </a:cubicBezTo>
                  <a:lnTo>
                    <a:pt x="58722" y="40807"/>
                  </a:lnTo>
                  <a:cubicBezTo>
                    <a:pt x="59883" y="38318"/>
                    <a:pt x="60547" y="35664"/>
                    <a:pt x="60713" y="32844"/>
                  </a:cubicBezTo>
                  <a:close/>
                  <a:moveTo>
                    <a:pt x="140336" y="51755"/>
                  </a:moveTo>
                  <a:lnTo>
                    <a:pt x="132374" y="55736"/>
                  </a:lnTo>
                  <a:cubicBezTo>
                    <a:pt x="132871" y="58224"/>
                    <a:pt x="134199" y="60878"/>
                    <a:pt x="136355" y="63698"/>
                  </a:cubicBezTo>
                  <a:lnTo>
                    <a:pt x="143322" y="62703"/>
                  </a:lnTo>
                  <a:lnTo>
                    <a:pt x="143322" y="53745"/>
                  </a:lnTo>
                  <a:cubicBezTo>
                    <a:pt x="142824" y="52750"/>
                    <a:pt x="141829" y="52087"/>
                    <a:pt x="140336" y="51755"/>
                  </a:cubicBezTo>
                  <a:close/>
                  <a:moveTo>
                    <a:pt x="115454" y="69670"/>
                  </a:moveTo>
                  <a:lnTo>
                    <a:pt x="115454" y="77632"/>
                  </a:lnTo>
                  <a:lnTo>
                    <a:pt x="120430" y="77632"/>
                  </a:lnTo>
                  <a:cubicBezTo>
                    <a:pt x="120099" y="74646"/>
                    <a:pt x="118440" y="71992"/>
                    <a:pt x="115454" y="69670"/>
                  </a:cubicBezTo>
                  <a:close/>
                  <a:moveTo>
                    <a:pt x="104505" y="76637"/>
                  </a:moveTo>
                  <a:lnTo>
                    <a:pt x="98534" y="78627"/>
                  </a:lnTo>
                  <a:cubicBezTo>
                    <a:pt x="99197" y="81282"/>
                    <a:pt x="100525" y="83604"/>
                    <a:pt x="102515" y="85595"/>
                  </a:cubicBezTo>
                  <a:cubicBezTo>
                    <a:pt x="105999" y="83770"/>
                    <a:pt x="107989" y="80784"/>
                    <a:pt x="108487" y="76637"/>
                  </a:cubicBezTo>
                  <a:lnTo>
                    <a:pt x="104505" y="76637"/>
                  </a:lnTo>
                  <a:close/>
                  <a:moveTo>
                    <a:pt x="199058" y="81613"/>
                  </a:moveTo>
                  <a:lnTo>
                    <a:pt x="198063" y="88580"/>
                  </a:lnTo>
                  <a:cubicBezTo>
                    <a:pt x="201546" y="89907"/>
                    <a:pt x="205196" y="90903"/>
                    <a:pt x="209011" y="91566"/>
                  </a:cubicBezTo>
                  <a:lnTo>
                    <a:pt x="208015" y="81613"/>
                  </a:lnTo>
                  <a:lnTo>
                    <a:pt x="199058" y="81613"/>
                  </a:lnTo>
                  <a:close/>
                  <a:moveTo>
                    <a:pt x="87586" y="91566"/>
                  </a:moveTo>
                  <a:lnTo>
                    <a:pt x="87586" y="98533"/>
                  </a:lnTo>
                  <a:lnTo>
                    <a:pt x="92562" y="96543"/>
                  </a:lnTo>
                  <a:cubicBezTo>
                    <a:pt x="92397" y="93557"/>
                    <a:pt x="90737" y="91898"/>
                    <a:pt x="87586" y="91566"/>
                  </a:cubicBezTo>
                  <a:close/>
                  <a:moveTo>
                    <a:pt x="127397" y="92562"/>
                  </a:moveTo>
                  <a:lnTo>
                    <a:pt x="127397" y="102514"/>
                  </a:lnTo>
                  <a:lnTo>
                    <a:pt x="132374" y="101519"/>
                  </a:lnTo>
                  <a:cubicBezTo>
                    <a:pt x="131876" y="98202"/>
                    <a:pt x="130217" y="95216"/>
                    <a:pt x="127397" y="92562"/>
                  </a:cubicBezTo>
                  <a:close/>
                  <a:moveTo>
                    <a:pt x="203039" y="101519"/>
                  </a:moveTo>
                  <a:lnTo>
                    <a:pt x="204035" y="108486"/>
                  </a:lnTo>
                  <a:lnTo>
                    <a:pt x="210006" y="107491"/>
                  </a:lnTo>
                  <a:cubicBezTo>
                    <a:pt x="209343" y="104173"/>
                    <a:pt x="207020" y="102183"/>
                    <a:pt x="203039" y="101519"/>
                  </a:cubicBezTo>
                  <a:close/>
                  <a:moveTo>
                    <a:pt x="229912" y="105500"/>
                  </a:moveTo>
                  <a:lnTo>
                    <a:pt x="229912" y="116448"/>
                  </a:lnTo>
                  <a:lnTo>
                    <a:pt x="233893" y="115453"/>
                  </a:lnTo>
                  <a:cubicBezTo>
                    <a:pt x="233395" y="111970"/>
                    <a:pt x="232069" y="108652"/>
                    <a:pt x="229912" y="105500"/>
                  </a:cubicBezTo>
                  <a:close/>
                  <a:moveTo>
                    <a:pt x="323469" y="105500"/>
                  </a:moveTo>
                  <a:lnTo>
                    <a:pt x="322474" y="112467"/>
                  </a:lnTo>
                  <a:lnTo>
                    <a:pt x="329441" y="112467"/>
                  </a:lnTo>
                  <a:cubicBezTo>
                    <a:pt x="328943" y="108818"/>
                    <a:pt x="326953" y="106496"/>
                    <a:pt x="323469" y="105500"/>
                  </a:cubicBezTo>
                  <a:close/>
                  <a:moveTo>
                    <a:pt x="105501" y="100524"/>
                  </a:moveTo>
                  <a:lnTo>
                    <a:pt x="104505" y="110477"/>
                  </a:lnTo>
                  <a:lnTo>
                    <a:pt x="108487" y="110477"/>
                  </a:lnTo>
                  <a:cubicBezTo>
                    <a:pt x="107823" y="107325"/>
                    <a:pt x="106828" y="104007"/>
                    <a:pt x="105501" y="100524"/>
                  </a:cubicBezTo>
                  <a:close/>
                  <a:moveTo>
                    <a:pt x="74647" y="103510"/>
                  </a:moveTo>
                  <a:cubicBezTo>
                    <a:pt x="73983" y="108154"/>
                    <a:pt x="73652" y="113463"/>
                    <a:pt x="73652" y="119434"/>
                  </a:cubicBezTo>
                  <a:lnTo>
                    <a:pt x="42798" y="118439"/>
                  </a:lnTo>
                  <a:cubicBezTo>
                    <a:pt x="40144" y="113629"/>
                    <a:pt x="36494" y="108984"/>
                    <a:pt x="31849" y="104505"/>
                  </a:cubicBezTo>
                  <a:cubicBezTo>
                    <a:pt x="31020" y="108818"/>
                    <a:pt x="29693" y="113463"/>
                    <a:pt x="27869" y="118439"/>
                  </a:cubicBezTo>
                  <a:cubicBezTo>
                    <a:pt x="22394" y="115785"/>
                    <a:pt x="16091" y="114126"/>
                    <a:pt x="8958" y="113463"/>
                  </a:cubicBezTo>
                  <a:lnTo>
                    <a:pt x="15925" y="130382"/>
                  </a:lnTo>
                  <a:lnTo>
                    <a:pt x="21897" y="134364"/>
                  </a:lnTo>
                  <a:lnTo>
                    <a:pt x="32845" y="131378"/>
                  </a:lnTo>
                  <a:lnTo>
                    <a:pt x="78628" y="131378"/>
                  </a:lnTo>
                  <a:lnTo>
                    <a:pt x="87586" y="132373"/>
                  </a:lnTo>
                  <a:lnTo>
                    <a:pt x="126402" y="132373"/>
                  </a:lnTo>
                  <a:cubicBezTo>
                    <a:pt x="131544" y="131046"/>
                    <a:pt x="137185" y="129056"/>
                    <a:pt x="143322" y="126401"/>
                  </a:cubicBezTo>
                  <a:lnTo>
                    <a:pt x="143322" y="120430"/>
                  </a:lnTo>
                  <a:lnTo>
                    <a:pt x="84600" y="119434"/>
                  </a:lnTo>
                  <a:cubicBezTo>
                    <a:pt x="83439" y="118937"/>
                    <a:pt x="82775" y="117941"/>
                    <a:pt x="82609" y="116448"/>
                  </a:cubicBezTo>
                  <a:lnTo>
                    <a:pt x="83605" y="103510"/>
                  </a:lnTo>
                  <a:lnTo>
                    <a:pt x="74647" y="103510"/>
                  </a:lnTo>
                  <a:close/>
                  <a:moveTo>
                    <a:pt x="210006" y="120430"/>
                  </a:moveTo>
                  <a:lnTo>
                    <a:pt x="206025" y="134364"/>
                  </a:lnTo>
                  <a:lnTo>
                    <a:pt x="191096" y="155265"/>
                  </a:lnTo>
                  <a:lnTo>
                    <a:pt x="189105" y="165218"/>
                  </a:lnTo>
                  <a:lnTo>
                    <a:pt x="191096" y="163227"/>
                  </a:lnTo>
                  <a:cubicBezTo>
                    <a:pt x="193916" y="160075"/>
                    <a:pt x="197233" y="157089"/>
                    <a:pt x="201049" y="154269"/>
                  </a:cubicBezTo>
                  <a:cubicBezTo>
                    <a:pt x="204366" y="152279"/>
                    <a:pt x="207020" y="149293"/>
                    <a:pt x="209011" y="145312"/>
                  </a:cubicBezTo>
                  <a:lnTo>
                    <a:pt x="212992" y="132373"/>
                  </a:lnTo>
                  <a:lnTo>
                    <a:pt x="213987" y="120430"/>
                  </a:lnTo>
                  <a:lnTo>
                    <a:pt x="210006" y="120430"/>
                  </a:lnTo>
                  <a:close/>
                  <a:moveTo>
                    <a:pt x="368257" y="126401"/>
                  </a:moveTo>
                  <a:cubicBezTo>
                    <a:pt x="365271" y="128060"/>
                    <a:pt x="362949" y="130714"/>
                    <a:pt x="361290" y="134364"/>
                  </a:cubicBezTo>
                  <a:cubicBezTo>
                    <a:pt x="363613" y="136686"/>
                    <a:pt x="366598" y="138677"/>
                    <a:pt x="370247" y="140335"/>
                  </a:cubicBezTo>
                  <a:cubicBezTo>
                    <a:pt x="372902" y="138511"/>
                    <a:pt x="374892" y="135857"/>
                    <a:pt x="376219" y="132373"/>
                  </a:cubicBezTo>
                  <a:cubicBezTo>
                    <a:pt x="374561" y="129719"/>
                    <a:pt x="371907" y="127728"/>
                    <a:pt x="368257" y="126401"/>
                  </a:cubicBezTo>
                  <a:close/>
                  <a:moveTo>
                    <a:pt x="157256" y="157255"/>
                  </a:moveTo>
                  <a:lnTo>
                    <a:pt x="157256" y="175170"/>
                  </a:lnTo>
                  <a:cubicBezTo>
                    <a:pt x="159744" y="174009"/>
                    <a:pt x="162067" y="172351"/>
                    <a:pt x="164223" y="170194"/>
                  </a:cubicBezTo>
                  <a:cubicBezTo>
                    <a:pt x="167375" y="168038"/>
                    <a:pt x="169365" y="164720"/>
                    <a:pt x="170195" y="160241"/>
                  </a:cubicBezTo>
                  <a:cubicBezTo>
                    <a:pt x="166213" y="158748"/>
                    <a:pt x="161901" y="157753"/>
                    <a:pt x="157256" y="157255"/>
                  </a:cubicBezTo>
                  <a:close/>
                  <a:moveTo>
                    <a:pt x="210006" y="165218"/>
                  </a:moveTo>
                  <a:cubicBezTo>
                    <a:pt x="208181" y="167706"/>
                    <a:pt x="206855" y="170692"/>
                    <a:pt x="206025" y="174175"/>
                  </a:cubicBezTo>
                  <a:lnTo>
                    <a:pt x="211001" y="174175"/>
                  </a:lnTo>
                  <a:cubicBezTo>
                    <a:pt x="212329" y="171355"/>
                    <a:pt x="213324" y="168369"/>
                    <a:pt x="213987" y="165218"/>
                  </a:cubicBezTo>
                  <a:lnTo>
                    <a:pt x="210006" y="165218"/>
                  </a:lnTo>
                  <a:close/>
                  <a:moveTo>
                    <a:pt x="228917" y="166213"/>
                  </a:moveTo>
                  <a:cubicBezTo>
                    <a:pt x="226926" y="171521"/>
                    <a:pt x="225599" y="177825"/>
                    <a:pt x="224935" y="185123"/>
                  </a:cubicBezTo>
                  <a:cubicBezTo>
                    <a:pt x="225931" y="190763"/>
                    <a:pt x="227921" y="196403"/>
                    <a:pt x="230907" y="202043"/>
                  </a:cubicBezTo>
                  <a:cubicBezTo>
                    <a:pt x="232732" y="196403"/>
                    <a:pt x="233727" y="190100"/>
                    <a:pt x="233893" y="183133"/>
                  </a:cubicBezTo>
                  <a:lnTo>
                    <a:pt x="231903" y="167208"/>
                  </a:lnTo>
                  <a:lnTo>
                    <a:pt x="228917" y="166213"/>
                  </a:lnTo>
                  <a:close/>
                  <a:moveTo>
                    <a:pt x="253799" y="179152"/>
                  </a:moveTo>
                  <a:lnTo>
                    <a:pt x="251808" y="188109"/>
                  </a:lnTo>
                  <a:lnTo>
                    <a:pt x="255789" y="188109"/>
                  </a:lnTo>
                  <a:cubicBezTo>
                    <a:pt x="255789" y="185123"/>
                    <a:pt x="255126" y="182137"/>
                    <a:pt x="253799" y="179152"/>
                  </a:cubicBezTo>
                  <a:close/>
                  <a:moveTo>
                    <a:pt x="281667" y="179152"/>
                  </a:moveTo>
                  <a:lnTo>
                    <a:pt x="277686" y="182137"/>
                  </a:lnTo>
                  <a:lnTo>
                    <a:pt x="284653" y="182137"/>
                  </a:lnTo>
                  <a:cubicBezTo>
                    <a:pt x="284155" y="180645"/>
                    <a:pt x="283160" y="179649"/>
                    <a:pt x="281667" y="179152"/>
                  </a:cubicBezTo>
                  <a:close/>
                  <a:moveTo>
                    <a:pt x="193086" y="185123"/>
                  </a:moveTo>
                  <a:lnTo>
                    <a:pt x="193086" y="190100"/>
                  </a:lnTo>
                  <a:lnTo>
                    <a:pt x="202044" y="188109"/>
                  </a:lnTo>
                  <a:lnTo>
                    <a:pt x="193086" y="185123"/>
                  </a:lnTo>
                  <a:close/>
                  <a:moveTo>
                    <a:pt x="124411" y="192090"/>
                  </a:moveTo>
                  <a:cubicBezTo>
                    <a:pt x="125573" y="195242"/>
                    <a:pt x="127231" y="198228"/>
                    <a:pt x="129388" y="201048"/>
                  </a:cubicBezTo>
                  <a:lnTo>
                    <a:pt x="137350" y="200053"/>
                  </a:lnTo>
                  <a:lnTo>
                    <a:pt x="136355" y="192090"/>
                  </a:lnTo>
                  <a:lnTo>
                    <a:pt x="124411" y="192090"/>
                  </a:lnTo>
                  <a:close/>
                  <a:moveTo>
                    <a:pt x="158251" y="199057"/>
                  </a:moveTo>
                  <a:lnTo>
                    <a:pt x="157256" y="206024"/>
                  </a:lnTo>
                  <a:lnTo>
                    <a:pt x="168204" y="207020"/>
                  </a:lnTo>
                  <a:lnTo>
                    <a:pt x="172185" y="206024"/>
                  </a:lnTo>
                  <a:lnTo>
                    <a:pt x="173181" y="200053"/>
                  </a:lnTo>
                  <a:lnTo>
                    <a:pt x="158251" y="199057"/>
                  </a:lnTo>
                  <a:close/>
                  <a:moveTo>
                    <a:pt x="146308" y="208015"/>
                  </a:moveTo>
                  <a:lnTo>
                    <a:pt x="145313" y="212991"/>
                  </a:lnTo>
                  <a:lnTo>
                    <a:pt x="152279" y="211996"/>
                  </a:lnTo>
                  <a:cubicBezTo>
                    <a:pt x="150787" y="210171"/>
                    <a:pt x="148796" y="208844"/>
                    <a:pt x="146308" y="208015"/>
                  </a:cubicBezTo>
                  <a:close/>
                  <a:moveTo>
                    <a:pt x="145313" y="226925"/>
                  </a:moveTo>
                  <a:lnTo>
                    <a:pt x="145313" y="234888"/>
                  </a:lnTo>
                  <a:lnTo>
                    <a:pt x="150289" y="234888"/>
                  </a:lnTo>
                  <a:cubicBezTo>
                    <a:pt x="149459" y="231736"/>
                    <a:pt x="147801" y="229082"/>
                    <a:pt x="145313" y="226925"/>
                  </a:cubicBezTo>
                  <a:close/>
                  <a:moveTo>
                    <a:pt x="240860" y="238869"/>
                  </a:moveTo>
                  <a:cubicBezTo>
                    <a:pt x="242685" y="243514"/>
                    <a:pt x="246334" y="246500"/>
                    <a:pt x="251808" y="247826"/>
                  </a:cubicBezTo>
                  <a:lnTo>
                    <a:pt x="251808" y="238869"/>
                  </a:lnTo>
                  <a:lnTo>
                    <a:pt x="240860" y="238869"/>
                  </a:lnTo>
                  <a:close/>
                  <a:moveTo>
                    <a:pt x="169199" y="253798"/>
                  </a:moveTo>
                  <a:lnTo>
                    <a:pt x="169199" y="266737"/>
                  </a:lnTo>
                  <a:lnTo>
                    <a:pt x="174176" y="266737"/>
                  </a:lnTo>
                  <a:cubicBezTo>
                    <a:pt x="173347" y="262258"/>
                    <a:pt x="171687" y="257945"/>
                    <a:pt x="169199" y="253798"/>
                  </a:cubicBezTo>
                  <a:close/>
                  <a:moveTo>
                    <a:pt x="205030" y="261760"/>
                  </a:moveTo>
                  <a:lnTo>
                    <a:pt x="204035" y="266737"/>
                  </a:lnTo>
                  <a:lnTo>
                    <a:pt x="207020" y="266737"/>
                  </a:lnTo>
                  <a:cubicBezTo>
                    <a:pt x="207020" y="264912"/>
                    <a:pt x="206357" y="263253"/>
                    <a:pt x="205030" y="261760"/>
                  </a:cubicBezTo>
                  <a:close/>
                  <a:moveTo>
                    <a:pt x="230907" y="262756"/>
                  </a:moveTo>
                  <a:lnTo>
                    <a:pt x="231903" y="278680"/>
                  </a:lnTo>
                  <a:cubicBezTo>
                    <a:pt x="233064" y="281666"/>
                    <a:pt x="234723" y="284320"/>
                    <a:pt x="236879" y="286643"/>
                  </a:cubicBezTo>
                  <a:cubicBezTo>
                    <a:pt x="237543" y="281998"/>
                    <a:pt x="237874" y="274036"/>
                    <a:pt x="237874" y="262756"/>
                  </a:cubicBezTo>
                  <a:lnTo>
                    <a:pt x="230907" y="262756"/>
                  </a:lnTo>
                  <a:close/>
                  <a:moveTo>
                    <a:pt x="146308" y="274699"/>
                  </a:moveTo>
                  <a:lnTo>
                    <a:pt x="144317" y="280671"/>
                  </a:lnTo>
                  <a:lnTo>
                    <a:pt x="145313" y="282662"/>
                  </a:lnTo>
                  <a:lnTo>
                    <a:pt x="149293" y="282662"/>
                  </a:lnTo>
                  <a:cubicBezTo>
                    <a:pt x="148962" y="279842"/>
                    <a:pt x="147967" y="277187"/>
                    <a:pt x="146308" y="274699"/>
                  </a:cubicBezTo>
                  <a:close/>
                  <a:moveTo>
                    <a:pt x="171190" y="275695"/>
                  </a:moveTo>
                  <a:lnTo>
                    <a:pt x="171190" y="281666"/>
                  </a:lnTo>
                  <a:cubicBezTo>
                    <a:pt x="171853" y="281335"/>
                    <a:pt x="172517" y="280671"/>
                    <a:pt x="173181" y="279676"/>
                  </a:cubicBezTo>
                  <a:lnTo>
                    <a:pt x="171190" y="275695"/>
                  </a:lnTo>
                  <a:close/>
                  <a:moveTo>
                    <a:pt x="146308" y="296596"/>
                  </a:moveTo>
                  <a:lnTo>
                    <a:pt x="145313" y="301572"/>
                  </a:lnTo>
                  <a:lnTo>
                    <a:pt x="154270" y="301572"/>
                  </a:lnTo>
                  <a:cubicBezTo>
                    <a:pt x="152114" y="299250"/>
                    <a:pt x="149459" y="297591"/>
                    <a:pt x="146308" y="296596"/>
                  </a:cubicBezTo>
                  <a:close/>
                  <a:moveTo>
                    <a:pt x="175171" y="315506"/>
                  </a:moveTo>
                  <a:cubicBezTo>
                    <a:pt x="175669" y="318160"/>
                    <a:pt x="176996" y="320482"/>
                    <a:pt x="179152" y="322473"/>
                  </a:cubicBezTo>
                  <a:lnTo>
                    <a:pt x="180147" y="315506"/>
                  </a:lnTo>
                  <a:lnTo>
                    <a:pt x="175171" y="315506"/>
                  </a:lnTo>
                  <a:close/>
                  <a:moveTo>
                    <a:pt x="226926" y="318492"/>
                  </a:moveTo>
                  <a:lnTo>
                    <a:pt x="222945" y="325459"/>
                  </a:lnTo>
                  <a:lnTo>
                    <a:pt x="228917" y="325459"/>
                  </a:lnTo>
                  <a:lnTo>
                    <a:pt x="231903" y="318492"/>
                  </a:lnTo>
                  <a:lnTo>
                    <a:pt x="226926" y="318492"/>
                  </a:lnTo>
                  <a:close/>
                  <a:moveTo>
                    <a:pt x="147303" y="319487"/>
                  </a:moveTo>
                  <a:lnTo>
                    <a:pt x="146308" y="330435"/>
                  </a:lnTo>
                  <a:lnTo>
                    <a:pt x="148298" y="337402"/>
                  </a:lnTo>
                  <a:cubicBezTo>
                    <a:pt x="151616" y="340720"/>
                    <a:pt x="156261" y="342711"/>
                    <a:pt x="162232" y="343374"/>
                  </a:cubicBezTo>
                  <a:lnTo>
                    <a:pt x="156261" y="329440"/>
                  </a:lnTo>
                  <a:cubicBezTo>
                    <a:pt x="154602" y="325459"/>
                    <a:pt x="151616" y="322141"/>
                    <a:pt x="147303" y="319487"/>
                  </a:cubicBezTo>
                  <a:close/>
                  <a:moveTo>
                    <a:pt x="234888" y="329440"/>
                  </a:moveTo>
                  <a:lnTo>
                    <a:pt x="233893" y="343374"/>
                  </a:lnTo>
                  <a:lnTo>
                    <a:pt x="237874" y="342379"/>
                  </a:lnTo>
                  <a:lnTo>
                    <a:pt x="239865" y="331431"/>
                  </a:lnTo>
                  <a:lnTo>
                    <a:pt x="234888" y="329440"/>
                  </a:lnTo>
                  <a:close/>
                  <a:moveTo>
                    <a:pt x="181143" y="334417"/>
                  </a:moveTo>
                  <a:lnTo>
                    <a:pt x="181143" y="343374"/>
                  </a:lnTo>
                  <a:lnTo>
                    <a:pt x="188110" y="342379"/>
                  </a:lnTo>
                  <a:cubicBezTo>
                    <a:pt x="186617" y="339061"/>
                    <a:pt x="184295" y="336407"/>
                    <a:pt x="181143" y="334417"/>
                  </a:cubicBezTo>
                  <a:close/>
                  <a:moveTo>
                    <a:pt x="183133" y="352332"/>
                  </a:moveTo>
                  <a:lnTo>
                    <a:pt x="183133" y="359299"/>
                  </a:lnTo>
                  <a:lnTo>
                    <a:pt x="187115" y="359299"/>
                  </a:lnTo>
                  <a:cubicBezTo>
                    <a:pt x="186451" y="356645"/>
                    <a:pt x="185124" y="354322"/>
                    <a:pt x="183133" y="352332"/>
                  </a:cubicBezTo>
                  <a:close/>
                  <a:moveTo>
                    <a:pt x="255789" y="360294"/>
                  </a:moveTo>
                  <a:lnTo>
                    <a:pt x="255789" y="367261"/>
                  </a:lnTo>
                  <a:lnTo>
                    <a:pt x="263752" y="365270"/>
                  </a:lnTo>
                  <a:cubicBezTo>
                    <a:pt x="261429" y="363114"/>
                    <a:pt x="258775" y="361455"/>
                    <a:pt x="255789" y="360294"/>
                  </a:cubicBezTo>
                  <a:close/>
                  <a:moveTo>
                    <a:pt x="235883" y="363280"/>
                  </a:moveTo>
                  <a:lnTo>
                    <a:pt x="232898" y="374228"/>
                  </a:lnTo>
                  <a:lnTo>
                    <a:pt x="233893" y="401101"/>
                  </a:lnTo>
                  <a:cubicBezTo>
                    <a:pt x="234225" y="404584"/>
                    <a:pt x="234888" y="408234"/>
                    <a:pt x="235883" y="412049"/>
                  </a:cubicBezTo>
                  <a:lnTo>
                    <a:pt x="237874" y="400106"/>
                  </a:lnTo>
                  <a:lnTo>
                    <a:pt x="238869" y="373233"/>
                  </a:lnTo>
                  <a:cubicBezTo>
                    <a:pt x="238538" y="370081"/>
                    <a:pt x="237543" y="366763"/>
                    <a:pt x="235883" y="363280"/>
                  </a:cubicBezTo>
                  <a:close/>
                  <a:moveTo>
                    <a:pt x="146308" y="405082"/>
                  </a:moveTo>
                  <a:lnTo>
                    <a:pt x="142327" y="411054"/>
                  </a:lnTo>
                  <a:cubicBezTo>
                    <a:pt x="142493" y="412381"/>
                    <a:pt x="143156" y="413376"/>
                    <a:pt x="144317" y="414040"/>
                  </a:cubicBezTo>
                  <a:cubicBezTo>
                    <a:pt x="145644" y="411220"/>
                    <a:pt x="146308" y="408234"/>
                    <a:pt x="146308" y="405082"/>
                  </a:cubicBezTo>
                  <a:close/>
                  <a:moveTo>
                    <a:pt x="253799" y="415035"/>
                  </a:moveTo>
                  <a:cubicBezTo>
                    <a:pt x="252638" y="420675"/>
                    <a:pt x="251974" y="426978"/>
                    <a:pt x="251808" y="433945"/>
                  </a:cubicBezTo>
                  <a:lnTo>
                    <a:pt x="255789" y="433945"/>
                  </a:lnTo>
                  <a:lnTo>
                    <a:pt x="256785" y="424988"/>
                  </a:lnTo>
                  <a:lnTo>
                    <a:pt x="255789" y="418021"/>
                  </a:lnTo>
                  <a:lnTo>
                    <a:pt x="253799" y="415035"/>
                  </a:lnTo>
                  <a:close/>
                  <a:moveTo>
                    <a:pt x="234888" y="421007"/>
                  </a:moveTo>
                  <a:lnTo>
                    <a:pt x="231903" y="434941"/>
                  </a:lnTo>
                  <a:lnTo>
                    <a:pt x="230907" y="449870"/>
                  </a:lnTo>
                  <a:lnTo>
                    <a:pt x="232898" y="463804"/>
                  </a:lnTo>
                  <a:cubicBezTo>
                    <a:pt x="233395" y="468117"/>
                    <a:pt x="234391" y="472430"/>
                    <a:pt x="235883" y="476743"/>
                  </a:cubicBezTo>
                  <a:lnTo>
                    <a:pt x="237874" y="462809"/>
                  </a:lnTo>
                  <a:lnTo>
                    <a:pt x="238869" y="431955"/>
                  </a:lnTo>
                  <a:cubicBezTo>
                    <a:pt x="238040" y="428305"/>
                    <a:pt x="236713" y="424656"/>
                    <a:pt x="234888" y="421007"/>
                  </a:cubicBezTo>
                  <a:close/>
                  <a:moveTo>
                    <a:pt x="253799" y="449870"/>
                  </a:moveTo>
                  <a:lnTo>
                    <a:pt x="251808" y="455842"/>
                  </a:lnTo>
                  <a:lnTo>
                    <a:pt x="255789" y="454846"/>
                  </a:lnTo>
                  <a:lnTo>
                    <a:pt x="257780" y="449870"/>
                  </a:lnTo>
                  <a:lnTo>
                    <a:pt x="253799" y="449870"/>
                  </a:lnTo>
                  <a:close/>
                  <a:moveTo>
                    <a:pt x="246832" y="463804"/>
                  </a:moveTo>
                  <a:cubicBezTo>
                    <a:pt x="247164" y="468449"/>
                    <a:pt x="249818" y="471435"/>
                    <a:pt x="254794" y="472762"/>
                  </a:cubicBezTo>
                  <a:lnTo>
                    <a:pt x="255789" y="467785"/>
                  </a:lnTo>
                  <a:lnTo>
                    <a:pt x="253799" y="463804"/>
                  </a:lnTo>
                  <a:lnTo>
                    <a:pt x="246832" y="463804"/>
                  </a:lnTo>
                  <a:close/>
                  <a:moveTo>
                    <a:pt x="176166" y="422002"/>
                  </a:moveTo>
                  <a:lnTo>
                    <a:pt x="171190" y="429964"/>
                  </a:lnTo>
                  <a:cubicBezTo>
                    <a:pt x="171356" y="432784"/>
                    <a:pt x="172683" y="435438"/>
                    <a:pt x="175171" y="437926"/>
                  </a:cubicBezTo>
                  <a:cubicBezTo>
                    <a:pt x="177493" y="435770"/>
                    <a:pt x="179152" y="433116"/>
                    <a:pt x="180147" y="429964"/>
                  </a:cubicBezTo>
                  <a:cubicBezTo>
                    <a:pt x="179982" y="426978"/>
                    <a:pt x="178655" y="424324"/>
                    <a:pt x="176166" y="422002"/>
                  </a:cubicBezTo>
                  <a:close/>
                  <a:moveTo>
                    <a:pt x="179152" y="446884"/>
                  </a:moveTo>
                  <a:lnTo>
                    <a:pt x="178157" y="450865"/>
                  </a:lnTo>
                  <a:lnTo>
                    <a:pt x="179152" y="461813"/>
                  </a:lnTo>
                  <a:lnTo>
                    <a:pt x="180147" y="464799"/>
                  </a:lnTo>
                  <a:cubicBezTo>
                    <a:pt x="180811" y="469278"/>
                    <a:pt x="182470" y="473591"/>
                    <a:pt x="185124" y="477738"/>
                  </a:cubicBezTo>
                  <a:lnTo>
                    <a:pt x="186119" y="466790"/>
                  </a:lnTo>
                  <a:lnTo>
                    <a:pt x="185124" y="462809"/>
                  </a:lnTo>
                  <a:lnTo>
                    <a:pt x="184129" y="447879"/>
                  </a:lnTo>
                  <a:lnTo>
                    <a:pt x="179152" y="446884"/>
                  </a:lnTo>
                  <a:close/>
                  <a:moveTo>
                    <a:pt x="200053" y="447879"/>
                  </a:moveTo>
                  <a:cubicBezTo>
                    <a:pt x="199555" y="450036"/>
                    <a:pt x="199224" y="452690"/>
                    <a:pt x="199058" y="455842"/>
                  </a:cubicBezTo>
                  <a:lnTo>
                    <a:pt x="205030" y="455842"/>
                  </a:lnTo>
                  <a:cubicBezTo>
                    <a:pt x="204201" y="452856"/>
                    <a:pt x="202541" y="450202"/>
                    <a:pt x="200053" y="447879"/>
                  </a:cubicBezTo>
                  <a:close/>
                  <a:moveTo>
                    <a:pt x="153275" y="481719"/>
                  </a:moveTo>
                  <a:lnTo>
                    <a:pt x="149293" y="483710"/>
                  </a:lnTo>
                  <a:lnTo>
                    <a:pt x="158251" y="490677"/>
                  </a:lnTo>
                  <a:lnTo>
                    <a:pt x="161237" y="481719"/>
                  </a:lnTo>
                  <a:lnTo>
                    <a:pt x="153275" y="481719"/>
                  </a:lnTo>
                  <a:close/>
                  <a:moveTo>
                    <a:pt x="250813" y="490677"/>
                  </a:moveTo>
                  <a:lnTo>
                    <a:pt x="245837" y="501625"/>
                  </a:lnTo>
                  <a:lnTo>
                    <a:pt x="256785" y="501625"/>
                  </a:lnTo>
                  <a:lnTo>
                    <a:pt x="255789" y="491672"/>
                  </a:lnTo>
                  <a:lnTo>
                    <a:pt x="250813" y="490677"/>
                  </a:lnTo>
                  <a:close/>
                  <a:moveTo>
                    <a:pt x="265742" y="496648"/>
                  </a:moveTo>
                  <a:lnTo>
                    <a:pt x="262757" y="499634"/>
                  </a:lnTo>
                  <a:lnTo>
                    <a:pt x="266737" y="505606"/>
                  </a:lnTo>
                  <a:lnTo>
                    <a:pt x="268728" y="498639"/>
                  </a:lnTo>
                  <a:cubicBezTo>
                    <a:pt x="268231" y="497644"/>
                    <a:pt x="267235" y="496980"/>
                    <a:pt x="265742" y="496648"/>
                  </a:cubicBezTo>
                  <a:close/>
                  <a:moveTo>
                    <a:pt x="234888" y="491672"/>
                  </a:moveTo>
                  <a:lnTo>
                    <a:pt x="229912" y="532479"/>
                  </a:lnTo>
                  <a:lnTo>
                    <a:pt x="234888" y="532479"/>
                  </a:lnTo>
                  <a:cubicBezTo>
                    <a:pt x="236713" y="528829"/>
                    <a:pt x="238040" y="524848"/>
                    <a:pt x="238869" y="520535"/>
                  </a:cubicBezTo>
                  <a:lnTo>
                    <a:pt x="240860" y="514564"/>
                  </a:lnTo>
                  <a:lnTo>
                    <a:pt x="249818" y="515559"/>
                  </a:lnTo>
                  <a:cubicBezTo>
                    <a:pt x="252140" y="514232"/>
                    <a:pt x="253799" y="512241"/>
                    <a:pt x="254794" y="509587"/>
                  </a:cubicBezTo>
                  <a:lnTo>
                    <a:pt x="249818" y="509587"/>
                  </a:lnTo>
                  <a:cubicBezTo>
                    <a:pt x="245339" y="509256"/>
                    <a:pt x="242021" y="506933"/>
                    <a:pt x="239865" y="502620"/>
                  </a:cubicBezTo>
                  <a:lnTo>
                    <a:pt x="239865" y="491672"/>
                  </a:lnTo>
                  <a:lnTo>
                    <a:pt x="234888" y="491672"/>
                  </a:lnTo>
                  <a:close/>
                  <a:moveTo>
                    <a:pt x="249818" y="526507"/>
                  </a:moveTo>
                  <a:cubicBezTo>
                    <a:pt x="248325" y="529327"/>
                    <a:pt x="247329" y="532645"/>
                    <a:pt x="246832" y="536460"/>
                  </a:cubicBezTo>
                  <a:lnTo>
                    <a:pt x="249818" y="559352"/>
                  </a:lnTo>
                  <a:cubicBezTo>
                    <a:pt x="251477" y="561674"/>
                    <a:pt x="253799" y="563333"/>
                    <a:pt x="256785" y="564328"/>
                  </a:cubicBezTo>
                  <a:lnTo>
                    <a:pt x="252803" y="542432"/>
                  </a:lnTo>
                  <a:cubicBezTo>
                    <a:pt x="253467" y="539446"/>
                    <a:pt x="254463" y="536128"/>
                    <a:pt x="255789" y="532479"/>
                  </a:cubicBezTo>
                  <a:cubicBezTo>
                    <a:pt x="254794" y="530157"/>
                    <a:pt x="252803" y="528166"/>
                    <a:pt x="249818" y="526507"/>
                  </a:cubicBezTo>
                  <a:close/>
                  <a:moveTo>
                    <a:pt x="264747" y="538451"/>
                  </a:moveTo>
                  <a:lnTo>
                    <a:pt x="263752" y="544422"/>
                  </a:lnTo>
                  <a:lnTo>
                    <a:pt x="268728" y="544422"/>
                  </a:lnTo>
                  <a:cubicBezTo>
                    <a:pt x="268397" y="541934"/>
                    <a:pt x="267069" y="539944"/>
                    <a:pt x="264747" y="538451"/>
                  </a:cubicBezTo>
                  <a:close/>
                  <a:moveTo>
                    <a:pt x="184129" y="509587"/>
                  </a:moveTo>
                  <a:lnTo>
                    <a:pt x="182138" y="511578"/>
                  </a:lnTo>
                  <a:lnTo>
                    <a:pt x="183133" y="517550"/>
                  </a:lnTo>
                  <a:lnTo>
                    <a:pt x="190100" y="518545"/>
                  </a:lnTo>
                  <a:cubicBezTo>
                    <a:pt x="190100" y="514398"/>
                    <a:pt x="188110" y="511412"/>
                    <a:pt x="184129" y="509587"/>
                  </a:cubicBezTo>
                  <a:close/>
                  <a:moveTo>
                    <a:pt x="171190" y="534469"/>
                  </a:moveTo>
                  <a:lnTo>
                    <a:pt x="166213" y="538451"/>
                  </a:lnTo>
                  <a:cubicBezTo>
                    <a:pt x="166379" y="541602"/>
                    <a:pt x="167375" y="544920"/>
                    <a:pt x="169199" y="548403"/>
                  </a:cubicBezTo>
                  <a:cubicBezTo>
                    <a:pt x="170692" y="545418"/>
                    <a:pt x="171687" y="542100"/>
                    <a:pt x="172185" y="538451"/>
                  </a:cubicBezTo>
                  <a:lnTo>
                    <a:pt x="173181" y="534469"/>
                  </a:lnTo>
                  <a:lnTo>
                    <a:pt x="171190" y="534469"/>
                  </a:lnTo>
                  <a:close/>
                  <a:moveTo>
                    <a:pt x="194081" y="545418"/>
                  </a:moveTo>
                  <a:lnTo>
                    <a:pt x="188110" y="546413"/>
                  </a:lnTo>
                  <a:cubicBezTo>
                    <a:pt x="188939" y="548735"/>
                    <a:pt x="190266" y="550726"/>
                    <a:pt x="192091" y="552385"/>
                  </a:cubicBezTo>
                  <a:lnTo>
                    <a:pt x="197067" y="550394"/>
                  </a:lnTo>
                  <a:cubicBezTo>
                    <a:pt x="196902" y="548237"/>
                    <a:pt x="195907" y="546579"/>
                    <a:pt x="194081" y="545418"/>
                  </a:cubicBezTo>
                  <a:close/>
                  <a:moveTo>
                    <a:pt x="234888" y="550394"/>
                  </a:moveTo>
                  <a:lnTo>
                    <a:pt x="235883" y="564328"/>
                  </a:lnTo>
                  <a:cubicBezTo>
                    <a:pt x="235883" y="565821"/>
                    <a:pt x="236547" y="566816"/>
                    <a:pt x="237874" y="567314"/>
                  </a:cubicBezTo>
                  <a:lnTo>
                    <a:pt x="237874" y="551389"/>
                  </a:lnTo>
                  <a:lnTo>
                    <a:pt x="234888" y="550394"/>
                  </a:lnTo>
                  <a:close/>
                  <a:moveTo>
                    <a:pt x="129388" y="537455"/>
                  </a:moveTo>
                  <a:lnTo>
                    <a:pt x="128393" y="547408"/>
                  </a:lnTo>
                  <a:lnTo>
                    <a:pt x="129388" y="550394"/>
                  </a:lnTo>
                  <a:cubicBezTo>
                    <a:pt x="131047" y="553712"/>
                    <a:pt x="132374" y="557361"/>
                    <a:pt x="133369" y="561342"/>
                  </a:cubicBezTo>
                  <a:lnTo>
                    <a:pt x="134364" y="575276"/>
                  </a:lnTo>
                  <a:cubicBezTo>
                    <a:pt x="136355" y="578262"/>
                    <a:pt x="139009" y="580584"/>
                    <a:pt x="142327" y="582243"/>
                  </a:cubicBezTo>
                  <a:lnTo>
                    <a:pt x="141331" y="554375"/>
                  </a:lnTo>
                  <a:lnTo>
                    <a:pt x="138345" y="542432"/>
                  </a:lnTo>
                  <a:cubicBezTo>
                    <a:pt x="136023" y="540275"/>
                    <a:pt x="133037" y="538617"/>
                    <a:pt x="129388" y="537455"/>
                  </a:cubicBezTo>
                  <a:close/>
                  <a:moveTo>
                    <a:pt x="153275" y="545418"/>
                  </a:moveTo>
                  <a:lnTo>
                    <a:pt x="153275" y="550394"/>
                  </a:lnTo>
                  <a:lnTo>
                    <a:pt x="157256" y="547408"/>
                  </a:lnTo>
                  <a:lnTo>
                    <a:pt x="153275" y="545418"/>
                  </a:lnTo>
                  <a:close/>
                  <a:moveTo>
                    <a:pt x="234888" y="580253"/>
                  </a:moveTo>
                  <a:lnTo>
                    <a:pt x="232898" y="584234"/>
                  </a:lnTo>
                  <a:lnTo>
                    <a:pt x="236879" y="584234"/>
                  </a:lnTo>
                  <a:lnTo>
                    <a:pt x="234888" y="580253"/>
                  </a:lnTo>
                  <a:close/>
                  <a:moveTo>
                    <a:pt x="140336" y="586224"/>
                  </a:moveTo>
                  <a:cubicBezTo>
                    <a:pt x="137848" y="589874"/>
                    <a:pt x="135857" y="593855"/>
                    <a:pt x="134364" y="598168"/>
                  </a:cubicBezTo>
                  <a:lnTo>
                    <a:pt x="130383" y="612102"/>
                  </a:lnTo>
                  <a:lnTo>
                    <a:pt x="139341" y="618074"/>
                  </a:lnTo>
                  <a:lnTo>
                    <a:pt x="145313" y="629022"/>
                  </a:lnTo>
                  <a:cubicBezTo>
                    <a:pt x="147635" y="628524"/>
                    <a:pt x="149625" y="627529"/>
                    <a:pt x="151284" y="626036"/>
                  </a:cubicBezTo>
                  <a:cubicBezTo>
                    <a:pt x="149625" y="622718"/>
                    <a:pt x="147303" y="619401"/>
                    <a:pt x="144317" y="616083"/>
                  </a:cubicBezTo>
                  <a:lnTo>
                    <a:pt x="143322" y="599163"/>
                  </a:lnTo>
                  <a:cubicBezTo>
                    <a:pt x="143322" y="594850"/>
                    <a:pt x="142327" y="590537"/>
                    <a:pt x="140336" y="586224"/>
                  </a:cubicBezTo>
                  <a:close/>
                  <a:moveTo>
                    <a:pt x="216973" y="587220"/>
                  </a:moveTo>
                  <a:lnTo>
                    <a:pt x="213987" y="595182"/>
                  </a:lnTo>
                  <a:lnTo>
                    <a:pt x="217969" y="594187"/>
                  </a:lnTo>
                  <a:lnTo>
                    <a:pt x="220954" y="587220"/>
                  </a:lnTo>
                  <a:lnTo>
                    <a:pt x="216973" y="587220"/>
                  </a:lnTo>
                  <a:close/>
                  <a:moveTo>
                    <a:pt x="183133" y="593191"/>
                  </a:moveTo>
                  <a:lnTo>
                    <a:pt x="184129" y="596177"/>
                  </a:lnTo>
                  <a:lnTo>
                    <a:pt x="184129" y="593191"/>
                  </a:lnTo>
                  <a:lnTo>
                    <a:pt x="183133" y="593191"/>
                  </a:lnTo>
                  <a:close/>
                  <a:moveTo>
                    <a:pt x="181143" y="605135"/>
                  </a:moveTo>
                  <a:cubicBezTo>
                    <a:pt x="177825" y="606959"/>
                    <a:pt x="174839" y="609614"/>
                    <a:pt x="172185" y="613097"/>
                  </a:cubicBezTo>
                  <a:lnTo>
                    <a:pt x="185124" y="610111"/>
                  </a:lnTo>
                  <a:lnTo>
                    <a:pt x="194081" y="612102"/>
                  </a:lnTo>
                  <a:lnTo>
                    <a:pt x="194081" y="607125"/>
                  </a:lnTo>
                  <a:lnTo>
                    <a:pt x="181143" y="605135"/>
                  </a:lnTo>
                  <a:close/>
                  <a:moveTo>
                    <a:pt x="163227" y="618074"/>
                  </a:moveTo>
                  <a:lnTo>
                    <a:pt x="158251" y="625041"/>
                  </a:lnTo>
                  <a:lnTo>
                    <a:pt x="162232" y="625041"/>
                  </a:lnTo>
                  <a:lnTo>
                    <a:pt x="166213" y="620064"/>
                  </a:lnTo>
                  <a:cubicBezTo>
                    <a:pt x="165716" y="619069"/>
                    <a:pt x="164721" y="618405"/>
                    <a:pt x="163227" y="618074"/>
                  </a:cubicBezTo>
                  <a:close/>
                  <a:moveTo>
                    <a:pt x="223940" y="618074"/>
                  </a:moveTo>
                  <a:lnTo>
                    <a:pt x="223940" y="627031"/>
                  </a:lnTo>
                  <a:lnTo>
                    <a:pt x="226926" y="625041"/>
                  </a:lnTo>
                  <a:lnTo>
                    <a:pt x="227921" y="618074"/>
                  </a:lnTo>
                  <a:lnTo>
                    <a:pt x="223940" y="618074"/>
                  </a:lnTo>
                  <a:close/>
                  <a:moveTo>
                    <a:pt x="204035" y="636984"/>
                  </a:moveTo>
                  <a:lnTo>
                    <a:pt x="203039" y="640965"/>
                  </a:lnTo>
                  <a:lnTo>
                    <a:pt x="207020" y="638975"/>
                  </a:lnTo>
                  <a:cubicBezTo>
                    <a:pt x="206523" y="637979"/>
                    <a:pt x="205527" y="637316"/>
                    <a:pt x="204035" y="636984"/>
                  </a:cubicBezTo>
                  <a:close/>
                  <a:moveTo>
                    <a:pt x="146308" y="640965"/>
                  </a:moveTo>
                  <a:lnTo>
                    <a:pt x="142327" y="651913"/>
                  </a:lnTo>
                  <a:lnTo>
                    <a:pt x="141331" y="660871"/>
                  </a:lnTo>
                  <a:lnTo>
                    <a:pt x="144317" y="662862"/>
                  </a:lnTo>
                  <a:cubicBezTo>
                    <a:pt x="146142" y="665516"/>
                    <a:pt x="147137" y="668833"/>
                    <a:pt x="147303" y="672814"/>
                  </a:cubicBezTo>
                  <a:lnTo>
                    <a:pt x="146308" y="678786"/>
                  </a:lnTo>
                  <a:lnTo>
                    <a:pt x="149293" y="674805"/>
                  </a:lnTo>
                  <a:cubicBezTo>
                    <a:pt x="152611" y="674141"/>
                    <a:pt x="155929" y="672814"/>
                    <a:pt x="159247" y="670824"/>
                  </a:cubicBezTo>
                  <a:lnTo>
                    <a:pt x="154270" y="660871"/>
                  </a:lnTo>
                  <a:cubicBezTo>
                    <a:pt x="152611" y="657222"/>
                    <a:pt x="151284" y="653240"/>
                    <a:pt x="150289" y="648928"/>
                  </a:cubicBezTo>
                  <a:lnTo>
                    <a:pt x="151284" y="640965"/>
                  </a:lnTo>
                  <a:lnTo>
                    <a:pt x="146308" y="640965"/>
                  </a:lnTo>
                  <a:close/>
                  <a:moveTo>
                    <a:pt x="182138" y="640965"/>
                  </a:moveTo>
                  <a:cubicBezTo>
                    <a:pt x="184129" y="642624"/>
                    <a:pt x="186451" y="643951"/>
                    <a:pt x="189105" y="644946"/>
                  </a:cubicBezTo>
                  <a:lnTo>
                    <a:pt x="189105" y="640965"/>
                  </a:lnTo>
                  <a:lnTo>
                    <a:pt x="182138" y="640965"/>
                  </a:lnTo>
                  <a:close/>
                  <a:moveTo>
                    <a:pt x="359299" y="17915"/>
                  </a:moveTo>
                  <a:lnTo>
                    <a:pt x="348351" y="81613"/>
                  </a:lnTo>
                  <a:lnTo>
                    <a:pt x="348351" y="98533"/>
                  </a:lnTo>
                  <a:cubicBezTo>
                    <a:pt x="348517" y="100026"/>
                    <a:pt x="349181" y="101021"/>
                    <a:pt x="350342" y="101519"/>
                  </a:cubicBezTo>
                  <a:lnTo>
                    <a:pt x="361290" y="37821"/>
                  </a:lnTo>
                  <a:lnTo>
                    <a:pt x="361290" y="21896"/>
                  </a:lnTo>
                  <a:lnTo>
                    <a:pt x="362285" y="19906"/>
                  </a:lnTo>
                  <a:cubicBezTo>
                    <a:pt x="361787" y="18910"/>
                    <a:pt x="360792" y="18247"/>
                    <a:pt x="359299" y="17915"/>
                  </a:cubicBezTo>
                  <a:close/>
                  <a:moveTo>
                    <a:pt x="301573" y="25877"/>
                  </a:moveTo>
                  <a:lnTo>
                    <a:pt x="301573" y="29858"/>
                  </a:lnTo>
                  <a:lnTo>
                    <a:pt x="304559" y="26873"/>
                  </a:lnTo>
                  <a:lnTo>
                    <a:pt x="301573" y="25877"/>
                  </a:lnTo>
                  <a:close/>
                  <a:moveTo>
                    <a:pt x="235883" y="32844"/>
                  </a:moveTo>
                  <a:lnTo>
                    <a:pt x="233893" y="38816"/>
                  </a:lnTo>
                  <a:lnTo>
                    <a:pt x="235883" y="39811"/>
                  </a:lnTo>
                  <a:lnTo>
                    <a:pt x="236879" y="34835"/>
                  </a:lnTo>
                  <a:lnTo>
                    <a:pt x="236879" y="32844"/>
                  </a:lnTo>
                  <a:lnTo>
                    <a:pt x="235883" y="32844"/>
                  </a:lnTo>
                  <a:close/>
                  <a:moveTo>
                    <a:pt x="310530" y="37821"/>
                  </a:moveTo>
                  <a:lnTo>
                    <a:pt x="309535" y="40807"/>
                  </a:lnTo>
                  <a:lnTo>
                    <a:pt x="310530" y="49764"/>
                  </a:lnTo>
                  <a:lnTo>
                    <a:pt x="312521" y="53745"/>
                  </a:lnTo>
                  <a:lnTo>
                    <a:pt x="318493" y="51755"/>
                  </a:lnTo>
                  <a:lnTo>
                    <a:pt x="320483" y="44788"/>
                  </a:lnTo>
                  <a:lnTo>
                    <a:pt x="320483" y="41802"/>
                  </a:lnTo>
                  <a:lnTo>
                    <a:pt x="319488" y="41802"/>
                  </a:lnTo>
                  <a:cubicBezTo>
                    <a:pt x="316999" y="39811"/>
                    <a:pt x="314014" y="38484"/>
                    <a:pt x="310530" y="37821"/>
                  </a:cubicBezTo>
                  <a:close/>
                  <a:moveTo>
                    <a:pt x="127397" y="38816"/>
                  </a:moveTo>
                  <a:cubicBezTo>
                    <a:pt x="128227" y="41138"/>
                    <a:pt x="129554" y="43129"/>
                    <a:pt x="131378" y="44788"/>
                  </a:cubicBezTo>
                  <a:lnTo>
                    <a:pt x="132374" y="38816"/>
                  </a:lnTo>
                  <a:lnTo>
                    <a:pt x="127397" y="38816"/>
                  </a:lnTo>
                  <a:close/>
                  <a:moveTo>
                    <a:pt x="194081" y="39811"/>
                  </a:moveTo>
                  <a:cubicBezTo>
                    <a:pt x="195243" y="44622"/>
                    <a:pt x="196902" y="49930"/>
                    <a:pt x="199058" y="55736"/>
                  </a:cubicBezTo>
                  <a:lnTo>
                    <a:pt x="200053" y="67679"/>
                  </a:lnTo>
                  <a:lnTo>
                    <a:pt x="205030" y="65689"/>
                  </a:lnTo>
                  <a:lnTo>
                    <a:pt x="206025" y="57726"/>
                  </a:lnTo>
                  <a:lnTo>
                    <a:pt x="204035" y="49764"/>
                  </a:lnTo>
                  <a:cubicBezTo>
                    <a:pt x="202541" y="45451"/>
                    <a:pt x="199224" y="42134"/>
                    <a:pt x="194081" y="39811"/>
                  </a:cubicBezTo>
                  <a:close/>
                  <a:moveTo>
                    <a:pt x="230907" y="45783"/>
                  </a:moveTo>
                  <a:lnTo>
                    <a:pt x="228917" y="55736"/>
                  </a:lnTo>
                  <a:lnTo>
                    <a:pt x="229912" y="58722"/>
                  </a:lnTo>
                  <a:lnTo>
                    <a:pt x="229912" y="72656"/>
                  </a:lnTo>
                  <a:lnTo>
                    <a:pt x="230907" y="72656"/>
                  </a:lnTo>
                  <a:lnTo>
                    <a:pt x="231903" y="58722"/>
                  </a:lnTo>
                  <a:lnTo>
                    <a:pt x="230907" y="45783"/>
                  </a:lnTo>
                  <a:close/>
                  <a:moveTo>
                    <a:pt x="257780" y="48769"/>
                  </a:moveTo>
                  <a:lnTo>
                    <a:pt x="259771" y="58722"/>
                  </a:lnTo>
                  <a:lnTo>
                    <a:pt x="262757" y="55736"/>
                  </a:lnTo>
                  <a:lnTo>
                    <a:pt x="264747" y="48769"/>
                  </a:lnTo>
                  <a:lnTo>
                    <a:pt x="257780" y="48769"/>
                  </a:lnTo>
                  <a:close/>
                  <a:moveTo>
                    <a:pt x="259771" y="66684"/>
                  </a:moveTo>
                  <a:lnTo>
                    <a:pt x="259771" y="74646"/>
                  </a:lnTo>
                  <a:lnTo>
                    <a:pt x="262757" y="68675"/>
                  </a:lnTo>
                  <a:cubicBezTo>
                    <a:pt x="262259" y="67679"/>
                    <a:pt x="261263" y="67016"/>
                    <a:pt x="259771" y="66684"/>
                  </a:cubicBezTo>
                  <a:close/>
                  <a:moveTo>
                    <a:pt x="113463" y="40807"/>
                  </a:moveTo>
                  <a:lnTo>
                    <a:pt x="111473" y="47774"/>
                  </a:lnTo>
                  <a:lnTo>
                    <a:pt x="112468" y="49764"/>
                  </a:lnTo>
                  <a:lnTo>
                    <a:pt x="114459" y="42797"/>
                  </a:lnTo>
                  <a:lnTo>
                    <a:pt x="114459" y="40807"/>
                  </a:lnTo>
                  <a:lnTo>
                    <a:pt x="113463" y="4080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4D262359-EC07-46B3-933F-3CF0F9C025F4}"/>
                </a:ext>
              </a:extLst>
            </p:cNvPr>
            <p:cNvSpPr/>
            <p:nvPr/>
          </p:nvSpPr>
          <p:spPr>
            <a:xfrm>
              <a:off x="9142672" y="4168432"/>
              <a:ext cx="5972" cy="6967"/>
            </a:xfrm>
            <a:custGeom>
              <a:avLst/>
              <a:gdLst/>
              <a:ahLst/>
              <a:cxnLst/>
              <a:rect l="l" t="t" r="r" b="b"/>
              <a:pathLst>
                <a:path w="5972" h="6967">
                  <a:moveTo>
                    <a:pt x="0" y="0"/>
                  </a:moveTo>
                  <a:lnTo>
                    <a:pt x="5972" y="0"/>
                  </a:lnTo>
                  <a:lnTo>
                    <a:pt x="4976" y="6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20" name="Freeform: Shape 4119">
              <a:extLst>
                <a:ext uri="{FF2B5EF4-FFF2-40B4-BE49-F238E27FC236}">
                  <a16:creationId xmlns:a16="http://schemas.microsoft.com/office/drawing/2014/main" id="{773F17C2-7E09-474A-A8AE-F663465A2FA0}"/>
                </a:ext>
              </a:extLst>
            </p:cNvPr>
            <p:cNvSpPr/>
            <p:nvPr/>
          </p:nvSpPr>
          <p:spPr>
            <a:xfrm>
              <a:off x="9174521" y="4168431"/>
              <a:ext cx="12939" cy="10948"/>
            </a:xfrm>
            <a:custGeom>
              <a:avLst/>
              <a:gdLst/>
              <a:ahLst/>
              <a:cxnLst/>
              <a:rect l="l" t="t" r="r" b="b"/>
              <a:pathLst>
                <a:path w="12939" h="10948">
                  <a:moveTo>
                    <a:pt x="0" y="0"/>
                  </a:moveTo>
                  <a:lnTo>
                    <a:pt x="12939" y="0"/>
                  </a:lnTo>
                  <a:lnTo>
                    <a:pt x="10948" y="8957"/>
                  </a:lnTo>
                  <a:lnTo>
                    <a:pt x="2986" y="10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19" name="Freeform: Shape 4118">
              <a:extLst>
                <a:ext uri="{FF2B5EF4-FFF2-40B4-BE49-F238E27FC236}">
                  <a16:creationId xmlns:a16="http://schemas.microsoft.com/office/drawing/2014/main" id="{80FADE40-40B7-4CE5-BF75-1EFE626031B4}"/>
                </a:ext>
              </a:extLst>
            </p:cNvPr>
            <p:cNvSpPr/>
            <p:nvPr/>
          </p:nvSpPr>
          <p:spPr>
            <a:xfrm>
              <a:off x="9237224" y="4168431"/>
              <a:ext cx="6967" cy="4976"/>
            </a:xfrm>
            <a:custGeom>
              <a:avLst/>
              <a:gdLst/>
              <a:ahLst/>
              <a:cxnLst/>
              <a:rect l="l" t="t" r="r" b="b"/>
              <a:pathLst>
                <a:path w="6967" h="4976">
                  <a:moveTo>
                    <a:pt x="0" y="0"/>
                  </a:moveTo>
                  <a:lnTo>
                    <a:pt x="6967" y="0"/>
                  </a:lnTo>
                  <a:lnTo>
                    <a:pt x="4977" y="4976"/>
                  </a:lnTo>
                  <a:cubicBezTo>
                    <a:pt x="2986" y="3649"/>
                    <a:pt x="1328" y="199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18" name="Freeform: Shape 4117">
              <a:extLst>
                <a:ext uri="{FF2B5EF4-FFF2-40B4-BE49-F238E27FC236}">
                  <a16:creationId xmlns:a16="http://schemas.microsoft.com/office/drawing/2014/main" id="{1227B17F-C2CE-45E7-86A2-63AD82EF25AC}"/>
                </a:ext>
              </a:extLst>
            </p:cNvPr>
            <p:cNvSpPr/>
            <p:nvPr/>
          </p:nvSpPr>
          <p:spPr>
            <a:xfrm>
              <a:off x="9203384" y="4170422"/>
              <a:ext cx="8958" cy="4977"/>
            </a:xfrm>
            <a:custGeom>
              <a:avLst/>
              <a:gdLst/>
              <a:ahLst/>
              <a:cxnLst/>
              <a:rect l="l" t="t" r="r" b="b"/>
              <a:pathLst>
                <a:path w="8958" h="4977">
                  <a:moveTo>
                    <a:pt x="0" y="0"/>
                  </a:moveTo>
                  <a:lnTo>
                    <a:pt x="7963" y="0"/>
                  </a:lnTo>
                  <a:lnTo>
                    <a:pt x="8958" y="3982"/>
                  </a:lnTo>
                  <a:lnTo>
                    <a:pt x="0" y="4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734ABA14-7E5C-4A61-8A5B-941160BD98C7}"/>
                </a:ext>
              </a:extLst>
            </p:cNvPr>
            <p:cNvSpPr/>
            <p:nvPr/>
          </p:nvSpPr>
          <p:spPr>
            <a:xfrm>
              <a:off x="8527623" y="4212416"/>
              <a:ext cx="405408" cy="700088"/>
            </a:xfrm>
            <a:custGeom>
              <a:avLst/>
              <a:gdLst/>
              <a:ahLst/>
              <a:cxnLst/>
              <a:rect l="l" t="t" r="r" b="b"/>
              <a:pathLst>
                <a:path w="405408" h="700088">
                  <a:moveTo>
                    <a:pt x="261640" y="0"/>
                  </a:moveTo>
                  <a:lnTo>
                    <a:pt x="330399" y="0"/>
                  </a:lnTo>
                  <a:lnTo>
                    <a:pt x="332185" y="893"/>
                  </a:lnTo>
                  <a:lnTo>
                    <a:pt x="371475" y="1786"/>
                  </a:lnTo>
                  <a:cubicBezTo>
                    <a:pt x="376387" y="1786"/>
                    <a:pt x="380851" y="3572"/>
                    <a:pt x="384870" y="7144"/>
                  </a:cubicBezTo>
                  <a:cubicBezTo>
                    <a:pt x="387995" y="8335"/>
                    <a:pt x="391269" y="9228"/>
                    <a:pt x="394693" y="9823"/>
                  </a:cubicBezTo>
                  <a:lnTo>
                    <a:pt x="395585" y="5358"/>
                  </a:lnTo>
                  <a:cubicBezTo>
                    <a:pt x="398413" y="3721"/>
                    <a:pt x="401687" y="2530"/>
                    <a:pt x="405408" y="1786"/>
                  </a:cubicBezTo>
                  <a:lnTo>
                    <a:pt x="404515" y="62508"/>
                  </a:lnTo>
                  <a:cubicBezTo>
                    <a:pt x="402581" y="66824"/>
                    <a:pt x="398711" y="69205"/>
                    <a:pt x="392907" y="69652"/>
                  </a:cubicBezTo>
                  <a:lnTo>
                    <a:pt x="388442" y="72331"/>
                  </a:lnTo>
                  <a:cubicBezTo>
                    <a:pt x="388591" y="75159"/>
                    <a:pt x="389483" y="77838"/>
                    <a:pt x="391121" y="80368"/>
                  </a:cubicBezTo>
                  <a:lnTo>
                    <a:pt x="405408" y="79475"/>
                  </a:lnTo>
                  <a:lnTo>
                    <a:pt x="404515" y="106264"/>
                  </a:lnTo>
                  <a:lnTo>
                    <a:pt x="395585" y="105371"/>
                  </a:lnTo>
                  <a:lnTo>
                    <a:pt x="392907" y="106264"/>
                  </a:lnTo>
                  <a:lnTo>
                    <a:pt x="384870" y="107157"/>
                  </a:lnTo>
                  <a:cubicBezTo>
                    <a:pt x="385019" y="109389"/>
                    <a:pt x="385912" y="111473"/>
                    <a:pt x="387549" y="113407"/>
                  </a:cubicBezTo>
                  <a:lnTo>
                    <a:pt x="404515" y="115193"/>
                  </a:lnTo>
                  <a:lnTo>
                    <a:pt x="404515" y="128588"/>
                  </a:lnTo>
                  <a:lnTo>
                    <a:pt x="401836" y="136625"/>
                  </a:lnTo>
                  <a:lnTo>
                    <a:pt x="394693" y="137518"/>
                  </a:lnTo>
                  <a:lnTo>
                    <a:pt x="371475" y="130374"/>
                  </a:lnTo>
                  <a:cubicBezTo>
                    <a:pt x="369392" y="131118"/>
                    <a:pt x="367308" y="132309"/>
                    <a:pt x="365225" y="133946"/>
                  </a:cubicBezTo>
                  <a:lnTo>
                    <a:pt x="368797" y="140197"/>
                  </a:lnTo>
                  <a:lnTo>
                    <a:pt x="305396" y="141982"/>
                  </a:lnTo>
                  <a:cubicBezTo>
                    <a:pt x="300335" y="141834"/>
                    <a:pt x="294680" y="141238"/>
                    <a:pt x="288429" y="140197"/>
                  </a:cubicBezTo>
                  <a:cubicBezTo>
                    <a:pt x="283518" y="139750"/>
                    <a:pt x="278458" y="138559"/>
                    <a:pt x="273249" y="136625"/>
                  </a:cubicBezTo>
                  <a:cubicBezTo>
                    <a:pt x="268784" y="134690"/>
                    <a:pt x="266403" y="131118"/>
                    <a:pt x="266105" y="125909"/>
                  </a:cubicBezTo>
                  <a:cubicBezTo>
                    <a:pt x="264915" y="123974"/>
                    <a:pt x="263129" y="122188"/>
                    <a:pt x="260747" y="120551"/>
                  </a:cubicBezTo>
                  <a:lnTo>
                    <a:pt x="259854" y="126802"/>
                  </a:lnTo>
                  <a:cubicBezTo>
                    <a:pt x="258217" y="130820"/>
                    <a:pt x="255538" y="134392"/>
                    <a:pt x="251817" y="137518"/>
                  </a:cubicBezTo>
                  <a:lnTo>
                    <a:pt x="239316" y="136625"/>
                  </a:lnTo>
                  <a:lnTo>
                    <a:pt x="237530" y="134839"/>
                  </a:lnTo>
                  <a:lnTo>
                    <a:pt x="222349" y="126802"/>
                  </a:lnTo>
                  <a:lnTo>
                    <a:pt x="212527" y="127695"/>
                  </a:lnTo>
                  <a:lnTo>
                    <a:pt x="209848" y="127695"/>
                  </a:lnTo>
                  <a:lnTo>
                    <a:pt x="201811" y="129481"/>
                  </a:lnTo>
                  <a:cubicBezTo>
                    <a:pt x="201960" y="131564"/>
                    <a:pt x="202555" y="133648"/>
                    <a:pt x="203597" y="135732"/>
                  </a:cubicBezTo>
                  <a:lnTo>
                    <a:pt x="206276" y="143768"/>
                  </a:lnTo>
                  <a:lnTo>
                    <a:pt x="200918" y="147340"/>
                  </a:lnTo>
                  <a:lnTo>
                    <a:pt x="195561" y="159842"/>
                  </a:lnTo>
                  <a:cubicBezTo>
                    <a:pt x="192733" y="163116"/>
                    <a:pt x="190351" y="166986"/>
                    <a:pt x="188417" y="171450"/>
                  </a:cubicBezTo>
                  <a:lnTo>
                    <a:pt x="181273" y="200918"/>
                  </a:lnTo>
                  <a:cubicBezTo>
                    <a:pt x="180231" y="205830"/>
                    <a:pt x="179636" y="211485"/>
                    <a:pt x="179487" y="217885"/>
                  </a:cubicBezTo>
                  <a:lnTo>
                    <a:pt x="177701" y="234851"/>
                  </a:lnTo>
                  <a:cubicBezTo>
                    <a:pt x="176659" y="235744"/>
                    <a:pt x="175469" y="236339"/>
                    <a:pt x="174129" y="236637"/>
                  </a:cubicBezTo>
                  <a:lnTo>
                    <a:pt x="151805" y="228600"/>
                  </a:lnTo>
                  <a:lnTo>
                    <a:pt x="142875" y="227707"/>
                  </a:lnTo>
                  <a:lnTo>
                    <a:pt x="143768" y="234851"/>
                  </a:lnTo>
                  <a:cubicBezTo>
                    <a:pt x="147191" y="237232"/>
                    <a:pt x="151061" y="239316"/>
                    <a:pt x="155377" y="241102"/>
                  </a:cubicBezTo>
                  <a:cubicBezTo>
                    <a:pt x="159395" y="242293"/>
                    <a:pt x="163563" y="244079"/>
                    <a:pt x="167879" y="246460"/>
                  </a:cubicBezTo>
                  <a:cubicBezTo>
                    <a:pt x="171599" y="249288"/>
                    <a:pt x="173981" y="253455"/>
                    <a:pt x="175022" y="258961"/>
                  </a:cubicBezTo>
                  <a:lnTo>
                    <a:pt x="175022" y="273249"/>
                  </a:lnTo>
                  <a:lnTo>
                    <a:pt x="171450" y="284857"/>
                  </a:lnTo>
                  <a:lnTo>
                    <a:pt x="173236" y="290215"/>
                  </a:lnTo>
                  <a:lnTo>
                    <a:pt x="176808" y="324148"/>
                  </a:lnTo>
                  <a:lnTo>
                    <a:pt x="176808" y="335757"/>
                  </a:lnTo>
                  <a:lnTo>
                    <a:pt x="177701" y="338436"/>
                  </a:lnTo>
                  <a:lnTo>
                    <a:pt x="176808" y="401836"/>
                  </a:lnTo>
                  <a:lnTo>
                    <a:pt x="169665" y="403622"/>
                  </a:lnTo>
                  <a:lnTo>
                    <a:pt x="166985" y="401836"/>
                  </a:lnTo>
                  <a:lnTo>
                    <a:pt x="158949" y="411659"/>
                  </a:lnTo>
                  <a:lnTo>
                    <a:pt x="157163" y="423268"/>
                  </a:lnTo>
                  <a:lnTo>
                    <a:pt x="166093" y="428625"/>
                  </a:lnTo>
                  <a:lnTo>
                    <a:pt x="169665" y="423268"/>
                  </a:lnTo>
                  <a:lnTo>
                    <a:pt x="170557" y="415231"/>
                  </a:lnTo>
                  <a:lnTo>
                    <a:pt x="175022" y="420589"/>
                  </a:lnTo>
                  <a:cubicBezTo>
                    <a:pt x="176362" y="424905"/>
                    <a:pt x="177552" y="429667"/>
                    <a:pt x="178594" y="434876"/>
                  </a:cubicBezTo>
                  <a:lnTo>
                    <a:pt x="179487" y="507207"/>
                  </a:lnTo>
                  <a:cubicBezTo>
                    <a:pt x="179933" y="511076"/>
                    <a:pt x="181124" y="515839"/>
                    <a:pt x="183059" y="521494"/>
                  </a:cubicBezTo>
                  <a:lnTo>
                    <a:pt x="189310" y="533996"/>
                  </a:lnTo>
                  <a:cubicBezTo>
                    <a:pt x="184994" y="536079"/>
                    <a:pt x="179933" y="537270"/>
                    <a:pt x="174129" y="537568"/>
                  </a:cubicBezTo>
                  <a:lnTo>
                    <a:pt x="104478" y="542032"/>
                  </a:lnTo>
                  <a:lnTo>
                    <a:pt x="89297" y="545604"/>
                  </a:lnTo>
                  <a:lnTo>
                    <a:pt x="78581" y="552748"/>
                  </a:lnTo>
                  <a:lnTo>
                    <a:pt x="78581" y="556320"/>
                  </a:lnTo>
                  <a:lnTo>
                    <a:pt x="127695" y="553641"/>
                  </a:lnTo>
                  <a:cubicBezTo>
                    <a:pt x="132309" y="552450"/>
                    <a:pt x="137666" y="551557"/>
                    <a:pt x="143768" y="550962"/>
                  </a:cubicBezTo>
                  <a:lnTo>
                    <a:pt x="176808" y="547390"/>
                  </a:lnTo>
                  <a:lnTo>
                    <a:pt x="190203" y="547390"/>
                  </a:lnTo>
                  <a:lnTo>
                    <a:pt x="191989" y="548283"/>
                  </a:lnTo>
                  <a:lnTo>
                    <a:pt x="194667" y="548283"/>
                  </a:lnTo>
                  <a:lnTo>
                    <a:pt x="205383" y="550962"/>
                  </a:lnTo>
                  <a:lnTo>
                    <a:pt x="205383" y="556320"/>
                  </a:lnTo>
                  <a:cubicBezTo>
                    <a:pt x="208806" y="559594"/>
                    <a:pt x="213271" y="561380"/>
                    <a:pt x="218778" y="561678"/>
                  </a:cubicBezTo>
                  <a:lnTo>
                    <a:pt x="283071" y="565250"/>
                  </a:lnTo>
                  <a:lnTo>
                    <a:pt x="284857" y="566143"/>
                  </a:lnTo>
                  <a:lnTo>
                    <a:pt x="285750" y="568822"/>
                  </a:lnTo>
                  <a:cubicBezTo>
                    <a:pt x="287834" y="572245"/>
                    <a:pt x="290513" y="575816"/>
                    <a:pt x="293787" y="579537"/>
                  </a:cubicBezTo>
                  <a:cubicBezTo>
                    <a:pt x="298401" y="579388"/>
                    <a:pt x="303759" y="578793"/>
                    <a:pt x="309861" y="577751"/>
                  </a:cubicBezTo>
                  <a:cubicBezTo>
                    <a:pt x="314325" y="577602"/>
                    <a:pt x="317599" y="575519"/>
                    <a:pt x="319683" y="571500"/>
                  </a:cubicBezTo>
                  <a:lnTo>
                    <a:pt x="320576" y="566143"/>
                  </a:lnTo>
                  <a:lnTo>
                    <a:pt x="401836" y="564357"/>
                  </a:lnTo>
                  <a:cubicBezTo>
                    <a:pt x="402878" y="564505"/>
                    <a:pt x="403771" y="565101"/>
                    <a:pt x="404515" y="566143"/>
                  </a:cubicBezTo>
                  <a:cubicBezTo>
                    <a:pt x="401687" y="568077"/>
                    <a:pt x="399009" y="570756"/>
                    <a:pt x="396479" y="574179"/>
                  </a:cubicBezTo>
                  <a:lnTo>
                    <a:pt x="397371" y="577751"/>
                  </a:lnTo>
                  <a:lnTo>
                    <a:pt x="403622" y="573286"/>
                  </a:lnTo>
                  <a:cubicBezTo>
                    <a:pt x="404664" y="578347"/>
                    <a:pt x="405259" y="584002"/>
                    <a:pt x="405408" y="590253"/>
                  </a:cubicBezTo>
                  <a:lnTo>
                    <a:pt x="405408" y="621507"/>
                  </a:lnTo>
                  <a:lnTo>
                    <a:pt x="400943" y="623293"/>
                  </a:lnTo>
                  <a:cubicBezTo>
                    <a:pt x="397074" y="621804"/>
                    <a:pt x="394990" y="618530"/>
                    <a:pt x="394693" y="613470"/>
                  </a:cubicBezTo>
                  <a:lnTo>
                    <a:pt x="398265" y="613470"/>
                  </a:lnTo>
                  <a:lnTo>
                    <a:pt x="398265" y="603647"/>
                  </a:lnTo>
                  <a:lnTo>
                    <a:pt x="399157" y="597397"/>
                  </a:lnTo>
                  <a:cubicBezTo>
                    <a:pt x="394990" y="598736"/>
                    <a:pt x="392311" y="601713"/>
                    <a:pt x="391121" y="606326"/>
                  </a:cubicBezTo>
                  <a:lnTo>
                    <a:pt x="389335" y="622400"/>
                  </a:lnTo>
                  <a:lnTo>
                    <a:pt x="400050" y="628650"/>
                  </a:lnTo>
                  <a:cubicBezTo>
                    <a:pt x="402134" y="632073"/>
                    <a:pt x="403920" y="636538"/>
                    <a:pt x="405408" y="642045"/>
                  </a:cubicBezTo>
                  <a:lnTo>
                    <a:pt x="405408" y="678657"/>
                  </a:lnTo>
                  <a:cubicBezTo>
                    <a:pt x="404664" y="683270"/>
                    <a:pt x="402581" y="687438"/>
                    <a:pt x="399157" y="691158"/>
                  </a:cubicBezTo>
                  <a:lnTo>
                    <a:pt x="390228" y="692051"/>
                  </a:lnTo>
                  <a:lnTo>
                    <a:pt x="389335" y="686693"/>
                  </a:lnTo>
                  <a:cubicBezTo>
                    <a:pt x="389335" y="685949"/>
                    <a:pt x="389930" y="685354"/>
                    <a:pt x="391121" y="684907"/>
                  </a:cubicBezTo>
                  <a:lnTo>
                    <a:pt x="392013" y="678657"/>
                  </a:lnTo>
                  <a:cubicBezTo>
                    <a:pt x="390228" y="677466"/>
                    <a:pt x="388144" y="676573"/>
                    <a:pt x="385763" y="675978"/>
                  </a:cubicBezTo>
                  <a:lnTo>
                    <a:pt x="379512" y="687586"/>
                  </a:lnTo>
                  <a:lnTo>
                    <a:pt x="375940" y="689372"/>
                  </a:lnTo>
                  <a:lnTo>
                    <a:pt x="366117" y="688479"/>
                  </a:lnTo>
                  <a:lnTo>
                    <a:pt x="365225" y="685800"/>
                  </a:lnTo>
                  <a:cubicBezTo>
                    <a:pt x="366415" y="681633"/>
                    <a:pt x="368499" y="677466"/>
                    <a:pt x="371475" y="673299"/>
                  </a:cubicBezTo>
                  <a:cubicBezTo>
                    <a:pt x="374601" y="670769"/>
                    <a:pt x="378173" y="668388"/>
                    <a:pt x="382191" y="666155"/>
                  </a:cubicBezTo>
                  <a:cubicBezTo>
                    <a:pt x="386507" y="664518"/>
                    <a:pt x="389781" y="661541"/>
                    <a:pt x="392013" y="657225"/>
                  </a:cubicBezTo>
                  <a:lnTo>
                    <a:pt x="391121" y="643831"/>
                  </a:lnTo>
                  <a:lnTo>
                    <a:pt x="389335" y="641152"/>
                  </a:lnTo>
                  <a:lnTo>
                    <a:pt x="382191" y="638473"/>
                  </a:lnTo>
                  <a:lnTo>
                    <a:pt x="378619" y="642938"/>
                  </a:lnTo>
                  <a:lnTo>
                    <a:pt x="366117" y="667048"/>
                  </a:lnTo>
                  <a:lnTo>
                    <a:pt x="358081" y="677764"/>
                  </a:lnTo>
                  <a:lnTo>
                    <a:pt x="347365" y="685800"/>
                  </a:lnTo>
                  <a:lnTo>
                    <a:pt x="346472" y="682229"/>
                  </a:lnTo>
                  <a:lnTo>
                    <a:pt x="335757" y="684907"/>
                  </a:lnTo>
                  <a:lnTo>
                    <a:pt x="333971" y="689372"/>
                  </a:lnTo>
                  <a:cubicBezTo>
                    <a:pt x="332333" y="686693"/>
                    <a:pt x="331143" y="683717"/>
                    <a:pt x="330399" y="680443"/>
                  </a:cubicBezTo>
                  <a:lnTo>
                    <a:pt x="314325" y="683122"/>
                  </a:lnTo>
                  <a:cubicBezTo>
                    <a:pt x="312093" y="679996"/>
                    <a:pt x="309116" y="677615"/>
                    <a:pt x="305396" y="675978"/>
                  </a:cubicBezTo>
                  <a:lnTo>
                    <a:pt x="291108" y="680443"/>
                  </a:lnTo>
                  <a:cubicBezTo>
                    <a:pt x="286941" y="681931"/>
                    <a:pt x="283071" y="684312"/>
                    <a:pt x="279499" y="687586"/>
                  </a:cubicBezTo>
                  <a:cubicBezTo>
                    <a:pt x="278011" y="691456"/>
                    <a:pt x="275332" y="695028"/>
                    <a:pt x="271463" y="698302"/>
                  </a:cubicBezTo>
                  <a:lnTo>
                    <a:pt x="266105" y="700088"/>
                  </a:lnTo>
                  <a:cubicBezTo>
                    <a:pt x="262831" y="699790"/>
                    <a:pt x="259557" y="699195"/>
                    <a:pt x="256282" y="698302"/>
                  </a:cubicBezTo>
                  <a:lnTo>
                    <a:pt x="225029" y="697409"/>
                  </a:lnTo>
                  <a:lnTo>
                    <a:pt x="223243" y="694730"/>
                  </a:lnTo>
                  <a:lnTo>
                    <a:pt x="222349" y="690265"/>
                  </a:lnTo>
                  <a:lnTo>
                    <a:pt x="211634" y="692944"/>
                  </a:lnTo>
                  <a:cubicBezTo>
                    <a:pt x="207318" y="693539"/>
                    <a:pt x="202555" y="693837"/>
                    <a:pt x="197347" y="693837"/>
                  </a:cubicBezTo>
                  <a:lnTo>
                    <a:pt x="194667" y="692944"/>
                  </a:lnTo>
                  <a:lnTo>
                    <a:pt x="191096" y="689372"/>
                  </a:lnTo>
                  <a:lnTo>
                    <a:pt x="212527" y="681336"/>
                  </a:lnTo>
                  <a:lnTo>
                    <a:pt x="222349" y="671513"/>
                  </a:lnTo>
                  <a:cubicBezTo>
                    <a:pt x="222052" y="670025"/>
                    <a:pt x="221159" y="669132"/>
                    <a:pt x="219671" y="668834"/>
                  </a:cubicBezTo>
                  <a:lnTo>
                    <a:pt x="200918" y="676871"/>
                  </a:lnTo>
                  <a:lnTo>
                    <a:pt x="191096" y="684907"/>
                  </a:lnTo>
                  <a:lnTo>
                    <a:pt x="183059" y="695623"/>
                  </a:lnTo>
                  <a:lnTo>
                    <a:pt x="179487" y="696516"/>
                  </a:lnTo>
                  <a:lnTo>
                    <a:pt x="169665" y="694730"/>
                  </a:lnTo>
                  <a:lnTo>
                    <a:pt x="166985" y="694730"/>
                  </a:lnTo>
                  <a:lnTo>
                    <a:pt x="122337" y="683122"/>
                  </a:lnTo>
                  <a:lnTo>
                    <a:pt x="97334" y="671513"/>
                  </a:lnTo>
                  <a:lnTo>
                    <a:pt x="65187" y="648296"/>
                  </a:lnTo>
                  <a:lnTo>
                    <a:pt x="39291" y="617935"/>
                  </a:lnTo>
                  <a:lnTo>
                    <a:pt x="21431" y="580430"/>
                  </a:lnTo>
                  <a:lnTo>
                    <a:pt x="12502" y="552748"/>
                  </a:lnTo>
                  <a:lnTo>
                    <a:pt x="9823" y="536675"/>
                  </a:lnTo>
                  <a:cubicBezTo>
                    <a:pt x="8632" y="531912"/>
                    <a:pt x="7739" y="526554"/>
                    <a:pt x="7144" y="520601"/>
                  </a:cubicBezTo>
                  <a:lnTo>
                    <a:pt x="1786" y="451843"/>
                  </a:lnTo>
                  <a:lnTo>
                    <a:pt x="8037" y="439341"/>
                  </a:lnTo>
                  <a:lnTo>
                    <a:pt x="893" y="430411"/>
                  </a:lnTo>
                  <a:lnTo>
                    <a:pt x="0" y="412552"/>
                  </a:lnTo>
                  <a:lnTo>
                    <a:pt x="893" y="399157"/>
                  </a:lnTo>
                  <a:lnTo>
                    <a:pt x="2679" y="396479"/>
                  </a:lnTo>
                  <a:cubicBezTo>
                    <a:pt x="6847" y="396330"/>
                    <a:pt x="10121" y="394544"/>
                    <a:pt x="12502" y="391121"/>
                  </a:cubicBezTo>
                  <a:lnTo>
                    <a:pt x="1786" y="389335"/>
                  </a:lnTo>
                  <a:lnTo>
                    <a:pt x="1786" y="350044"/>
                  </a:lnTo>
                  <a:lnTo>
                    <a:pt x="2679" y="347365"/>
                  </a:lnTo>
                  <a:lnTo>
                    <a:pt x="2679" y="333078"/>
                  </a:lnTo>
                  <a:lnTo>
                    <a:pt x="3572" y="330399"/>
                  </a:lnTo>
                  <a:lnTo>
                    <a:pt x="4465" y="312539"/>
                  </a:lnTo>
                  <a:cubicBezTo>
                    <a:pt x="4019" y="307777"/>
                    <a:pt x="3126" y="303014"/>
                    <a:pt x="1786" y="298252"/>
                  </a:cubicBezTo>
                  <a:cubicBezTo>
                    <a:pt x="2828" y="293638"/>
                    <a:pt x="5805" y="290364"/>
                    <a:pt x="10716" y="288429"/>
                  </a:cubicBezTo>
                  <a:lnTo>
                    <a:pt x="16074" y="289322"/>
                  </a:lnTo>
                  <a:cubicBezTo>
                    <a:pt x="14437" y="291555"/>
                    <a:pt x="12949" y="294234"/>
                    <a:pt x="11609" y="297359"/>
                  </a:cubicBezTo>
                  <a:cubicBezTo>
                    <a:pt x="11609" y="301973"/>
                    <a:pt x="13395" y="306438"/>
                    <a:pt x="16967" y="310754"/>
                  </a:cubicBezTo>
                  <a:cubicBezTo>
                    <a:pt x="14437" y="313135"/>
                    <a:pt x="12055" y="316111"/>
                    <a:pt x="9823" y="319683"/>
                  </a:cubicBezTo>
                  <a:cubicBezTo>
                    <a:pt x="12055" y="323106"/>
                    <a:pt x="15032" y="326380"/>
                    <a:pt x="18753" y="329506"/>
                  </a:cubicBezTo>
                  <a:lnTo>
                    <a:pt x="27682" y="333971"/>
                  </a:lnTo>
                  <a:lnTo>
                    <a:pt x="28575" y="330399"/>
                  </a:lnTo>
                  <a:lnTo>
                    <a:pt x="35719" y="324148"/>
                  </a:lnTo>
                  <a:lnTo>
                    <a:pt x="33040" y="321469"/>
                  </a:lnTo>
                  <a:lnTo>
                    <a:pt x="29468" y="320576"/>
                  </a:lnTo>
                  <a:lnTo>
                    <a:pt x="32147" y="291108"/>
                  </a:lnTo>
                  <a:cubicBezTo>
                    <a:pt x="30510" y="286792"/>
                    <a:pt x="29617" y="282030"/>
                    <a:pt x="29468" y="276821"/>
                  </a:cubicBezTo>
                  <a:lnTo>
                    <a:pt x="33933" y="267891"/>
                  </a:lnTo>
                  <a:lnTo>
                    <a:pt x="31254" y="266105"/>
                  </a:lnTo>
                  <a:lnTo>
                    <a:pt x="22325" y="264319"/>
                  </a:lnTo>
                  <a:lnTo>
                    <a:pt x="25003" y="258068"/>
                  </a:lnTo>
                  <a:lnTo>
                    <a:pt x="32147" y="247353"/>
                  </a:lnTo>
                  <a:lnTo>
                    <a:pt x="28575" y="242888"/>
                  </a:lnTo>
                  <a:cubicBezTo>
                    <a:pt x="28575" y="240060"/>
                    <a:pt x="29171" y="237084"/>
                    <a:pt x="30361" y="233958"/>
                  </a:cubicBezTo>
                  <a:cubicBezTo>
                    <a:pt x="31552" y="230684"/>
                    <a:pt x="32445" y="227112"/>
                    <a:pt x="33040" y="223243"/>
                  </a:cubicBezTo>
                  <a:lnTo>
                    <a:pt x="28575" y="223243"/>
                  </a:lnTo>
                  <a:lnTo>
                    <a:pt x="16074" y="229493"/>
                  </a:lnTo>
                  <a:cubicBezTo>
                    <a:pt x="14139" y="233512"/>
                    <a:pt x="12651" y="237977"/>
                    <a:pt x="11609" y="242888"/>
                  </a:cubicBezTo>
                  <a:lnTo>
                    <a:pt x="16074" y="244674"/>
                  </a:lnTo>
                  <a:cubicBezTo>
                    <a:pt x="15627" y="247799"/>
                    <a:pt x="14734" y="251073"/>
                    <a:pt x="13395" y="254497"/>
                  </a:cubicBezTo>
                  <a:lnTo>
                    <a:pt x="9823" y="262533"/>
                  </a:lnTo>
                  <a:cubicBezTo>
                    <a:pt x="10269" y="263873"/>
                    <a:pt x="11163" y="265063"/>
                    <a:pt x="12502" y="266105"/>
                  </a:cubicBezTo>
                  <a:lnTo>
                    <a:pt x="16074" y="266998"/>
                  </a:lnTo>
                  <a:cubicBezTo>
                    <a:pt x="15479" y="270421"/>
                    <a:pt x="13693" y="273695"/>
                    <a:pt x="10716" y="276821"/>
                  </a:cubicBezTo>
                  <a:lnTo>
                    <a:pt x="7144" y="281286"/>
                  </a:lnTo>
                  <a:cubicBezTo>
                    <a:pt x="4912" y="281137"/>
                    <a:pt x="2828" y="280244"/>
                    <a:pt x="893" y="278607"/>
                  </a:cubicBezTo>
                  <a:lnTo>
                    <a:pt x="1786" y="260747"/>
                  </a:lnTo>
                  <a:cubicBezTo>
                    <a:pt x="2828" y="255985"/>
                    <a:pt x="4316" y="251520"/>
                    <a:pt x="6251" y="247353"/>
                  </a:cubicBezTo>
                  <a:lnTo>
                    <a:pt x="4465" y="230386"/>
                  </a:lnTo>
                  <a:cubicBezTo>
                    <a:pt x="2977" y="225624"/>
                    <a:pt x="2084" y="220266"/>
                    <a:pt x="1786" y="214313"/>
                  </a:cubicBezTo>
                  <a:lnTo>
                    <a:pt x="2679" y="210741"/>
                  </a:lnTo>
                  <a:lnTo>
                    <a:pt x="12502" y="215206"/>
                  </a:lnTo>
                  <a:lnTo>
                    <a:pt x="25003" y="215206"/>
                  </a:lnTo>
                  <a:lnTo>
                    <a:pt x="27682" y="214313"/>
                  </a:lnTo>
                  <a:lnTo>
                    <a:pt x="30361" y="214313"/>
                  </a:lnTo>
                  <a:lnTo>
                    <a:pt x="37505" y="213420"/>
                  </a:lnTo>
                  <a:lnTo>
                    <a:pt x="37505" y="203597"/>
                  </a:lnTo>
                  <a:cubicBezTo>
                    <a:pt x="37951" y="201514"/>
                    <a:pt x="38249" y="199132"/>
                    <a:pt x="38398" y="196454"/>
                  </a:cubicBezTo>
                  <a:lnTo>
                    <a:pt x="45542" y="200025"/>
                  </a:lnTo>
                  <a:lnTo>
                    <a:pt x="54471" y="209848"/>
                  </a:lnTo>
                  <a:cubicBezTo>
                    <a:pt x="58490" y="208062"/>
                    <a:pt x="61169" y="204788"/>
                    <a:pt x="62508" y="200025"/>
                  </a:cubicBezTo>
                  <a:cubicBezTo>
                    <a:pt x="61317" y="195561"/>
                    <a:pt x="59531" y="191096"/>
                    <a:pt x="57150" y="186631"/>
                  </a:cubicBezTo>
                  <a:cubicBezTo>
                    <a:pt x="55811" y="182464"/>
                    <a:pt x="54025" y="178297"/>
                    <a:pt x="51793" y="174129"/>
                  </a:cubicBezTo>
                  <a:lnTo>
                    <a:pt x="45542" y="171450"/>
                  </a:lnTo>
                  <a:lnTo>
                    <a:pt x="51793" y="149126"/>
                  </a:lnTo>
                  <a:lnTo>
                    <a:pt x="54471" y="114300"/>
                  </a:lnTo>
                  <a:lnTo>
                    <a:pt x="52685" y="104478"/>
                  </a:lnTo>
                  <a:lnTo>
                    <a:pt x="50007" y="108050"/>
                  </a:lnTo>
                  <a:lnTo>
                    <a:pt x="50899" y="120551"/>
                  </a:lnTo>
                  <a:lnTo>
                    <a:pt x="48221" y="122337"/>
                  </a:lnTo>
                  <a:cubicBezTo>
                    <a:pt x="46435" y="126355"/>
                    <a:pt x="44947" y="131118"/>
                    <a:pt x="43756" y="136625"/>
                  </a:cubicBezTo>
                  <a:lnTo>
                    <a:pt x="42863" y="141982"/>
                  </a:lnTo>
                  <a:cubicBezTo>
                    <a:pt x="40481" y="140197"/>
                    <a:pt x="38398" y="137815"/>
                    <a:pt x="36612" y="134839"/>
                  </a:cubicBezTo>
                  <a:lnTo>
                    <a:pt x="37505" y="116979"/>
                  </a:lnTo>
                  <a:lnTo>
                    <a:pt x="43756" y="113407"/>
                  </a:lnTo>
                  <a:lnTo>
                    <a:pt x="42863" y="106264"/>
                  </a:lnTo>
                  <a:lnTo>
                    <a:pt x="34826" y="95548"/>
                  </a:lnTo>
                  <a:lnTo>
                    <a:pt x="33933" y="88404"/>
                  </a:lnTo>
                  <a:lnTo>
                    <a:pt x="39291" y="86618"/>
                  </a:lnTo>
                  <a:lnTo>
                    <a:pt x="39291" y="91083"/>
                  </a:lnTo>
                  <a:cubicBezTo>
                    <a:pt x="41970" y="90339"/>
                    <a:pt x="44053" y="88553"/>
                    <a:pt x="45542" y="85725"/>
                  </a:cubicBezTo>
                  <a:lnTo>
                    <a:pt x="46435" y="72331"/>
                  </a:lnTo>
                  <a:lnTo>
                    <a:pt x="48221" y="69652"/>
                  </a:lnTo>
                  <a:cubicBezTo>
                    <a:pt x="52537" y="67568"/>
                    <a:pt x="57597" y="66378"/>
                    <a:pt x="63401" y="66080"/>
                  </a:cubicBezTo>
                  <a:cubicBezTo>
                    <a:pt x="63252" y="62359"/>
                    <a:pt x="62657" y="58788"/>
                    <a:pt x="61615" y="55364"/>
                  </a:cubicBezTo>
                  <a:lnTo>
                    <a:pt x="77689" y="52686"/>
                  </a:lnTo>
                  <a:lnTo>
                    <a:pt x="72331" y="50007"/>
                  </a:lnTo>
                  <a:lnTo>
                    <a:pt x="75010" y="41970"/>
                  </a:lnTo>
                  <a:lnTo>
                    <a:pt x="91976" y="33933"/>
                  </a:lnTo>
                  <a:lnTo>
                    <a:pt x="92869" y="45542"/>
                  </a:lnTo>
                  <a:lnTo>
                    <a:pt x="94655" y="50007"/>
                  </a:lnTo>
                  <a:cubicBezTo>
                    <a:pt x="97631" y="49709"/>
                    <a:pt x="100608" y="48816"/>
                    <a:pt x="103585" y="47328"/>
                  </a:cubicBezTo>
                  <a:lnTo>
                    <a:pt x="102692" y="34826"/>
                  </a:lnTo>
                  <a:lnTo>
                    <a:pt x="103585" y="32147"/>
                  </a:lnTo>
                  <a:lnTo>
                    <a:pt x="110729" y="20539"/>
                  </a:lnTo>
                  <a:lnTo>
                    <a:pt x="136625" y="8930"/>
                  </a:lnTo>
                  <a:lnTo>
                    <a:pt x="240209" y="1786"/>
                  </a:lnTo>
                  <a:cubicBezTo>
                    <a:pt x="243930" y="3572"/>
                    <a:pt x="247799" y="5954"/>
                    <a:pt x="251817" y="8930"/>
                  </a:cubicBezTo>
                  <a:lnTo>
                    <a:pt x="284857" y="31254"/>
                  </a:lnTo>
                  <a:lnTo>
                    <a:pt x="296466" y="37505"/>
                  </a:lnTo>
                  <a:cubicBezTo>
                    <a:pt x="300038" y="39589"/>
                    <a:pt x="304503" y="41375"/>
                    <a:pt x="309861" y="42863"/>
                  </a:cubicBezTo>
                  <a:cubicBezTo>
                    <a:pt x="314028" y="44351"/>
                    <a:pt x="317599" y="47030"/>
                    <a:pt x="320576" y="50900"/>
                  </a:cubicBezTo>
                  <a:lnTo>
                    <a:pt x="335757" y="53579"/>
                  </a:lnTo>
                  <a:cubicBezTo>
                    <a:pt x="334119" y="50304"/>
                    <a:pt x="332036" y="47030"/>
                    <a:pt x="329506" y="43756"/>
                  </a:cubicBezTo>
                  <a:lnTo>
                    <a:pt x="283071" y="15181"/>
                  </a:lnTo>
                  <a:lnTo>
                    <a:pt x="270570" y="9823"/>
                  </a:lnTo>
                  <a:cubicBezTo>
                    <a:pt x="266551" y="7739"/>
                    <a:pt x="263575" y="4465"/>
                    <a:pt x="261640" y="0"/>
                  </a:cubicBezTo>
                  <a:close/>
                  <a:moveTo>
                    <a:pt x="188417" y="18753"/>
                  </a:moveTo>
                  <a:lnTo>
                    <a:pt x="184845" y="19646"/>
                  </a:lnTo>
                  <a:cubicBezTo>
                    <a:pt x="185291" y="21580"/>
                    <a:pt x="186184" y="23664"/>
                    <a:pt x="187524" y="25897"/>
                  </a:cubicBezTo>
                  <a:cubicBezTo>
                    <a:pt x="190203" y="27236"/>
                    <a:pt x="193477" y="28129"/>
                    <a:pt x="197347" y="28575"/>
                  </a:cubicBezTo>
                  <a:cubicBezTo>
                    <a:pt x="198686" y="26194"/>
                    <a:pt x="199579" y="23515"/>
                    <a:pt x="200025" y="20539"/>
                  </a:cubicBezTo>
                  <a:lnTo>
                    <a:pt x="188417" y="18753"/>
                  </a:lnTo>
                  <a:close/>
                  <a:moveTo>
                    <a:pt x="139303" y="25897"/>
                  </a:moveTo>
                  <a:cubicBezTo>
                    <a:pt x="135881" y="28427"/>
                    <a:pt x="131713" y="30213"/>
                    <a:pt x="126802" y="31254"/>
                  </a:cubicBezTo>
                  <a:lnTo>
                    <a:pt x="125909" y="39291"/>
                  </a:lnTo>
                  <a:lnTo>
                    <a:pt x="132160" y="41970"/>
                  </a:lnTo>
                  <a:lnTo>
                    <a:pt x="197347" y="83047"/>
                  </a:lnTo>
                  <a:lnTo>
                    <a:pt x="206276" y="82154"/>
                  </a:lnTo>
                  <a:lnTo>
                    <a:pt x="205383" y="75903"/>
                  </a:lnTo>
                  <a:cubicBezTo>
                    <a:pt x="203002" y="72629"/>
                    <a:pt x="200025" y="69652"/>
                    <a:pt x="196453" y="66973"/>
                  </a:cubicBezTo>
                  <a:lnTo>
                    <a:pt x="174129" y="54472"/>
                  </a:lnTo>
                  <a:lnTo>
                    <a:pt x="166093" y="44649"/>
                  </a:lnTo>
                  <a:lnTo>
                    <a:pt x="152698" y="40184"/>
                  </a:lnTo>
                  <a:cubicBezTo>
                    <a:pt x="148531" y="39142"/>
                    <a:pt x="145852" y="36761"/>
                    <a:pt x="144661" y="33040"/>
                  </a:cubicBezTo>
                  <a:cubicBezTo>
                    <a:pt x="145108" y="30957"/>
                    <a:pt x="145405" y="28575"/>
                    <a:pt x="145554" y="25897"/>
                  </a:cubicBezTo>
                  <a:lnTo>
                    <a:pt x="139303" y="25897"/>
                  </a:lnTo>
                  <a:close/>
                  <a:moveTo>
                    <a:pt x="342900" y="76796"/>
                  </a:moveTo>
                  <a:cubicBezTo>
                    <a:pt x="338435" y="77391"/>
                    <a:pt x="334566" y="79772"/>
                    <a:pt x="331292" y="83939"/>
                  </a:cubicBezTo>
                  <a:lnTo>
                    <a:pt x="330399" y="91976"/>
                  </a:lnTo>
                  <a:lnTo>
                    <a:pt x="340221" y="91976"/>
                  </a:lnTo>
                  <a:cubicBezTo>
                    <a:pt x="344240" y="90488"/>
                    <a:pt x="348109" y="88404"/>
                    <a:pt x="351830" y="85725"/>
                  </a:cubicBezTo>
                  <a:cubicBezTo>
                    <a:pt x="350342" y="81856"/>
                    <a:pt x="347365" y="78879"/>
                    <a:pt x="342900" y="76796"/>
                  </a:cubicBezTo>
                  <a:close/>
                  <a:moveTo>
                    <a:pt x="358974" y="79475"/>
                  </a:moveTo>
                  <a:lnTo>
                    <a:pt x="357188" y="84832"/>
                  </a:lnTo>
                  <a:lnTo>
                    <a:pt x="358081" y="86618"/>
                  </a:lnTo>
                  <a:lnTo>
                    <a:pt x="362546" y="85725"/>
                  </a:lnTo>
                  <a:lnTo>
                    <a:pt x="363439" y="79475"/>
                  </a:lnTo>
                  <a:lnTo>
                    <a:pt x="358974" y="79475"/>
                  </a:lnTo>
                  <a:close/>
                  <a:moveTo>
                    <a:pt x="110729" y="44649"/>
                  </a:moveTo>
                  <a:lnTo>
                    <a:pt x="110729" y="50900"/>
                  </a:lnTo>
                  <a:lnTo>
                    <a:pt x="116979" y="49114"/>
                  </a:lnTo>
                  <a:lnTo>
                    <a:pt x="117872" y="44649"/>
                  </a:lnTo>
                  <a:lnTo>
                    <a:pt x="110729" y="44649"/>
                  </a:lnTo>
                  <a:close/>
                  <a:moveTo>
                    <a:pt x="91083" y="61615"/>
                  </a:moveTo>
                  <a:lnTo>
                    <a:pt x="79475" y="63401"/>
                  </a:lnTo>
                  <a:cubicBezTo>
                    <a:pt x="78581" y="66527"/>
                    <a:pt x="77986" y="70098"/>
                    <a:pt x="77689" y="74117"/>
                  </a:cubicBezTo>
                  <a:lnTo>
                    <a:pt x="76796" y="82154"/>
                  </a:lnTo>
                  <a:lnTo>
                    <a:pt x="76796" y="84832"/>
                  </a:lnTo>
                  <a:lnTo>
                    <a:pt x="77689" y="84832"/>
                  </a:lnTo>
                  <a:lnTo>
                    <a:pt x="89297" y="85725"/>
                  </a:lnTo>
                  <a:cubicBezTo>
                    <a:pt x="90339" y="88553"/>
                    <a:pt x="90934" y="91827"/>
                    <a:pt x="91083" y="95548"/>
                  </a:cubicBezTo>
                  <a:lnTo>
                    <a:pt x="84832" y="101799"/>
                  </a:lnTo>
                  <a:lnTo>
                    <a:pt x="75010" y="105371"/>
                  </a:lnTo>
                  <a:lnTo>
                    <a:pt x="74117" y="108050"/>
                  </a:lnTo>
                  <a:lnTo>
                    <a:pt x="75903" y="114300"/>
                  </a:lnTo>
                  <a:lnTo>
                    <a:pt x="81261" y="121444"/>
                  </a:lnTo>
                  <a:lnTo>
                    <a:pt x="91976" y="119658"/>
                  </a:lnTo>
                  <a:lnTo>
                    <a:pt x="95548" y="109836"/>
                  </a:lnTo>
                  <a:lnTo>
                    <a:pt x="100013" y="76796"/>
                  </a:lnTo>
                  <a:lnTo>
                    <a:pt x="99120" y="65187"/>
                  </a:lnTo>
                  <a:cubicBezTo>
                    <a:pt x="96739" y="63550"/>
                    <a:pt x="94060" y="62359"/>
                    <a:pt x="91083" y="61615"/>
                  </a:cubicBezTo>
                  <a:close/>
                  <a:moveTo>
                    <a:pt x="112515" y="77689"/>
                  </a:moveTo>
                  <a:lnTo>
                    <a:pt x="112515" y="83047"/>
                  </a:lnTo>
                  <a:lnTo>
                    <a:pt x="117872" y="82154"/>
                  </a:lnTo>
                  <a:cubicBezTo>
                    <a:pt x="116681" y="80070"/>
                    <a:pt x="114896" y="78582"/>
                    <a:pt x="112515" y="77689"/>
                  </a:cubicBezTo>
                  <a:close/>
                  <a:moveTo>
                    <a:pt x="126802" y="81261"/>
                  </a:moveTo>
                  <a:lnTo>
                    <a:pt x="125909" y="87511"/>
                  </a:lnTo>
                  <a:lnTo>
                    <a:pt x="134839" y="89297"/>
                  </a:lnTo>
                  <a:cubicBezTo>
                    <a:pt x="138262" y="91679"/>
                    <a:pt x="142131" y="93762"/>
                    <a:pt x="146447" y="95548"/>
                  </a:cubicBezTo>
                  <a:cubicBezTo>
                    <a:pt x="145554" y="91232"/>
                    <a:pt x="142578" y="88553"/>
                    <a:pt x="137517" y="87511"/>
                  </a:cubicBezTo>
                  <a:cubicBezTo>
                    <a:pt x="134392" y="84981"/>
                    <a:pt x="130820" y="82898"/>
                    <a:pt x="126802" y="81261"/>
                  </a:cubicBezTo>
                  <a:close/>
                  <a:moveTo>
                    <a:pt x="300931" y="94655"/>
                  </a:moveTo>
                  <a:cubicBezTo>
                    <a:pt x="300038" y="96590"/>
                    <a:pt x="299443" y="98971"/>
                    <a:pt x="299145" y="101799"/>
                  </a:cubicBezTo>
                  <a:lnTo>
                    <a:pt x="300931" y="103585"/>
                  </a:lnTo>
                  <a:lnTo>
                    <a:pt x="308967" y="104478"/>
                  </a:lnTo>
                  <a:lnTo>
                    <a:pt x="311647" y="103585"/>
                  </a:lnTo>
                  <a:lnTo>
                    <a:pt x="313432" y="97334"/>
                  </a:lnTo>
                  <a:lnTo>
                    <a:pt x="312539" y="94655"/>
                  </a:lnTo>
                  <a:lnTo>
                    <a:pt x="300931" y="94655"/>
                  </a:lnTo>
                  <a:close/>
                  <a:moveTo>
                    <a:pt x="277713" y="103585"/>
                  </a:moveTo>
                  <a:lnTo>
                    <a:pt x="278607" y="109836"/>
                  </a:lnTo>
                  <a:lnTo>
                    <a:pt x="286643" y="108943"/>
                  </a:lnTo>
                  <a:cubicBezTo>
                    <a:pt x="285006" y="105817"/>
                    <a:pt x="282030" y="104031"/>
                    <a:pt x="277713" y="103585"/>
                  </a:cubicBezTo>
                  <a:close/>
                  <a:moveTo>
                    <a:pt x="204490" y="108050"/>
                  </a:moveTo>
                  <a:cubicBezTo>
                    <a:pt x="202853" y="110431"/>
                    <a:pt x="201960" y="113407"/>
                    <a:pt x="201811" y="116979"/>
                  </a:cubicBezTo>
                  <a:cubicBezTo>
                    <a:pt x="204044" y="118914"/>
                    <a:pt x="206723" y="120105"/>
                    <a:pt x="209848" y="120551"/>
                  </a:cubicBezTo>
                  <a:cubicBezTo>
                    <a:pt x="211336" y="117723"/>
                    <a:pt x="212527" y="114747"/>
                    <a:pt x="213420" y="111622"/>
                  </a:cubicBezTo>
                  <a:cubicBezTo>
                    <a:pt x="210741" y="109836"/>
                    <a:pt x="207765" y="108645"/>
                    <a:pt x="204490" y="108050"/>
                  </a:cubicBezTo>
                  <a:close/>
                  <a:moveTo>
                    <a:pt x="374154" y="110729"/>
                  </a:moveTo>
                  <a:lnTo>
                    <a:pt x="365225" y="115193"/>
                  </a:lnTo>
                  <a:cubicBezTo>
                    <a:pt x="366415" y="117128"/>
                    <a:pt x="368201" y="118616"/>
                    <a:pt x="370582" y="119658"/>
                  </a:cubicBezTo>
                  <a:lnTo>
                    <a:pt x="378619" y="119658"/>
                  </a:lnTo>
                  <a:lnTo>
                    <a:pt x="378619" y="116086"/>
                  </a:lnTo>
                  <a:lnTo>
                    <a:pt x="379512" y="110729"/>
                  </a:lnTo>
                  <a:lnTo>
                    <a:pt x="374154" y="110729"/>
                  </a:lnTo>
                  <a:close/>
                  <a:moveTo>
                    <a:pt x="311647" y="111622"/>
                  </a:moveTo>
                  <a:lnTo>
                    <a:pt x="312539" y="119658"/>
                  </a:lnTo>
                  <a:cubicBezTo>
                    <a:pt x="314474" y="119212"/>
                    <a:pt x="316855" y="118914"/>
                    <a:pt x="319683" y="118765"/>
                  </a:cubicBezTo>
                  <a:cubicBezTo>
                    <a:pt x="318790" y="114747"/>
                    <a:pt x="316111" y="112366"/>
                    <a:pt x="311647" y="111622"/>
                  </a:cubicBezTo>
                  <a:close/>
                  <a:moveTo>
                    <a:pt x="114300" y="110729"/>
                  </a:moveTo>
                  <a:lnTo>
                    <a:pt x="114300" y="119658"/>
                  </a:lnTo>
                  <a:lnTo>
                    <a:pt x="118765" y="117872"/>
                  </a:lnTo>
                  <a:cubicBezTo>
                    <a:pt x="119212" y="115789"/>
                    <a:pt x="119509" y="113407"/>
                    <a:pt x="119658" y="110729"/>
                  </a:cubicBezTo>
                  <a:lnTo>
                    <a:pt x="114300" y="110729"/>
                  </a:lnTo>
                  <a:close/>
                  <a:moveTo>
                    <a:pt x="55365" y="93762"/>
                  </a:moveTo>
                  <a:lnTo>
                    <a:pt x="54471" y="94655"/>
                  </a:lnTo>
                  <a:lnTo>
                    <a:pt x="55365" y="97334"/>
                  </a:lnTo>
                  <a:cubicBezTo>
                    <a:pt x="57001" y="96590"/>
                    <a:pt x="58490" y="95399"/>
                    <a:pt x="59829" y="93762"/>
                  </a:cubicBezTo>
                  <a:lnTo>
                    <a:pt x="55365" y="93762"/>
                  </a:lnTo>
                  <a:close/>
                  <a:moveTo>
                    <a:pt x="63401" y="130374"/>
                  </a:moveTo>
                  <a:lnTo>
                    <a:pt x="66080" y="144661"/>
                  </a:lnTo>
                  <a:lnTo>
                    <a:pt x="66080" y="155377"/>
                  </a:lnTo>
                  <a:lnTo>
                    <a:pt x="71438" y="154484"/>
                  </a:lnTo>
                  <a:cubicBezTo>
                    <a:pt x="73373" y="150466"/>
                    <a:pt x="76647" y="147489"/>
                    <a:pt x="81261" y="145554"/>
                  </a:cubicBezTo>
                  <a:lnTo>
                    <a:pt x="92869" y="146447"/>
                  </a:lnTo>
                  <a:lnTo>
                    <a:pt x="92869" y="151805"/>
                  </a:lnTo>
                  <a:cubicBezTo>
                    <a:pt x="94060" y="150168"/>
                    <a:pt x="94953" y="148382"/>
                    <a:pt x="95548" y="146447"/>
                  </a:cubicBezTo>
                  <a:lnTo>
                    <a:pt x="91083" y="132160"/>
                  </a:lnTo>
                  <a:lnTo>
                    <a:pt x="84832" y="134839"/>
                  </a:lnTo>
                  <a:lnTo>
                    <a:pt x="77689" y="133946"/>
                  </a:lnTo>
                  <a:cubicBezTo>
                    <a:pt x="73521" y="132457"/>
                    <a:pt x="68759" y="131267"/>
                    <a:pt x="63401" y="130374"/>
                  </a:cubicBezTo>
                  <a:close/>
                  <a:moveTo>
                    <a:pt x="142875" y="130374"/>
                  </a:moveTo>
                  <a:cubicBezTo>
                    <a:pt x="144363" y="134690"/>
                    <a:pt x="147043" y="138857"/>
                    <a:pt x="150912" y="142875"/>
                  </a:cubicBezTo>
                  <a:cubicBezTo>
                    <a:pt x="153293" y="146596"/>
                    <a:pt x="156865" y="149275"/>
                    <a:pt x="161628" y="150912"/>
                  </a:cubicBezTo>
                  <a:lnTo>
                    <a:pt x="162521" y="135732"/>
                  </a:lnTo>
                  <a:cubicBezTo>
                    <a:pt x="162223" y="134541"/>
                    <a:pt x="161628" y="133648"/>
                    <a:pt x="160735" y="133053"/>
                  </a:cubicBezTo>
                  <a:lnTo>
                    <a:pt x="142875" y="130374"/>
                  </a:lnTo>
                  <a:close/>
                  <a:moveTo>
                    <a:pt x="175022" y="142875"/>
                  </a:moveTo>
                  <a:lnTo>
                    <a:pt x="173236" y="149126"/>
                  </a:lnTo>
                  <a:lnTo>
                    <a:pt x="174129" y="150912"/>
                  </a:lnTo>
                  <a:lnTo>
                    <a:pt x="176808" y="153591"/>
                  </a:lnTo>
                  <a:lnTo>
                    <a:pt x="185738" y="155377"/>
                  </a:lnTo>
                  <a:lnTo>
                    <a:pt x="189310" y="153591"/>
                  </a:lnTo>
                  <a:lnTo>
                    <a:pt x="192881" y="143768"/>
                  </a:lnTo>
                  <a:lnTo>
                    <a:pt x="175022" y="142875"/>
                  </a:lnTo>
                  <a:close/>
                  <a:moveTo>
                    <a:pt x="105371" y="153591"/>
                  </a:moveTo>
                  <a:cubicBezTo>
                    <a:pt x="103585" y="156121"/>
                    <a:pt x="102394" y="159098"/>
                    <a:pt x="101799" y="162521"/>
                  </a:cubicBezTo>
                  <a:cubicBezTo>
                    <a:pt x="103138" y="164604"/>
                    <a:pt x="105222" y="166390"/>
                    <a:pt x="108049" y="167879"/>
                  </a:cubicBezTo>
                  <a:cubicBezTo>
                    <a:pt x="109687" y="165200"/>
                    <a:pt x="110877" y="162223"/>
                    <a:pt x="111621" y="158949"/>
                  </a:cubicBezTo>
                  <a:cubicBezTo>
                    <a:pt x="110877" y="155823"/>
                    <a:pt x="108794" y="154038"/>
                    <a:pt x="105371" y="153591"/>
                  </a:cubicBezTo>
                  <a:close/>
                  <a:moveTo>
                    <a:pt x="145554" y="158056"/>
                  </a:moveTo>
                  <a:cubicBezTo>
                    <a:pt x="146745" y="161032"/>
                    <a:pt x="148829" y="163711"/>
                    <a:pt x="151805" y="166093"/>
                  </a:cubicBezTo>
                  <a:lnTo>
                    <a:pt x="159842" y="171450"/>
                  </a:lnTo>
                  <a:lnTo>
                    <a:pt x="166985" y="178594"/>
                  </a:lnTo>
                  <a:lnTo>
                    <a:pt x="169665" y="180380"/>
                  </a:lnTo>
                  <a:lnTo>
                    <a:pt x="177701" y="179487"/>
                  </a:lnTo>
                  <a:cubicBezTo>
                    <a:pt x="177403" y="176213"/>
                    <a:pt x="176511" y="172939"/>
                    <a:pt x="175022" y="169664"/>
                  </a:cubicBezTo>
                  <a:lnTo>
                    <a:pt x="164307" y="166093"/>
                  </a:lnTo>
                  <a:cubicBezTo>
                    <a:pt x="162669" y="163414"/>
                    <a:pt x="160586" y="161032"/>
                    <a:pt x="158056" y="158949"/>
                  </a:cubicBezTo>
                  <a:lnTo>
                    <a:pt x="145554" y="158056"/>
                  </a:lnTo>
                  <a:close/>
                  <a:moveTo>
                    <a:pt x="61615" y="164307"/>
                  </a:moveTo>
                  <a:cubicBezTo>
                    <a:pt x="62657" y="168623"/>
                    <a:pt x="64741" y="172790"/>
                    <a:pt x="67866" y="176808"/>
                  </a:cubicBezTo>
                  <a:cubicBezTo>
                    <a:pt x="71289" y="179934"/>
                    <a:pt x="75754" y="181720"/>
                    <a:pt x="81261" y="182166"/>
                  </a:cubicBezTo>
                  <a:cubicBezTo>
                    <a:pt x="80516" y="177552"/>
                    <a:pt x="78731" y="172790"/>
                    <a:pt x="75903" y="167879"/>
                  </a:cubicBezTo>
                  <a:cubicBezTo>
                    <a:pt x="71438" y="166390"/>
                    <a:pt x="66675" y="165200"/>
                    <a:pt x="61615" y="164307"/>
                  </a:cubicBezTo>
                  <a:close/>
                  <a:moveTo>
                    <a:pt x="121444" y="173236"/>
                  </a:moveTo>
                  <a:cubicBezTo>
                    <a:pt x="119807" y="176362"/>
                    <a:pt x="118616" y="179934"/>
                    <a:pt x="117872" y="183952"/>
                  </a:cubicBezTo>
                  <a:cubicBezTo>
                    <a:pt x="120105" y="186780"/>
                    <a:pt x="123379" y="188268"/>
                    <a:pt x="127695" y="188417"/>
                  </a:cubicBezTo>
                  <a:cubicBezTo>
                    <a:pt x="131267" y="188714"/>
                    <a:pt x="133946" y="190798"/>
                    <a:pt x="135731" y="194668"/>
                  </a:cubicBezTo>
                  <a:lnTo>
                    <a:pt x="137517" y="200025"/>
                  </a:lnTo>
                  <a:lnTo>
                    <a:pt x="141089" y="197347"/>
                  </a:lnTo>
                  <a:lnTo>
                    <a:pt x="146447" y="188417"/>
                  </a:lnTo>
                  <a:lnTo>
                    <a:pt x="147340" y="180380"/>
                  </a:lnTo>
                  <a:lnTo>
                    <a:pt x="142875" y="179487"/>
                  </a:lnTo>
                  <a:lnTo>
                    <a:pt x="121444" y="173236"/>
                  </a:lnTo>
                  <a:close/>
                  <a:moveTo>
                    <a:pt x="152698" y="175915"/>
                  </a:moveTo>
                  <a:lnTo>
                    <a:pt x="152698" y="194668"/>
                  </a:lnTo>
                  <a:cubicBezTo>
                    <a:pt x="155377" y="194072"/>
                    <a:pt x="158056" y="193179"/>
                    <a:pt x="160735" y="191989"/>
                  </a:cubicBezTo>
                  <a:lnTo>
                    <a:pt x="162521" y="184845"/>
                  </a:lnTo>
                  <a:lnTo>
                    <a:pt x="158949" y="183952"/>
                  </a:lnTo>
                  <a:cubicBezTo>
                    <a:pt x="158353" y="180231"/>
                    <a:pt x="156270" y="177552"/>
                    <a:pt x="152698" y="175915"/>
                  </a:cubicBezTo>
                  <a:close/>
                  <a:moveTo>
                    <a:pt x="85725" y="186631"/>
                  </a:moveTo>
                  <a:cubicBezTo>
                    <a:pt x="83195" y="190203"/>
                    <a:pt x="81409" y="194668"/>
                    <a:pt x="80367" y="200025"/>
                  </a:cubicBezTo>
                  <a:cubicBezTo>
                    <a:pt x="79772" y="204193"/>
                    <a:pt x="77391" y="207764"/>
                    <a:pt x="73224" y="210741"/>
                  </a:cubicBezTo>
                  <a:cubicBezTo>
                    <a:pt x="73521" y="215057"/>
                    <a:pt x="75605" y="218927"/>
                    <a:pt x="79475" y="222350"/>
                  </a:cubicBezTo>
                  <a:lnTo>
                    <a:pt x="94655" y="233065"/>
                  </a:lnTo>
                  <a:cubicBezTo>
                    <a:pt x="96143" y="231279"/>
                    <a:pt x="97334" y="229196"/>
                    <a:pt x="98227" y="226814"/>
                  </a:cubicBezTo>
                  <a:cubicBezTo>
                    <a:pt x="97483" y="222647"/>
                    <a:pt x="96292" y="217885"/>
                    <a:pt x="94655" y="212527"/>
                  </a:cubicBezTo>
                  <a:lnTo>
                    <a:pt x="91083" y="198239"/>
                  </a:lnTo>
                  <a:cubicBezTo>
                    <a:pt x="90785" y="194072"/>
                    <a:pt x="88999" y="190203"/>
                    <a:pt x="85725" y="186631"/>
                  </a:cubicBezTo>
                  <a:close/>
                  <a:moveTo>
                    <a:pt x="150019" y="217885"/>
                  </a:moveTo>
                  <a:lnTo>
                    <a:pt x="147340" y="222350"/>
                  </a:lnTo>
                  <a:lnTo>
                    <a:pt x="151805" y="222350"/>
                  </a:lnTo>
                  <a:cubicBezTo>
                    <a:pt x="151656" y="220713"/>
                    <a:pt x="151061" y="219224"/>
                    <a:pt x="150019" y="217885"/>
                  </a:cubicBezTo>
                  <a:close/>
                  <a:moveTo>
                    <a:pt x="39291" y="239316"/>
                  </a:moveTo>
                  <a:lnTo>
                    <a:pt x="38398" y="248246"/>
                  </a:lnTo>
                  <a:lnTo>
                    <a:pt x="53579" y="255389"/>
                  </a:lnTo>
                  <a:lnTo>
                    <a:pt x="66973" y="257175"/>
                  </a:lnTo>
                  <a:lnTo>
                    <a:pt x="108943" y="280393"/>
                  </a:lnTo>
                  <a:cubicBezTo>
                    <a:pt x="112068" y="282327"/>
                    <a:pt x="115640" y="283518"/>
                    <a:pt x="119658" y="283964"/>
                  </a:cubicBezTo>
                  <a:lnTo>
                    <a:pt x="121444" y="275035"/>
                  </a:lnTo>
                  <a:lnTo>
                    <a:pt x="120551" y="271463"/>
                  </a:lnTo>
                  <a:lnTo>
                    <a:pt x="108943" y="266998"/>
                  </a:lnTo>
                  <a:cubicBezTo>
                    <a:pt x="105073" y="265659"/>
                    <a:pt x="101203" y="263873"/>
                    <a:pt x="97334" y="261640"/>
                  </a:cubicBezTo>
                  <a:cubicBezTo>
                    <a:pt x="94506" y="259408"/>
                    <a:pt x="91232" y="257324"/>
                    <a:pt x="87511" y="255389"/>
                  </a:cubicBezTo>
                  <a:lnTo>
                    <a:pt x="65187" y="245567"/>
                  </a:lnTo>
                  <a:lnTo>
                    <a:pt x="39291" y="239316"/>
                  </a:lnTo>
                  <a:close/>
                  <a:moveTo>
                    <a:pt x="41970" y="258961"/>
                  </a:moveTo>
                  <a:cubicBezTo>
                    <a:pt x="39737" y="263129"/>
                    <a:pt x="38547" y="267891"/>
                    <a:pt x="38398" y="273249"/>
                  </a:cubicBezTo>
                  <a:lnTo>
                    <a:pt x="45542" y="332185"/>
                  </a:lnTo>
                  <a:cubicBezTo>
                    <a:pt x="45691" y="333375"/>
                    <a:pt x="46286" y="334268"/>
                    <a:pt x="47328" y="334864"/>
                  </a:cubicBezTo>
                  <a:cubicBezTo>
                    <a:pt x="50453" y="337840"/>
                    <a:pt x="52239" y="342007"/>
                    <a:pt x="52685" y="347365"/>
                  </a:cubicBezTo>
                  <a:lnTo>
                    <a:pt x="54471" y="363439"/>
                  </a:lnTo>
                  <a:lnTo>
                    <a:pt x="56257" y="367904"/>
                  </a:lnTo>
                  <a:cubicBezTo>
                    <a:pt x="58192" y="367159"/>
                    <a:pt x="59978" y="365671"/>
                    <a:pt x="61615" y="363439"/>
                  </a:cubicBezTo>
                  <a:lnTo>
                    <a:pt x="59829" y="333078"/>
                  </a:lnTo>
                  <a:lnTo>
                    <a:pt x="60722" y="330399"/>
                  </a:lnTo>
                  <a:lnTo>
                    <a:pt x="66973" y="330399"/>
                  </a:lnTo>
                  <a:lnTo>
                    <a:pt x="67866" y="319683"/>
                  </a:lnTo>
                  <a:cubicBezTo>
                    <a:pt x="66229" y="316111"/>
                    <a:pt x="63847" y="312837"/>
                    <a:pt x="60722" y="309861"/>
                  </a:cubicBezTo>
                  <a:lnTo>
                    <a:pt x="52685" y="300038"/>
                  </a:lnTo>
                  <a:lnTo>
                    <a:pt x="48221" y="286643"/>
                  </a:lnTo>
                  <a:cubicBezTo>
                    <a:pt x="47030" y="282327"/>
                    <a:pt x="46137" y="277565"/>
                    <a:pt x="45542" y="272356"/>
                  </a:cubicBezTo>
                  <a:cubicBezTo>
                    <a:pt x="44797" y="268040"/>
                    <a:pt x="43607" y="263575"/>
                    <a:pt x="41970" y="258961"/>
                  </a:cubicBezTo>
                  <a:close/>
                  <a:moveTo>
                    <a:pt x="58936" y="282179"/>
                  </a:moveTo>
                  <a:lnTo>
                    <a:pt x="58936" y="286643"/>
                  </a:lnTo>
                  <a:lnTo>
                    <a:pt x="67866" y="285750"/>
                  </a:lnTo>
                  <a:cubicBezTo>
                    <a:pt x="65038" y="284113"/>
                    <a:pt x="62062" y="282923"/>
                    <a:pt x="58936" y="282179"/>
                  </a:cubicBezTo>
                  <a:close/>
                  <a:moveTo>
                    <a:pt x="147340" y="290215"/>
                  </a:moveTo>
                  <a:cubicBezTo>
                    <a:pt x="144959" y="292299"/>
                    <a:pt x="143173" y="294978"/>
                    <a:pt x="141982" y="298252"/>
                  </a:cubicBezTo>
                  <a:lnTo>
                    <a:pt x="146447" y="300931"/>
                  </a:lnTo>
                  <a:cubicBezTo>
                    <a:pt x="150317" y="303014"/>
                    <a:pt x="154781" y="304800"/>
                    <a:pt x="159842" y="306289"/>
                  </a:cubicBezTo>
                  <a:lnTo>
                    <a:pt x="165199" y="305396"/>
                  </a:lnTo>
                  <a:cubicBezTo>
                    <a:pt x="164009" y="302419"/>
                    <a:pt x="162223" y="299740"/>
                    <a:pt x="159842" y="297359"/>
                  </a:cubicBezTo>
                  <a:cubicBezTo>
                    <a:pt x="156419" y="294680"/>
                    <a:pt x="152251" y="292299"/>
                    <a:pt x="147340" y="290215"/>
                  </a:cubicBezTo>
                  <a:close/>
                  <a:moveTo>
                    <a:pt x="114300" y="298252"/>
                  </a:moveTo>
                  <a:cubicBezTo>
                    <a:pt x="114449" y="301080"/>
                    <a:pt x="115640" y="303759"/>
                    <a:pt x="117872" y="306289"/>
                  </a:cubicBezTo>
                  <a:lnTo>
                    <a:pt x="117872" y="298252"/>
                  </a:lnTo>
                  <a:lnTo>
                    <a:pt x="114300" y="298252"/>
                  </a:lnTo>
                  <a:close/>
                  <a:moveTo>
                    <a:pt x="138411" y="311647"/>
                  </a:moveTo>
                  <a:lnTo>
                    <a:pt x="135731" y="320576"/>
                  </a:lnTo>
                  <a:cubicBezTo>
                    <a:pt x="136327" y="322660"/>
                    <a:pt x="137815" y="324446"/>
                    <a:pt x="140197" y="325934"/>
                  </a:cubicBezTo>
                  <a:lnTo>
                    <a:pt x="142875" y="311647"/>
                  </a:lnTo>
                  <a:lnTo>
                    <a:pt x="138411" y="311647"/>
                  </a:lnTo>
                  <a:close/>
                  <a:moveTo>
                    <a:pt x="77689" y="316111"/>
                  </a:moveTo>
                  <a:lnTo>
                    <a:pt x="80367" y="333078"/>
                  </a:lnTo>
                  <a:cubicBezTo>
                    <a:pt x="79772" y="336650"/>
                    <a:pt x="78879" y="340519"/>
                    <a:pt x="77689" y="344686"/>
                  </a:cubicBezTo>
                  <a:cubicBezTo>
                    <a:pt x="77837" y="345282"/>
                    <a:pt x="78433" y="345877"/>
                    <a:pt x="79475" y="346472"/>
                  </a:cubicBezTo>
                  <a:lnTo>
                    <a:pt x="80367" y="345579"/>
                  </a:lnTo>
                  <a:cubicBezTo>
                    <a:pt x="84535" y="344091"/>
                    <a:pt x="88107" y="341412"/>
                    <a:pt x="91083" y="337543"/>
                  </a:cubicBezTo>
                  <a:lnTo>
                    <a:pt x="107157" y="333078"/>
                  </a:lnTo>
                  <a:cubicBezTo>
                    <a:pt x="111473" y="331441"/>
                    <a:pt x="114747" y="328464"/>
                    <a:pt x="116979" y="324148"/>
                  </a:cubicBezTo>
                  <a:cubicBezTo>
                    <a:pt x="116681" y="322511"/>
                    <a:pt x="116086" y="321023"/>
                    <a:pt x="115193" y="319683"/>
                  </a:cubicBezTo>
                  <a:lnTo>
                    <a:pt x="101799" y="319683"/>
                  </a:lnTo>
                  <a:lnTo>
                    <a:pt x="89297" y="323255"/>
                  </a:lnTo>
                  <a:cubicBezTo>
                    <a:pt x="87213" y="318493"/>
                    <a:pt x="83344" y="316111"/>
                    <a:pt x="77689" y="316111"/>
                  </a:cubicBezTo>
                  <a:close/>
                  <a:moveTo>
                    <a:pt x="153591" y="327720"/>
                  </a:moveTo>
                  <a:lnTo>
                    <a:pt x="154484" y="329506"/>
                  </a:lnTo>
                  <a:lnTo>
                    <a:pt x="154484" y="327720"/>
                  </a:lnTo>
                  <a:lnTo>
                    <a:pt x="153591" y="327720"/>
                  </a:lnTo>
                  <a:close/>
                  <a:moveTo>
                    <a:pt x="125016" y="331292"/>
                  </a:moveTo>
                  <a:lnTo>
                    <a:pt x="120551" y="338436"/>
                  </a:lnTo>
                  <a:cubicBezTo>
                    <a:pt x="122932" y="339329"/>
                    <a:pt x="125611" y="339924"/>
                    <a:pt x="128588" y="340222"/>
                  </a:cubicBezTo>
                  <a:cubicBezTo>
                    <a:pt x="130374" y="339031"/>
                    <a:pt x="131565" y="337245"/>
                    <a:pt x="132160" y="334864"/>
                  </a:cubicBezTo>
                  <a:cubicBezTo>
                    <a:pt x="130225" y="333227"/>
                    <a:pt x="127844" y="332036"/>
                    <a:pt x="125016" y="331292"/>
                  </a:cubicBezTo>
                  <a:close/>
                  <a:moveTo>
                    <a:pt x="91976" y="341114"/>
                  </a:moveTo>
                  <a:cubicBezTo>
                    <a:pt x="91976" y="345282"/>
                    <a:pt x="92571" y="349747"/>
                    <a:pt x="93762" y="354509"/>
                  </a:cubicBezTo>
                  <a:lnTo>
                    <a:pt x="100013" y="357188"/>
                  </a:lnTo>
                  <a:lnTo>
                    <a:pt x="102692" y="355402"/>
                  </a:lnTo>
                  <a:lnTo>
                    <a:pt x="104478" y="347365"/>
                  </a:lnTo>
                  <a:lnTo>
                    <a:pt x="100906" y="345579"/>
                  </a:lnTo>
                  <a:cubicBezTo>
                    <a:pt x="98376" y="343645"/>
                    <a:pt x="95399" y="342156"/>
                    <a:pt x="91976" y="341114"/>
                  </a:cubicBezTo>
                  <a:close/>
                  <a:moveTo>
                    <a:pt x="123230" y="349151"/>
                  </a:moveTo>
                  <a:lnTo>
                    <a:pt x="121444" y="353616"/>
                  </a:lnTo>
                  <a:lnTo>
                    <a:pt x="122337" y="355402"/>
                  </a:lnTo>
                  <a:lnTo>
                    <a:pt x="125016" y="353616"/>
                  </a:lnTo>
                  <a:cubicBezTo>
                    <a:pt x="124867" y="351979"/>
                    <a:pt x="124272" y="350491"/>
                    <a:pt x="123230" y="349151"/>
                  </a:cubicBezTo>
                  <a:close/>
                  <a:moveTo>
                    <a:pt x="76796" y="359867"/>
                  </a:moveTo>
                  <a:lnTo>
                    <a:pt x="78581" y="363439"/>
                  </a:lnTo>
                  <a:lnTo>
                    <a:pt x="79475" y="359867"/>
                  </a:lnTo>
                  <a:lnTo>
                    <a:pt x="76796" y="359867"/>
                  </a:lnTo>
                  <a:close/>
                  <a:moveTo>
                    <a:pt x="94655" y="361653"/>
                  </a:moveTo>
                  <a:cubicBezTo>
                    <a:pt x="95697" y="364480"/>
                    <a:pt x="97185" y="367159"/>
                    <a:pt x="99120" y="369689"/>
                  </a:cubicBezTo>
                  <a:lnTo>
                    <a:pt x="105371" y="367011"/>
                  </a:lnTo>
                  <a:lnTo>
                    <a:pt x="108049" y="361653"/>
                  </a:lnTo>
                  <a:lnTo>
                    <a:pt x="94655" y="361653"/>
                  </a:lnTo>
                  <a:close/>
                  <a:moveTo>
                    <a:pt x="141982" y="361653"/>
                  </a:moveTo>
                  <a:lnTo>
                    <a:pt x="140197" y="364332"/>
                  </a:lnTo>
                  <a:lnTo>
                    <a:pt x="143768" y="366118"/>
                  </a:lnTo>
                  <a:cubicBezTo>
                    <a:pt x="143619" y="364480"/>
                    <a:pt x="143024" y="362992"/>
                    <a:pt x="141982" y="361653"/>
                  </a:cubicBezTo>
                  <a:close/>
                  <a:moveTo>
                    <a:pt x="65187" y="397372"/>
                  </a:moveTo>
                  <a:lnTo>
                    <a:pt x="66973" y="413445"/>
                  </a:lnTo>
                  <a:cubicBezTo>
                    <a:pt x="67122" y="417612"/>
                    <a:pt x="68015" y="421779"/>
                    <a:pt x="69652" y="425947"/>
                  </a:cubicBezTo>
                  <a:lnTo>
                    <a:pt x="70545" y="412552"/>
                  </a:lnTo>
                  <a:lnTo>
                    <a:pt x="69652" y="409873"/>
                  </a:lnTo>
                  <a:lnTo>
                    <a:pt x="69652" y="397372"/>
                  </a:lnTo>
                  <a:lnTo>
                    <a:pt x="65187" y="397372"/>
                  </a:lnTo>
                  <a:close/>
                  <a:moveTo>
                    <a:pt x="105371" y="434876"/>
                  </a:moveTo>
                  <a:cubicBezTo>
                    <a:pt x="104180" y="437109"/>
                    <a:pt x="103585" y="439788"/>
                    <a:pt x="103585" y="442913"/>
                  </a:cubicBezTo>
                  <a:cubicBezTo>
                    <a:pt x="104329" y="444550"/>
                    <a:pt x="105817" y="445443"/>
                    <a:pt x="108049" y="445592"/>
                  </a:cubicBezTo>
                  <a:cubicBezTo>
                    <a:pt x="109835" y="443508"/>
                    <a:pt x="111324" y="441127"/>
                    <a:pt x="112515" y="438448"/>
                  </a:cubicBezTo>
                  <a:cubicBezTo>
                    <a:pt x="110431" y="436960"/>
                    <a:pt x="108049" y="435769"/>
                    <a:pt x="105371" y="434876"/>
                  </a:cubicBezTo>
                  <a:close/>
                  <a:moveTo>
                    <a:pt x="21431" y="438448"/>
                  </a:moveTo>
                  <a:lnTo>
                    <a:pt x="19646" y="444699"/>
                  </a:lnTo>
                  <a:lnTo>
                    <a:pt x="21431" y="445592"/>
                  </a:lnTo>
                  <a:lnTo>
                    <a:pt x="26789" y="444699"/>
                  </a:lnTo>
                  <a:cubicBezTo>
                    <a:pt x="28129" y="443211"/>
                    <a:pt x="29022" y="441425"/>
                    <a:pt x="29468" y="439341"/>
                  </a:cubicBezTo>
                  <a:lnTo>
                    <a:pt x="21431" y="438448"/>
                  </a:lnTo>
                  <a:close/>
                  <a:moveTo>
                    <a:pt x="57150" y="443806"/>
                  </a:moveTo>
                  <a:cubicBezTo>
                    <a:pt x="55960" y="446931"/>
                    <a:pt x="55365" y="450503"/>
                    <a:pt x="55365" y="454522"/>
                  </a:cubicBezTo>
                  <a:cubicBezTo>
                    <a:pt x="56853" y="457052"/>
                    <a:pt x="59234" y="459433"/>
                    <a:pt x="62508" y="461665"/>
                  </a:cubicBezTo>
                  <a:lnTo>
                    <a:pt x="74117" y="464344"/>
                  </a:lnTo>
                  <a:lnTo>
                    <a:pt x="83939" y="468809"/>
                  </a:lnTo>
                  <a:lnTo>
                    <a:pt x="85725" y="463451"/>
                  </a:lnTo>
                  <a:lnTo>
                    <a:pt x="81261" y="461665"/>
                  </a:lnTo>
                  <a:lnTo>
                    <a:pt x="65187" y="449164"/>
                  </a:lnTo>
                  <a:cubicBezTo>
                    <a:pt x="62806" y="447080"/>
                    <a:pt x="60127" y="445294"/>
                    <a:pt x="57150" y="443806"/>
                  </a:cubicBezTo>
                  <a:close/>
                  <a:moveTo>
                    <a:pt x="100906" y="450057"/>
                  </a:moveTo>
                  <a:cubicBezTo>
                    <a:pt x="99566" y="451098"/>
                    <a:pt x="98673" y="452587"/>
                    <a:pt x="98227" y="454522"/>
                  </a:cubicBezTo>
                  <a:lnTo>
                    <a:pt x="102692" y="454522"/>
                  </a:lnTo>
                  <a:lnTo>
                    <a:pt x="104478" y="450057"/>
                  </a:lnTo>
                  <a:lnTo>
                    <a:pt x="100906" y="450057"/>
                  </a:lnTo>
                  <a:close/>
                  <a:moveTo>
                    <a:pt x="18753" y="472381"/>
                  </a:moveTo>
                  <a:lnTo>
                    <a:pt x="19646" y="481311"/>
                  </a:lnTo>
                  <a:lnTo>
                    <a:pt x="27682" y="481311"/>
                  </a:lnTo>
                  <a:cubicBezTo>
                    <a:pt x="27385" y="475953"/>
                    <a:pt x="24408" y="472976"/>
                    <a:pt x="18753" y="472381"/>
                  </a:cubicBezTo>
                  <a:close/>
                  <a:moveTo>
                    <a:pt x="103585" y="489347"/>
                  </a:moveTo>
                  <a:lnTo>
                    <a:pt x="103585" y="497384"/>
                  </a:lnTo>
                  <a:lnTo>
                    <a:pt x="108943" y="496491"/>
                  </a:lnTo>
                  <a:lnTo>
                    <a:pt x="108943" y="489347"/>
                  </a:lnTo>
                  <a:lnTo>
                    <a:pt x="103585" y="489347"/>
                  </a:lnTo>
                  <a:close/>
                  <a:moveTo>
                    <a:pt x="73224" y="500063"/>
                  </a:moveTo>
                  <a:lnTo>
                    <a:pt x="73224" y="503635"/>
                  </a:lnTo>
                  <a:lnTo>
                    <a:pt x="75903" y="500956"/>
                  </a:lnTo>
                  <a:lnTo>
                    <a:pt x="73224" y="500063"/>
                  </a:lnTo>
                  <a:close/>
                  <a:moveTo>
                    <a:pt x="54471" y="519708"/>
                  </a:moveTo>
                  <a:cubicBezTo>
                    <a:pt x="53132" y="520304"/>
                    <a:pt x="51941" y="521494"/>
                    <a:pt x="50899" y="523280"/>
                  </a:cubicBezTo>
                  <a:cubicBezTo>
                    <a:pt x="53132" y="524768"/>
                    <a:pt x="55811" y="525661"/>
                    <a:pt x="58936" y="525959"/>
                  </a:cubicBezTo>
                  <a:cubicBezTo>
                    <a:pt x="60127" y="524768"/>
                    <a:pt x="61317" y="523280"/>
                    <a:pt x="62508" y="521494"/>
                  </a:cubicBezTo>
                  <a:lnTo>
                    <a:pt x="54471" y="519708"/>
                  </a:lnTo>
                  <a:close/>
                  <a:moveTo>
                    <a:pt x="72331" y="530424"/>
                  </a:moveTo>
                  <a:cubicBezTo>
                    <a:pt x="70545" y="532954"/>
                    <a:pt x="69354" y="535930"/>
                    <a:pt x="68759" y="539354"/>
                  </a:cubicBezTo>
                  <a:cubicBezTo>
                    <a:pt x="71289" y="540991"/>
                    <a:pt x="74265" y="541884"/>
                    <a:pt x="77689" y="542032"/>
                  </a:cubicBezTo>
                  <a:cubicBezTo>
                    <a:pt x="79177" y="539205"/>
                    <a:pt x="80367" y="536228"/>
                    <a:pt x="81261" y="533103"/>
                  </a:cubicBezTo>
                  <a:cubicBezTo>
                    <a:pt x="78433" y="531763"/>
                    <a:pt x="75456" y="530870"/>
                    <a:pt x="72331" y="530424"/>
                  </a:cubicBezTo>
                  <a:close/>
                  <a:moveTo>
                    <a:pt x="24111" y="538461"/>
                  </a:moveTo>
                  <a:lnTo>
                    <a:pt x="23217" y="552748"/>
                  </a:lnTo>
                  <a:lnTo>
                    <a:pt x="26789" y="553641"/>
                  </a:lnTo>
                  <a:lnTo>
                    <a:pt x="34826" y="565250"/>
                  </a:lnTo>
                  <a:lnTo>
                    <a:pt x="40184" y="579537"/>
                  </a:lnTo>
                  <a:cubicBezTo>
                    <a:pt x="41077" y="584448"/>
                    <a:pt x="44053" y="587425"/>
                    <a:pt x="49113" y="588467"/>
                  </a:cubicBezTo>
                  <a:cubicBezTo>
                    <a:pt x="48965" y="583555"/>
                    <a:pt x="48072" y="578793"/>
                    <a:pt x="46435" y="574179"/>
                  </a:cubicBezTo>
                  <a:lnTo>
                    <a:pt x="41077" y="559892"/>
                  </a:lnTo>
                  <a:cubicBezTo>
                    <a:pt x="39737" y="555576"/>
                    <a:pt x="37654" y="551111"/>
                    <a:pt x="34826" y="546497"/>
                  </a:cubicBezTo>
                  <a:cubicBezTo>
                    <a:pt x="32743" y="542032"/>
                    <a:pt x="29171" y="539354"/>
                    <a:pt x="24111" y="538461"/>
                  </a:cubicBezTo>
                  <a:close/>
                  <a:moveTo>
                    <a:pt x="190203" y="563464"/>
                  </a:moveTo>
                  <a:lnTo>
                    <a:pt x="190203" y="573286"/>
                  </a:lnTo>
                  <a:lnTo>
                    <a:pt x="199132" y="572393"/>
                  </a:lnTo>
                  <a:cubicBezTo>
                    <a:pt x="199132" y="566887"/>
                    <a:pt x="196156" y="563910"/>
                    <a:pt x="190203" y="563464"/>
                  </a:cubicBezTo>
                  <a:close/>
                  <a:moveTo>
                    <a:pt x="233958" y="571500"/>
                  </a:moveTo>
                  <a:lnTo>
                    <a:pt x="233958" y="575072"/>
                  </a:lnTo>
                  <a:lnTo>
                    <a:pt x="236637" y="572393"/>
                  </a:lnTo>
                  <a:lnTo>
                    <a:pt x="233958" y="571500"/>
                  </a:lnTo>
                  <a:close/>
                  <a:moveTo>
                    <a:pt x="79475" y="571500"/>
                  </a:moveTo>
                  <a:lnTo>
                    <a:pt x="76796" y="584002"/>
                  </a:lnTo>
                  <a:lnTo>
                    <a:pt x="76796" y="591146"/>
                  </a:lnTo>
                  <a:lnTo>
                    <a:pt x="82153" y="590253"/>
                  </a:lnTo>
                  <a:cubicBezTo>
                    <a:pt x="84386" y="586979"/>
                    <a:pt x="85577" y="583109"/>
                    <a:pt x="85725" y="578644"/>
                  </a:cubicBezTo>
                  <a:cubicBezTo>
                    <a:pt x="84237" y="575965"/>
                    <a:pt x="82153" y="573584"/>
                    <a:pt x="79475" y="571500"/>
                  </a:cubicBezTo>
                  <a:close/>
                  <a:moveTo>
                    <a:pt x="281285" y="584002"/>
                  </a:moveTo>
                  <a:cubicBezTo>
                    <a:pt x="281881" y="587872"/>
                    <a:pt x="283071" y="591741"/>
                    <a:pt x="284857" y="595611"/>
                  </a:cubicBezTo>
                  <a:cubicBezTo>
                    <a:pt x="288727" y="596801"/>
                    <a:pt x="292894" y="597694"/>
                    <a:pt x="297359" y="598289"/>
                  </a:cubicBezTo>
                  <a:lnTo>
                    <a:pt x="292001" y="587574"/>
                  </a:lnTo>
                  <a:cubicBezTo>
                    <a:pt x="288876" y="585937"/>
                    <a:pt x="285304" y="584746"/>
                    <a:pt x="281285" y="584002"/>
                  </a:cubicBezTo>
                  <a:close/>
                  <a:moveTo>
                    <a:pt x="233958" y="592039"/>
                  </a:moveTo>
                  <a:cubicBezTo>
                    <a:pt x="232619" y="595164"/>
                    <a:pt x="231726" y="598438"/>
                    <a:pt x="231279" y="601861"/>
                  </a:cubicBezTo>
                  <a:lnTo>
                    <a:pt x="236637" y="603647"/>
                  </a:lnTo>
                  <a:lnTo>
                    <a:pt x="238423" y="592039"/>
                  </a:lnTo>
                  <a:lnTo>
                    <a:pt x="233958" y="592039"/>
                  </a:lnTo>
                  <a:close/>
                  <a:moveTo>
                    <a:pt x="275928" y="601861"/>
                  </a:moveTo>
                  <a:lnTo>
                    <a:pt x="276821" y="611684"/>
                  </a:lnTo>
                  <a:lnTo>
                    <a:pt x="281285" y="611684"/>
                  </a:lnTo>
                  <a:lnTo>
                    <a:pt x="281285" y="601861"/>
                  </a:lnTo>
                  <a:lnTo>
                    <a:pt x="275928" y="601861"/>
                  </a:lnTo>
                  <a:close/>
                  <a:moveTo>
                    <a:pt x="363439" y="603647"/>
                  </a:moveTo>
                  <a:lnTo>
                    <a:pt x="361653" y="612577"/>
                  </a:lnTo>
                  <a:lnTo>
                    <a:pt x="366117" y="611684"/>
                  </a:lnTo>
                  <a:lnTo>
                    <a:pt x="367903" y="604540"/>
                  </a:lnTo>
                  <a:lnTo>
                    <a:pt x="363439" y="603647"/>
                  </a:lnTo>
                  <a:close/>
                  <a:moveTo>
                    <a:pt x="82153" y="601861"/>
                  </a:moveTo>
                  <a:lnTo>
                    <a:pt x="79475" y="614363"/>
                  </a:lnTo>
                  <a:lnTo>
                    <a:pt x="81261" y="642045"/>
                  </a:lnTo>
                  <a:cubicBezTo>
                    <a:pt x="82005" y="644724"/>
                    <a:pt x="83493" y="647105"/>
                    <a:pt x="85725" y="649189"/>
                  </a:cubicBezTo>
                  <a:lnTo>
                    <a:pt x="89297" y="637580"/>
                  </a:lnTo>
                  <a:lnTo>
                    <a:pt x="89297" y="609005"/>
                  </a:lnTo>
                  <a:cubicBezTo>
                    <a:pt x="88702" y="605136"/>
                    <a:pt x="86321" y="602754"/>
                    <a:pt x="82153" y="601861"/>
                  </a:cubicBezTo>
                  <a:close/>
                  <a:moveTo>
                    <a:pt x="228600" y="615256"/>
                  </a:moveTo>
                  <a:lnTo>
                    <a:pt x="227707" y="626864"/>
                  </a:lnTo>
                  <a:cubicBezTo>
                    <a:pt x="228749" y="628204"/>
                    <a:pt x="230237" y="629097"/>
                    <a:pt x="232172" y="629543"/>
                  </a:cubicBezTo>
                  <a:lnTo>
                    <a:pt x="233958" y="617935"/>
                  </a:lnTo>
                  <a:lnTo>
                    <a:pt x="233065" y="615256"/>
                  </a:lnTo>
                  <a:lnTo>
                    <a:pt x="228600" y="615256"/>
                  </a:lnTo>
                  <a:close/>
                  <a:moveTo>
                    <a:pt x="359867" y="617042"/>
                  </a:moveTo>
                  <a:lnTo>
                    <a:pt x="359867" y="621507"/>
                  </a:lnTo>
                  <a:lnTo>
                    <a:pt x="365225" y="621507"/>
                  </a:lnTo>
                  <a:cubicBezTo>
                    <a:pt x="364034" y="619423"/>
                    <a:pt x="362248" y="617935"/>
                    <a:pt x="359867" y="617042"/>
                  </a:cubicBezTo>
                  <a:close/>
                  <a:moveTo>
                    <a:pt x="325934" y="635794"/>
                  </a:moveTo>
                  <a:cubicBezTo>
                    <a:pt x="326083" y="637580"/>
                    <a:pt x="326678" y="639366"/>
                    <a:pt x="327720" y="641152"/>
                  </a:cubicBezTo>
                  <a:lnTo>
                    <a:pt x="328613" y="636687"/>
                  </a:lnTo>
                  <a:lnTo>
                    <a:pt x="325934" y="635794"/>
                  </a:lnTo>
                  <a:close/>
                  <a:moveTo>
                    <a:pt x="358081" y="639366"/>
                  </a:moveTo>
                  <a:lnTo>
                    <a:pt x="358081" y="647403"/>
                  </a:lnTo>
                  <a:lnTo>
                    <a:pt x="367011" y="645617"/>
                  </a:lnTo>
                  <a:lnTo>
                    <a:pt x="367903" y="639366"/>
                  </a:lnTo>
                  <a:lnTo>
                    <a:pt x="358081" y="639366"/>
                  </a:lnTo>
                  <a:close/>
                  <a:moveTo>
                    <a:pt x="241995" y="642045"/>
                  </a:moveTo>
                  <a:lnTo>
                    <a:pt x="232172" y="644724"/>
                  </a:lnTo>
                  <a:cubicBezTo>
                    <a:pt x="228749" y="645170"/>
                    <a:pt x="226665" y="647254"/>
                    <a:pt x="225921" y="650975"/>
                  </a:cubicBezTo>
                  <a:cubicBezTo>
                    <a:pt x="228303" y="652463"/>
                    <a:pt x="230981" y="653654"/>
                    <a:pt x="233958" y="654547"/>
                  </a:cubicBezTo>
                  <a:lnTo>
                    <a:pt x="243781" y="657225"/>
                  </a:lnTo>
                  <a:lnTo>
                    <a:pt x="251817" y="658118"/>
                  </a:lnTo>
                  <a:lnTo>
                    <a:pt x="254497" y="657225"/>
                  </a:lnTo>
                  <a:cubicBezTo>
                    <a:pt x="256133" y="654993"/>
                    <a:pt x="257324" y="652314"/>
                    <a:pt x="258068" y="649189"/>
                  </a:cubicBezTo>
                  <a:cubicBezTo>
                    <a:pt x="257175" y="646510"/>
                    <a:pt x="255389" y="644426"/>
                    <a:pt x="252711" y="642938"/>
                  </a:cubicBezTo>
                  <a:lnTo>
                    <a:pt x="241995" y="642045"/>
                  </a:lnTo>
                  <a:close/>
                  <a:moveTo>
                    <a:pt x="266998" y="645617"/>
                  </a:moveTo>
                  <a:lnTo>
                    <a:pt x="267891" y="656332"/>
                  </a:lnTo>
                  <a:lnTo>
                    <a:pt x="275035" y="654547"/>
                  </a:lnTo>
                  <a:lnTo>
                    <a:pt x="276821" y="648296"/>
                  </a:lnTo>
                  <a:lnTo>
                    <a:pt x="275928" y="646510"/>
                  </a:lnTo>
                  <a:lnTo>
                    <a:pt x="266998" y="645617"/>
                  </a:lnTo>
                  <a:close/>
                  <a:moveTo>
                    <a:pt x="285750" y="646510"/>
                  </a:moveTo>
                  <a:lnTo>
                    <a:pt x="283071" y="648296"/>
                  </a:lnTo>
                  <a:lnTo>
                    <a:pt x="282179" y="653654"/>
                  </a:lnTo>
                  <a:lnTo>
                    <a:pt x="283965" y="654547"/>
                  </a:lnTo>
                  <a:cubicBezTo>
                    <a:pt x="285006" y="652016"/>
                    <a:pt x="285601" y="649338"/>
                    <a:pt x="285750" y="646510"/>
                  </a:cubicBezTo>
                  <a:close/>
                  <a:moveTo>
                    <a:pt x="151805" y="665262"/>
                  </a:moveTo>
                  <a:lnTo>
                    <a:pt x="148233" y="667048"/>
                  </a:lnTo>
                  <a:cubicBezTo>
                    <a:pt x="149573" y="669876"/>
                    <a:pt x="151954" y="672257"/>
                    <a:pt x="155377" y="674192"/>
                  </a:cubicBezTo>
                  <a:cubicBezTo>
                    <a:pt x="156567" y="671364"/>
                    <a:pt x="157461" y="668388"/>
                    <a:pt x="158056" y="665262"/>
                  </a:cubicBezTo>
                  <a:lnTo>
                    <a:pt x="151805" y="665262"/>
                  </a:lnTo>
                  <a:close/>
                  <a:moveTo>
                    <a:pt x="234851" y="675978"/>
                  </a:moveTo>
                  <a:lnTo>
                    <a:pt x="228600" y="689372"/>
                  </a:lnTo>
                  <a:lnTo>
                    <a:pt x="230386" y="690265"/>
                  </a:lnTo>
                  <a:cubicBezTo>
                    <a:pt x="231726" y="688033"/>
                    <a:pt x="233512" y="685949"/>
                    <a:pt x="235744" y="684014"/>
                  </a:cubicBezTo>
                  <a:lnTo>
                    <a:pt x="243781" y="687586"/>
                  </a:lnTo>
                  <a:lnTo>
                    <a:pt x="249139" y="688479"/>
                  </a:lnTo>
                  <a:lnTo>
                    <a:pt x="250925" y="685800"/>
                  </a:lnTo>
                  <a:lnTo>
                    <a:pt x="254497" y="677764"/>
                  </a:lnTo>
                  <a:lnTo>
                    <a:pt x="246460" y="675978"/>
                  </a:lnTo>
                  <a:lnTo>
                    <a:pt x="234851" y="675978"/>
                  </a:lnTo>
                  <a:close/>
                  <a:moveTo>
                    <a:pt x="261640" y="681336"/>
                  </a:moveTo>
                  <a:lnTo>
                    <a:pt x="260747" y="690265"/>
                  </a:lnTo>
                  <a:cubicBezTo>
                    <a:pt x="260896" y="691456"/>
                    <a:pt x="261491" y="692349"/>
                    <a:pt x="262533" y="692944"/>
                  </a:cubicBezTo>
                  <a:lnTo>
                    <a:pt x="274142" y="692051"/>
                  </a:lnTo>
                  <a:lnTo>
                    <a:pt x="275928" y="685800"/>
                  </a:lnTo>
                  <a:cubicBezTo>
                    <a:pt x="274588" y="685652"/>
                    <a:pt x="273397" y="685056"/>
                    <a:pt x="272356" y="684014"/>
                  </a:cubicBezTo>
                  <a:lnTo>
                    <a:pt x="261640" y="681336"/>
                  </a:lnTo>
                  <a:close/>
                  <a:moveTo>
                    <a:pt x="370582" y="568822"/>
                  </a:moveTo>
                  <a:lnTo>
                    <a:pt x="358974" y="570607"/>
                  </a:lnTo>
                  <a:cubicBezTo>
                    <a:pt x="359123" y="573138"/>
                    <a:pt x="360313" y="575519"/>
                    <a:pt x="362546" y="577751"/>
                  </a:cubicBezTo>
                  <a:lnTo>
                    <a:pt x="365225" y="578644"/>
                  </a:lnTo>
                  <a:lnTo>
                    <a:pt x="372368" y="576858"/>
                  </a:lnTo>
                  <a:lnTo>
                    <a:pt x="373261" y="570607"/>
                  </a:lnTo>
                  <a:cubicBezTo>
                    <a:pt x="372666" y="569714"/>
                    <a:pt x="371773" y="569119"/>
                    <a:pt x="370582" y="568822"/>
                  </a:cubicBezTo>
                  <a:close/>
                  <a:moveTo>
                    <a:pt x="324148" y="121444"/>
                  </a:moveTo>
                  <a:lnTo>
                    <a:pt x="322362" y="128588"/>
                  </a:lnTo>
                  <a:cubicBezTo>
                    <a:pt x="322362" y="129332"/>
                    <a:pt x="322957" y="129927"/>
                    <a:pt x="324148" y="130374"/>
                  </a:cubicBezTo>
                  <a:lnTo>
                    <a:pt x="334863" y="131267"/>
                  </a:lnTo>
                  <a:cubicBezTo>
                    <a:pt x="337543" y="132160"/>
                    <a:pt x="340221" y="133648"/>
                    <a:pt x="342900" y="135732"/>
                  </a:cubicBezTo>
                  <a:cubicBezTo>
                    <a:pt x="345579" y="135136"/>
                    <a:pt x="348258" y="133946"/>
                    <a:pt x="350937" y="132160"/>
                  </a:cubicBezTo>
                  <a:lnTo>
                    <a:pt x="343793" y="127695"/>
                  </a:lnTo>
                  <a:lnTo>
                    <a:pt x="348258" y="121444"/>
                  </a:lnTo>
                  <a:lnTo>
                    <a:pt x="324148" y="1214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12599F37-8AB0-4C29-848E-5CE27933C2C7}"/>
                </a:ext>
              </a:extLst>
            </p:cNvPr>
            <p:cNvSpPr/>
            <p:nvPr/>
          </p:nvSpPr>
          <p:spPr>
            <a:xfrm>
              <a:off x="7015530" y="4224919"/>
              <a:ext cx="594271" cy="683791"/>
            </a:xfrm>
            <a:custGeom>
              <a:avLst/>
              <a:gdLst/>
              <a:ahLst/>
              <a:cxnLst/>
              <a:rect l="l" t="t" r="r" b="b"/>
              <a:pathLst>
                <a:path w="594271" h="683791">
                  <a:moveTo>
                    <a:pt x="0" y="0"/>
                  </a:moveTo>
                  <a:lnTo>
                    <a:pt x="20538" y="0"/>
                  </a:lnTo>
                  <a:lnTo>
                    <a:pt x="45541" y="5581"/>
                  </a:lnTo>
                  <a:lnTo>
                    <a:pt x="58266" y="10269"/>
                  </a:lnTo>
                  <a:lnTo>
                    <a:pt x="58266" y="3795"/>
                  </a:lnTo>
                  <a:cubicBezTo>
                    <a:pt x="64666" y="1414"/>
                    <a:pt x="71884" y="149"/>
                    <a:pt x="79921" y="0"/>
                  </a:cubicBezTo>
                  <a:cubicBezTo>
                    <a:pt x="86916" y="298"/>
                    <a:pt x="94506" y="1265"/>
                    <a:pt x="102691" y="2902"/>
                  </a:cubicBezTo>
                  <a:cubicBezTo>
                    <a:pt x="108198" y="4986"/>
                    <a:pt x="114672" y="6846"/>
                    <a:pt x="122113" y="8483"/>
                  </a:cubicBezTo>
                  <a:cubicBezTo>
                    <a:pt x="127322" y="6251"/>
                    <a:pt x="133424" y="4390"/>
                    <a:pt x="140419" y="2902"/>
                  </a:cubicBezTo>
                  <a:lnTo>
                    <a:pt x="151805" y="2009"/>
                  </a:lnTo>
                  <a:lnTo>
                    <a:pt x="164529" y="2902"/>
                  </a:lnTo>
                  <a:cubicBezTo>
                    <a:pt x="170036" y="4390"/>
                    <a:pt x="175766" y="6846"/>
                    <a:pt x="181719" y="10269"/>
                  </a:cubicBezTo>
                  <a:cubicBezTo>
                    <a:pt x="186184" y="13543"/>
                    <a:pt x="189979" y="17934"/>
                    <a:pt x="193104" y="23440"/>
                  </a:cubicBezTo>
                  <a:cubicBezTo>
                    <a:pt x="194444" y="27756"/>
                    <a:pt x="197123" y="32370"/>
                    <a:pt x="201141" y="37281"/>
                  </a:cubicBezTo>
                  <a:lnTo>
                    <a:pt x="213643" y="48444"/>
                  </a:lnTo>
                  <a:lnTo>
                    <a:pt x="230832" y="77242"/>
                  </a:lnTo>
                  <a:cubicBezTo>
                    <a:pt x="233511" y="81409"/>
                    <a:pt x="236116" y="86395"/>
                    <a:pt x="238646" y="92199"/>
                  </a:cubicBezTo>
                  <a:lnTo>
                    <a:pt x="258068" y="118318"/>
                  </a:lnTo>
                  <a:cubicBezTo>
                    <a:pt x="259556" y="122932"/>
                    <a:pt x="262235" y="127843"/>
                    <a:pt x="266105" y="133052"/>
                  </a:cubicBezTo>
                  <a:cubicBezTo>
                    <a:pt x="268039" y="137517"/>
                    <a:pt x="271090" y="142205"/>
                    <a:pt x="275258" y="147117"/>
                  </a:cubicBezTo>
                  <a:lnTo>
                    <a:pt x="284410" y="167655"/>
                  </a:lnTo>
                  <a:lnTo>
                    <a:pt x="278829" y="165646"/>
                  </a:lnTo>
                  <a:lnTo>
                    <a:pt x="271909" y="162074"/>
                  </a:lnTo>
                  <a:cubicBezTo>
                    <a:pt x="271760" y="156865"/>
                    <a:pt x="269825" y="151581"/>
                    <a:pt x="266105" y="146224"/>
                  </a:cubicBezTo>
                  <a:cubicBezTo>
                    <a:pt x="262384" y="143396"/>
                    <a:pt x="258217" y="139675"/>
                    <a:pt x="253603" y="135062"/>
                  </a:cubicBezTo>
                  <a:lnTo>
                    <a:pt x="245566" y="120104"/>
                  </a:lnTo>
                  <a:cubicBezTo>
                    <a:pt x="243632" y="115491"/>
                    <a:pt x="240953" y="110505"/>
                    <a:pt x="237530" y="105147"/>
                  </a:cubicBezTo>
                  <a:cubicBezTo>
                    <a:pt x="235000" y="104403"/>
                    <a:pt x="231949" y="103808"/>
                    <a:pt x="228377" y="103361"/>
                  </a:cubicBezTo>
                  <a:lnTo>
                    <a:pt x="230832" y="112737"/>
                  </a:lnTo>
                  <a:lnTo>
                    <a:pt x="237530" y="127471"/>
                  </a:lnTo>
                  <a:cubicBezTo>
                    <a:pt x="239316" y="132085"/>
                    <a:pt x="241994" y="137071"/>
                    <a:pt x="245566" y="142428"/>
                  </a:cubicBezTo>
                  <a:cubicBezTo>
                    <a:pt x="251073" y="144959"/>
                    <a:pt x="254868" y="148977"/>
                    <a:pt x="256952" y="154484"/>
                  </a:cubicBezTo>
                  <a:cubicBezTo>
                    <a:pt x="259035" y="158800"/>
                    <a:pt x="262086" y="163488"/>
                    <a:pt x="266105" y="168548"/>
                  </a:cubicBezTo>
                  <a:cubicBezTo>
                    <a:pt x="270867" y="172417"/>
                    <a:pt x="273546" y="177329"/>
                    <a:pt x="274141" y="183282"/>
                  </a:cubicBezTo>
                  <a:cubicBezTo>
                    <a:pt x="271462" y="187300"/>
                    <a:pt x="267667" y="191021"/>
                    <a:pt x="262756" y="194444"/>
                  </a:cubicBezTo>
                  <a:lnTo>
                    <a:pt x="256952" y="199132"/>
                  </a:lnTo>
                  <a:cubicBezTo>
                    <a:pt x="257249" y="202109"/>
                    <a:pt x="258812" y="204936"/>
                    <a:pt x="261640" y="207615"/>
                  </a:cubicBezTo>
                  <a:cubicBezTo>
                    <a:pt x="263277" y="209996"/>
                    <a:pt x="264393" y="212750"/>
                    <a:pt x="264988" y="215875"/>
                  </a:cubicBezTo>
                  <a:lnTo>
                    <a:pt x="255835" y="219670"/>
                  </a:lnTo>
                  <a:lnTo>
                    <a:pt x="226144" y="237306"/>
                  </a:lnTo>
                  <a:cubicBezTo>
                    <a:pt x="220786" y="239539"/>
                    <a:pt x="217736" y="243260"/>
                    <a:pt x="216991" y="248469"/>
                  </a:cubicBezTo>
                  <a:lnTo>
                    <a:pt x="228377" y="248469"/>
                  </a:lnTo>
                  <a:lnTo>
                    <a:pt x="234181" y="241102"/>
                  </a:lnTo>
                  <a:lnTo>
                    <a:pt x="270793" y="238199"/>
                  </a:lnTo>
                  <a:lnTo>
                    <a:pt x="271909" y="229939"/>
                  </a:lnTo>
                  <a:cubicBezTo>
                    <a:pt x="274141" y="225772"/>
                    <a:pt x="277564" y="221382"/>
                    <a:pt x="282178" y="216768"/>
                  </a:cubicBezTo>
                  <a:cubicBezTo>
                    <a:pt x="279350" y="214089"/>
                    <a:pt x="275927" y="211634"/>
                    <a:pt x="271909" y="209401"/>
                  </a:cubicBezTo>
                  <a:lnTo>
                    <a:pt x="278829" y="208508"/>
                  </a:lnTo>
                  <a:cubicBezTo>
                    <a:pt x="283443" y="205978"/>
                    <a:pt x="287982" y="202853"/>
                    <a:pt x="292447" y="199132"/>
                  </a:cubicBezTo>
                  <a:cubicBezTo>
                    <a:pt x="292596" y="193625"/>
                    <a:pt x="294531" y="188044"/>
                    <a:pt x="298251" y="182389"/>
                  </a:cubicBezTo>
                  <a:cubicBezTo>
                    <a:pt x="302568" y="179263"/>
                    <a:pt x="306363" y="175245"/>
                    <a:pt x="309637" y="170334"/>
                  </a:cubicBezTo>
                  <a:lnTo>
                    <a:pt x="319906" y="157386"/>
                  </a:lnTo>
                  <a:lnTo>
                    <a:pt x="326826" y="142428"/>
                  </a:lnTo>
                  <a:cubicBezTo>
                    <a:pt x="329357" y="138112"/>
                    <a:pt x="331589" y="132829"/>
                    <a:pt x="333524" y="126578"/>
                  </a:cubicBezTo>
                  <a:lnTo>
                    <a:pt x="346249" y="93985"/>
                  </a:lnTo>
                  <a:cubicBezTo>
                    <a:pt x="349076" y="89669"/>
                    <a:pt x="351755" y="84758"/>
                    <a:pt x="354285" y="79251"/>
                  </a:cubicBezTo>
                  <a:lnTo>
                    <a:pt x="362099" y="64294"/>
                  </a:lnTo>
                  <a:cubicBezTo>
                    <a:pt x="363587" y="60275"/>
                    <a:pt x="366266" y="55662"/>
                    <a:pt x="370135" y="50453"/>
                  </a:cubicBezTo>
                  <a:lnTo>
                    <a:pt x="380405" y="37281"/>
                  </a:lnTo>
                  <a:lnTo>
                    <a:pt x="387325" y="32593"/>
                  </a:lnTo>
                  <a:lnTo>
                    <a:pt x="426169" y="33486"/>
                  </a:lnTo>
                  <a:cubicBezTo>
                    <a:pt x="428551" y="28724"/>
                    <a:pt x="433090" y="25673"/>
                    <a:pt x="439787" y="24333"/>
                  </a:cubicBezTo>
                  <a:lnTo>
                    <a:pt x="447824" y="22324"/>
                  </a:lnTo>
                  <a:lnTo>
                    <a:pt x="445591" y="14064"/>
                  </a:lnTo>
                  <a:lnTo>
                    <a:pt x="446708" y="11162"/>
                  </a:lnTo>
                  <a:lnTo>
                    <a:pt x="465013" y="4688"/>
                  </a:lnTo>
                  <a:cubicBezTo>
                    <a:pt x="470222" y="3051"/>
                    <a:pt x="476696" y="1488"/>
                    <a:pt x="484435" y="0"/>
                  </a:cubicBezTo>
                  <a:lnTo>
                    <a:pt x="489124" y="0"/>
                  </a:lnTo>
                  <a:cubicBezTo>
                    <a:pt x="487338" y="4316"/>
                    <a:pt x="483468" y="7441"/>
                    <a:pt x="477515" y="9376"/>
                  </a:cubicBezTo>
                  <a:cubicBezTo>
                    <a:pt x="474836" y="12055"/>
                    <a:pt x="472604" y="15180"/>
                    <a:pt x="470818" y="18752"/>
                  </a:cubicBezTo>
                  <a:lnTo>
                    <a:pt x="476399" y="17859"/>
                  </a:lnTo>
                  <a:lnTo>
                    <a:pt x="494705" y="16743"/>
                  </a:lnTo>
                  <a:cubicBezTo>
                    <a:pt x="496193" y="16594"/>
                    <a:pt x="497384" y="15999"/>
                    <a:pt x="498276" y="14957"/>
                  </a:cubicBezTo>
                  <a:lnTo>
                    <a:pt x="499393" y="7590"/>
                  </a:lnTo>
                  <a:lnTo>
                    <a:pt x="515243" y="7590"/>
                  </a:lnTo>
                  <a:cubicBezTo>
                    <a:pt x="520601" y="6251"/>
                    <a:pt x="526703" y="5283"/>
                    <a:pt x="533549" y="4688"/>
                  </a:cubicBezTo>
                  <a:cubicBezTo>
                    <a:pt x="539204" y="6176"/>
                    <a:pt x="544934" y="8706"/>
                    <a:pt x="550738" y="12278"/>
                  </a:cubicBezTo>
                  <a:cubicBezTo>
                    <a:pt x="551780" y="15553"/>
                    <a:pt x="552524" y="19273"/>
                    <a:pt x="552971" y="23440"/>
                  </a:cubicBezTo>
                  <a:lnTo>
                    <a:pt x="549622" y="29914"/>
                  </a:lnTo>
                  <a:lnTo>
                    <a:pt x="529084" y="25226"/>
                  </a:lnTo>
                  <a:cubicBezTo>
                    <a:pt x="527596" y="26715"/>
                    <a:pt x="526851" y="28575"/>
                    <a:pt x="526851" y="30807"/>
                  </a:cubicBezTo>
                  <a:lnTo>
                    <a:pt x="537121" y="33486"/>
                  </a:lnTo>
                  <a:lnTo>
                    <a:pt x="542702" y="33486"/>
                  </a:lnTo>
                  <a:lnTo>
                    <a:pt x="540469" y="48444"/>
                  </a:lnTo>
                  <a:lnTo>
                    <a:pt x="526851" y="80144"/>
                  </a:lnTo>
                  <a:cubicBezTo>
                    <a:pt x="524173" y="84162"/>
                    <a:pt x="521494" y="89148"/>
                    <a:pt x="518815" y="95101"/>
                  </a:cubicBezTo>
                  <a:lnTo>
                    <a:pt x="485552" y="152698"/>
                  </a:lnTo>
                  <a:lnTo>
                    <a:pt x="463897" y="177701"/>
                  </a:lnTo>
                  <a:lnTo>
                    <a:pt x="439787" y="222349"/>
                  </a:lnTo>
                  <a:cubicBezTo>
                    <a:pt x="438299" y="226963"/>
                    <a:pt x="436066" y="231949"/>
                    <a:pt x="433090" y="237306"/>
                  </a:cubicBezTo>
                  <a:lnTo>
                    <a:pt x="411212" y="282848"/>
                  </a:lnTo>
                  <a:lnTo>
                    <a:pt x="402282" y="297805"/>
                  </a:lnTo>
                  <a:lnTo>
                    <a:pt x="388441" y="328612"/>
                  </a:lnTo>
                  <a:lnTo>
                    <a:pt x="379288" y="342453"/>
                  </a:lnTo>
                  <a:cubicBezTo>
                    <a:pt x="377502" y="346770"/>
                    <a:pt x="374824" y="351755"/>
                    <a:pt x="371252" y="357411"/>
                  </a:cubicBezTo>
                  <a:lnTo>
                    <a:pt x="364554" y="372145"/>
                  </a:lnTo>
                  <a:cubicBezTo>
                    <a:pt x="362471" y="377354"/>
                    <a:pt x="360908" y="383307"/>
                    <a:pt x="359866" y="390004"/>
                  </a:cubicBezTo>
                  <a:lnTo>
                    <a:pt x="358750" y="396478"/>
                  </a:lnTo>
                  <a:lnTo>
                    <a:pt x="363215" y="392683"/>
                  </a:lnTo>
                  <a:lnTo>
                    <a:pt x="385093" y="362099"/>
                  </a:lnTo>
                  <a:lnTo>
                    <a:pt x="387325" y="356518"/>
                  </a:lnTo>
                  <a:lnTo>
                    <a:pt x="399827" y="360090"/>
                  </a:lnTo>
                  <a:cubicBezTo>
                    <a:pt x="405631" y="362322"/>
                    <a:pt x="410245" y="365745"/>
                    <a:pt x="413668" y="370359"/>
                  </a:cubicBezTo>
                  <a:lnTo>
                    <a:pt x="421704" y="385316"/>
                  </a:lnTo>
                  <a:lnTo>
                    <a:pt x="419249" y="392683"/>
                  </a:lnTo>
                  <a:lnTo>
                    <a:pt x="427285" y="398264"/>
                  </a:lnTo>
                  <a:cubicBezTo>
                    <a:pt x="431155" y="401389"/>
                    <a:pt x="434950" y="405408"/>
                    <a:pt x="438671" y="410319"/>
                  </a:cubicBezTo>
                  <a:cubicBezTo>
                    <a:pt x="442094" y="413891"/>
                    <a:pt x="445145" y="418281"/>
                    <a:pt x="447824" y="423490"/>
                  </a:cubicBezTo>
                  <a:lnTo>
                    <a:pt x="465013" y="452289"/>
                  </a:lnTo>
                  <a:cubicBezTo>
                    <a:pt x="466502" y="456753"/>
                    <a:pt x="469181" y="461665"/>
                    <a:pt x="473050" y="467023"/>
                  </a:cubicBezTo>
                  <a:cubicBezTo>
                    <a:pt x="474985" y="471487"/>
                    <a:pt x="478036" y="476176"/>
                    <a:pt x="482203" y="481087"/>
                  </a:cubicBezTo>
                  <a:cubicBezTo>
                    <a:pt x="484733" y="485254"/>
                    <a:pt x="488528" y="489272"/>
                    <a:pt x="493588" y="493142"/>
                  </a:cubicBezTo>
                  <a:lnTo>
                    <a:pt x="501625" y="507206"/>
                  </a:lnTo>
                  <a:cubicBezTo>
                    <a:pt x="504899" y="510927"/>
                    <a:pt x="508322" y="515541"/>
                    <a:pt x="511894" y="521047"/>
                  </a:cubicBezTo>
                  <a:cubicBezTo>
                    <a:pt x="515020" y="524768"/>
                    <a:pt x="518071" y="529158"/>
                    <a:pt x="521047" y="534219"/>
                  </a:cubicBezTo>
                  <a:lnTo>
                    <a:pt x="549622" y="575072"/>
                  </a:lnTo>
                  <a:cubicBezTo>
                    <a:pt x="552301" y="578941"/>
                    <a:pt x="554980" y="583555"/>
                    <a:pt x="557659" y="588913"/>
                  </a:cubicBezTo>
                  <a:cubicBezTo>
                    <a:pt x="560635" y="593229"/>
                    <a:pt x="563314" y="598512"/>
                    <a:pt x="565696" y="604763"/>
                  </a:cubicBezTo>
                  <a:cubicBezTo>
                    <a:pt x="567630" y="608930"/>
                    <a:pt x="569491" y="614214"/>
                    <a:pt x="571277" y="620613"/>
                  </a:cubicBezTo>
                  <a:cubicBezTo>
                    <a:pt x="571128" y="626269"/>
                    <a:pt x="568449" y="631552"/>
                    <a:pt x="563240" y="636463"/>
                  </a:cubicBezTo>
                  <a:cubicBezTo>
                    <a:pt x="556692" y="637059"/>
                    <a:pt x="553268" y="640482"/>
                    <a:pt x="552971" y="646733"/>
                  </a:cubicBezTo>
                  <a:cubicBezTo>
                    <a:pt x="558775" y="648667"/>
                    <a:pt x="565249" y="649858"/>
                    <a:pt x="572393" y="650304"/>
                  </a:cubicBezTo>
                  <a:cubicBezTo>
                    <a:pt x="575221" y="654323"/>
                    <a:pt x="577900" y="659011"/>
                    <a:pt x="580430" y="664369"/>
                  </a:cubicBezTo>
                  <a:lnTo>
                    <a:pt x="583778" y="657895"/>
                  </a:lnTo>
                  <a:lnTo>
                    <a:pt x="583778" y="652314"/>
                  </a:lnTo>
                  <a:cubicBezTo>
                    <a:pt x="588243" y="654248"/>
                    <a:pt x="591294" y="657299"/>
                    <a:pt x="592931" y="661467"/>
                  </a:cubicBezTo>
                  <a:lnTo>
                    <a:pt x="594271" y="673745"/>
                  </a:lnTo>
                  <a:lnTo>
                    <a:pt x="587350" y="676424"/>
                  </a:lnTo>
                  <a:cubicBezTo>
                    <a:pt x="581695" y="679400"/>
                    <a:pt x="574849" y="680963"/>
                    <a:pt x="566812" y="681112"/>
                  </a:cubicBezTo>
                  <a:lnTo>
                    <a:pt x="521047" y="682005"/>
                  </a:lnTo>
                  <a:lnTo>
                    <a:pt x="516359" y="682898"/>
                  </a:lnTo>
                  <a:lnTo>
                    <a:pt x="495821" y="682898"/>
                  </a:lnTo>
                  <a:lnTo>
                    <a:pt x="491356" y="683791"/>
                  </a:lnTo>
                  <a:lnTo>
                    <a:pt x="441126" y="682898"/>
                  </a:lnTo>
                  <a:lnTo>
                    <a:pt x="418133" y="680219"/>
                  </a:lnTo>
                  <a:cubicBezTo>
                    <a:pt x="412924" y="678284"/>
                    <a:pt x="407640" y="675159"/>
                    <a:pt x="402282" y="670843"/>
                  </a:cubicBezTo>
                  <a:lnTo>
                    <a:pt x="398710" y="657002"/>
                  </a:lnTo>
                  <a:lnTo>
                    <a:pt x="399827" y="654100"/>
                  </a:lnTo>
                  <a:cubicBezTo>
                    <a:pt x="401910" y="650528"/>
                    <a:pt x="403473" y="646509"/>
                    <a:pt x="404515" y="642045"/>
                  </a:cubicBezTo>
                  <a:lnTo>
                    <a:pt x="399827" y="640259"/>
                  </a:lnTo>
                  <a:cubicBezTo>
                    <a:pt x="397892" y="642789"/>
                    <a:pt x="396404" y="645542"/>
                    <a:pt x="395362" y="648519"/>
                  </a:cubicBezTo>
                  <a:lnTo>
                    <a:pt x="388441" y="644723"/>
                  </a:lnTo>
                  <a:lnTo>
                    <a:pt x="377056" y="632668"/>
                  </a:lnTo>
                  <a:lnTo>
                    <a:pt x="355401" y="586234"/>
                  </a:lnTo>
                  <a:cubicBezTo>
                    <a:pt x="351234" y="582811"/>
                    <a:pt x="347365" y="578793"/>
                    <a:pt x="343793" y="574179"/>
                  </a:cubicBezTo>
                  <a:cubicBezTo>
                    <a:pt x="340519" y="570458"/>
                    <a:pt x="337468" y="566068"/>
                    <a:pt x="334640" y="561008"/>
                  </a:cubicBezTo>
                  <a:lnTo>
                    <a:pt x="325710" y="547167"/>
                  </a:lnTo>
                  <a:lnTo>
                    <a:pt x="318790" y="531316"/>
                  </a:lnTo>
                  <a:lnTo>
                    <a:pt x="316557" y="521047"/>
                  </a:lnTo>
                  <a:lnTo>
                    <a:pt x="325710" y="519261"/>
                  </a:lnTo>
                  <a:cubicBezTo>
                    <a:pt x="331366" y="517922"/>
                    <a:pt x="337393" y="516062"/>
                    <a:pt x="343793" y="513680"/>
                  </a:cubicBezTo>
                  <a:lnTo>
                    <a:pt x="373707" y="494035"/>
                  </a:lnTo>
                  <a:lnTo>
                    <a:pt x="397594" y="471711"/>
                  </a:lnTo>
                  <a:lnTo>
                    <a:pt x="393129" y="469032"/>
                  </a:lnTo>
                  <a:lnTo>
                    <a:pt x="385093" y="474613"/>
                  </a:lnTo>
                  <a:lnTo>
                    <a:pt x="352946" y="491356"/>
                  </a:lnTo>
                  <a:lnTo>
                    <a:pt x="339328" y="500509"/>
                  </a:lnTo>
                  <a:cubicBezTo>
                    <a:pt x="334566" y="503188"/>
                    <a:pt x="330026" y="506611"/>
                    <a:pt x="325710" y="510778"/>
                  </a:cubicBezTo>
                  <a:cubicBezTo>
                    <a:pt x="323627" y="512862"/>
                    <a:pt x="321692" y="515392"/>
                    <a:pt x="319906" y="518368"/>
                  </a:cubicBezTo>
                  <a:cubicBezTo>
                    <a:pt x="316334" y="518220"/>
                    <a:pt x="312911" y="517550"/>
                    <a:pt x="309637" y="516359"/>
                  </a:cubicBezTo>
                  <a:lnTo>
                    <a:pt x="299368" y="504304"/>
                  </a:lnTo>
                  <a:cubicBezTo>
                    <a:pt x="294010" y="506388"/>
                    <a:pt x="289024" y="509513"/>
                    <a:pt x="284410" y="513680"/>
                  </a:cubicBezTo>
                  <a:lnTo>
                    <a:pt x="242218" y="585341"/>
                  </a:lnTo>
                  <a:lnTo>
                    <a:pt x="228377" y="615925"/>
                  </a:lnTo>
                  <a:cubicBezTo>
                    <a:pt x="227037" y="621283"/>
                    <a:pt x="222870" y="624408"/>
                    <a:pt x="215875" y="625301"/>
                  </a:cubicBezTo>
                  <a:cubicBezTo>
                    <a:pt x="208583" y="625301"/>
                    <a:pt x="200620" y="625897"/>
                    <a:pt x="191988" y="627087"/>
                  </a:cubicBezTo>
                  <a:lnTo>
                    <a:pt x="172566" y="632668"/>
                  </a:lnTo>
                  <a:cubicBezTo>
                    <a:pt x="167804" y="635050"/>
                    <a:pt x="162818" y="638175"/>
                    <a:pt x="157609" y="642045"/>
                  </a:cubicBezTo>
                  <a:cubicBezTo>
                    <a:pt x="159097" y="647105"/>
                    <a:pt x="163264" y="649858"/>
                    <a:pt x="170110" y="650304"/>
                  </a:cubicBezTo>
                  <a:lnTo>
                    <a:pt x="164529" y="665262"/>
                  </a:lnTo>
                  <a:lnTo>
                    <a:pt x="164529" y="670843"/>
                  </a:lnTo>
                  <a:lnTo>
                    <a:pt x="119881" y="670843"/>
                  </a:lnTo>
                  <a:lnTo>
                    <a:pt x="116532" y="654100"/>
                  </a:lnTo>
                  <a:lnTo>
                    <a:pt x="124569" y="602977"/>
                  </a:lnTo>
                  <a:lnTo>
                    <a:pt x="119881" y="601191"/>
                  </a:lnTo>
                  <a:lnTo>
                    <a:pt x="114077" y="584448"/>
                  </a:lnTo>
                  <a:cubicBezTo>
                    <a:pt x="112737" y="578495"/>
                    <a:pt x="111993" y="571946"/>
                    <a:pt x="111844" y="564803"/>
                  </a:cubicBezTo>
                  <a:lnTo>
                    <a:pt x="112960" y="559222"/>
                  </a:lnTo>
                  <a:cubicBezTo>
                    <a:pt x="112960" y="558329"/>
                    <a:pt x="112216" y="557733"/>
                    <a:pt x="110728" y="557436"/>
                  </a:cubicBezTo>
                  <a:lnTo>
                    <a:pt x="107379" y="564803"/>
                  </a:lnTo>
                  <a:cubicBezTo>
                    <a:pt x="105891" y="570756"/>
                    <a:pt x="105147" y="577304"/>
                    <a:pt x="105147" y="584448"/>
                  </a:cubicBezTo>
                  <a:lnTo>
                    <a:pt x="106263" y="642045"/>
                  </a:lnTo>
                  <a:lnTo>
                    <a:pt x="105147" y="645840"/>
                  </a:lnTo>
                  <a:cubicBezTo>
                    <a:pt x="104701" y="651495"/>
                    <a:pt x="103138" y="657374"/>
                    <a:pt x="100459" y="663476"/>
                  </a:cubicBezTo>
                  <a:cubicBezTo>
                    <a:pt x="96738" y="667643"/>
                    <a:pt x="91380" y="669801"/>
                    <a:pt x="84385" y="669950"/>
                  </a:cubicBezTo>
                  <a:lnTo>
                    <a:pt x="81037" y="667048"/>
                  </a:lnTo>
                  <a:lnTo>
                    <a:pt x="87957" y="614139"/>
                  </a:lnTo>
                  <a:cubicBezTo>
                    <a:pt x="85576" y="615330"/>
                    <a:pt x="83641" y="616893"/>
                    <a:pt x="82153" y="618827"/>
                  </a:cubicBezTo>
                  <a:lnTo>
                    <a:pt x="81037" y="639142"/>
                  </a:lnTo>
                  <a:cubicBezTo>
                    <a:pt x="80293" y="644054"/>
                    <a:pt x="78804" y="649635"/>
                    <a:pt x="76572" y="655886"/>
                  </a:cubicBezTo>
                  <a:cubicBezTo>
                    <a:pt x="74340" y="660797"/>
                    <a:pt x="70470" y="665187"/>
                    <a:pt x="64963" y="669057"/>
                  </a:cubicBezTo>
                  <a:lnTo>
                    <a:pt x="53578" y="670843"/>
                  </a:lnTo>
                  <a:lnTo>
                    <a:pt x="53578" y="660574"/>
                  </a:lnTo>
                  <a:lnTo>
                    <a:pt x="55810" y="646733"/>
                  </a:lnTo>
                  <a:lnTo>
                    <a:pt x="51346" y="645840"/>
                  </a:lnTo>
                  <a:cubicBezTo>
                    <a:pt x="50602" y="651049"/>
                    <a:pt x="48667" y="656630"/>
                    <a:pt x="45541" y="662583"/>
                  </a:cubicBezTo>
                  <a:lnTo>
                    <a:pt x="39960" y="669950"/>
                  </a:lnTo>
                  <a:lnTo>
                    <a:pt x="29691" y="669057"/>
                  </a:lnTo>
                  <a:cubicBezTo>
                    <a:pt x="24185" y="668462"/>
                    <a:pt x="18083" y="668164"/>
                    <a:pt x="11385" y="668164"/>
                  </a:cubicBezTo>
                  <a:lnTo>
                    <a:pt x="9153" y="670843"/>
                  </a:lnTo>
                  <a:cubicBezTo>
                    <a:pt x="7516" y="672480"/>
                    <a:pt x="5209" y="673745"/>
                    <a:pt x="2232" y="674638"/>
                  </a:cubicBezTo>
                  <a:lnTo>
                    <a:pt x="5581" y="664369"/>
                  </a:lnTo>
                  <a:cubicBezTo>
                    <a:pt x="7069" y="659011"/>
                    <a:pt x="9376" y="653430"/>
                    <a:pt x="12502" y="647626"/>
                  </a:cubicBezTo>
                  <a:cubicBezTo>
                    <a:pt x="14436" y="642714"/>
                    <a:pt x="17115" y="637728"/>
                    <a:pt x="20538" y="632668"/>
                  </a:cubicBezTo>
                  <a:cubicBezTo>
                    <a:pt x="22473" y="628948"/>
                    <a:pt x="25524" y="624632"/>
                    <a:pt x="29691" y="619720"/>
                  </a:cubicBezTo>
                  <a:cubicBezTo>
                    <a:pt x="32965" y="616000"/>
                    <a:pt x="37133" y="612279"/>
                    <a:pt x="42193" y="608558"/>
                  </a:cubicBezTo>
                  <a:lnTo>
                    <a:pt x="49113" y="592708"/>
                  </a:lnTo>
                  <a:cubicBezTo>
                    <a:pt x="50899" y="587797"/>
                    <a:pt x="53578" y="582811"/>
                    <a:pt x="57150" y="577751"/>
                  </a:cubicBezTo>
                  <a:lnTo>
                    <a:pt x="61615" y="576858"/>
                  </a:lnTo>
                  <a:lnTo>
                    <a:pt x="61615" y="578867"/>
                  </a:lnTo>
                  <a:lnTo>
                    <a:pt x="53578" y="621506"/>
                  </a:lnTo>
                  <a:lnTo>
                    <a:pt x="54694" y="629096"/>
                  </a:lnTo>
                  <a:lnTo>
                    <a:pt x="59382" y="631775"/>
                  </a:lnTo>
                  <a:lnTo>
                    <a:pt x="62731" y="620613"/>
                  </a:lnTo>
                  <a:cubicBezTo>
                    <a:pt x="63624" y="615851"/>
                    <a:pt x="65187" y="610270"/>
                    <a:pt x="67419" y="603870"/>
                  </a:cubicBezTo>
                  <a:lnTo>
                    <a:pt x="74116" y="571277"/>
                  </a:lnTo>
                  <a:lnTo>
                    <a:pt x="73000" y="567705"/>
                  </a:lnTo>
                  <a:lnTo>
                    <a:pt x="63847" y="567705"/>
                  </a:lnTo>
                  <a:lnTo>
                    <a:pt x="68535" y="557436"/>
                  </a:lnTo>
                  <a:cubicBezTo>
                    <a:pt x="70917" y="552971"/>
                    <a:pt x="73149" y="547687"/>
                    <a:pt x="75233" y="541586"/>
                  </a:cubicBezTo>
                  <a:lnTo>
                    <a:pt x="100459" y="497830"/>
                  </a:lnTo>
                  <a:cubicBezTo>
                    <a:pt x="102394" y="493961"/>
                    <a:pt x="105445" y="489645"/>
                    <a:pt x="109612" y="484882"/>
                  </a:cubicBezTo>
                  <a:lnTo>
                    <a:pt x="118765" y="470818"/>
                  </a:lnTo>
                  <a:cubicBezTo>
                    <a:pt x="122188" y="467841"/>
                    <a:pt x="125983" y="463823"/>
                    <a:pt x="130150" y="458763"/>
                  </a:cubicBezTo>
                  <a:cubicBezTo>
                    <a:pt x="134466" y="455637"/>
                    <a:pt x="138261" y="451619"/>
                    <a:pt x="141535" y="446708"/>
                  </a:cubicBezTo>
                  <a:lnTo>
                    <a:pt x="147340" y="429964"/>
                  </a:lnTo>
                  <a:lnTo>
                    <a:pt x="147340" y="463451"/>
                  </a:lnTo>
                  <a:lnTo>
                    <a:pt x="156493" y="462558"/>
                  </a:lnTo>
                  <a:cubicBezTo>
                    <a:pt x="159023" y="457646"/>
                    <a:pt x="160883" y="452065"/>
                    <a:pt x="162074" y="445815"/>
                  </a:cubicBezTo>
                  <a:lnTo>
                    <a:pt x="159841" y="427062"/>
                  </a:lnTo>
                  <a:lnTo>
                    <a:pt x="170110" y="392683"/>
                  </a:lnTo>
                  <a:cubicBezTo>
                    <a:pt x="175468" y="390153"/>
                    <a:pt x="179710" y="386432"/>
                    <a:pt x="182835" y="381521"/>
                  </a:cubicBezTo>
                  <a:cubicBezTo>
                    <a:pt x="183728" y="376312"/>
                    <a:pt x="185217" y="370433"/>
                    <a:pt x="187300" y="363885"/>
                  </a:cubicBezTo>
                  <a:lnTo>
                    <a:pt x="195337" y="348928"/>
                  </a:lnTo>
                  <a:cubicBezTo>
                    <a:pt x="197867" y="353392"/>
                    <a:pt x="200174" y="358676"/>
                    <a:pt x="202257" y="364778"/>
                  </a:cubicBezTo>
                  <a:lnTo>
                    <a:pt x="210071" y="364778"/>
                  </a:lnTo>
                  <a:lnTo>
                    <a:pt x="207838" y="351830"/>
                  </a:lnTo>
                  <a:lnTo>
                    <a:pt x="202257" y="335979"/>
                  </a:lnTo>
                  <a:cubicBezTo>
                    <a:pt x="200471" y="331663"/>
                    <a:pt x="197793" y="326678"/>
                    <a:pt x="194221" y="321022"/>
                  </a:cubicBezTo>
                  <a:lnTo>
                    <a:pt x="187300" y="305172"/>
                  </a:lnTo>
                  <a:lnTo>
                    <a:pt x="151805" y="249362"/>
                  </a:lnTo>
                  <a:cubicBezTo>
                    <a:pt x="148679" y="245343"/>
                    <a:pt x="145628" y="240729"/>
                    <a:pt x="142652" y="235520"/>
                  </a:cubicBezTo>
                  <a:lnTo>
                    <a:pt x="99343" y="156493"/>
                  </a:lnTo>
                  <a:cubicBezTo>
                    <a:pt x="97110" y="157832"/>
                    <a:pt x="94431" y="158725"/>
                    <a:pt x="91306" y="159172"/>
                  </a:cubicBezTo>
                  <a:lnTo>
                    <a:pt x="60499" y="120997"/>
                  </a:lnTo>
                  <a:lnTo>
                    <a:pt x="52462" y="106263"/>
                  </a:lnTo>
                  <a:cubicBezTo>
                    <a:pt x="50527" y="101650"/>
                    <a:pt x="47848" y="96664"/>
                    <a:pt x="44425" y="91306"/>
                  </a:cubicBezTo>
                  <a:lnTo>
                    <a:pt x="22771" y="45765"/>
                  </a:lnTo>
                  <a:cubicBezTo>
                    <a:pt x="20538" y="41449"/>
                    <a:pt x="17487" y="36761"/>
                    <a:pt x="13618" y="31700"/>
                  </a:cubicBezTo>
                  <a:cubicBezTo>
                    <a:pt x="9599" y="28128"/>
                    <a:pt x="5804" y="24110"/>
                    <a:pt x="2232" y="19645"/>
                  </a:cubicBezTo>
                  <a:cubicBezTo>
                    <a:pt x="893" y="13692"/>
                    <a:pt x="149" y="7144"/>
                    <a:pt x="0" y="0"/>
                  </a:cubicBezTo>
                  <a:close/>
                  <a:moveTo>
                    <a:pt x="35272" y="19645"/>
                  </a:moveTo>
                  <a:cubicBezTo>
                    <a:pt x="37802" y="23366"/>
                    <a:pt x="42044" y="25822"/>
                    <a:pt x="47997" y="27012"/>
                  </a:cubicBezTo>
                  <a:lnTo>
                    <a:pt x="61615" y="29914"/>
                  </a:lnTo>
                  <a:lnTo>
                    <a:pt x="64963" y="29914"/>
                  </a:lnTo>
                  <a:lnTo>
                    <a:pt x="64963" y="29021"/>
                  </a:lnTo>
                  <a:lnTo>
                    <a:pt x="52462" y="23440"/>
                  </a:lnTo>
                  <a:cubicBezTo>
                    <a:pt x="47848" y="21059"/>
                    <a:pt x="42118" y="19794"/>
                    <a:pt x="35272" y="19645"/>
                  </a:cubicBezTo>
                  <a:close/>
                  <a:moveTo>
                    <a:pt x="105147" y="66080"/>
                  </a:moveTo>
                  <a:cubicBezTo>
                    <a:pt x="105147" y="70098"/>
                    <a:pt x="107751" y="72628"/>
                    <a:pt x="112960" y="73670"/>
                  </a:cubicBezTo>
                  <a:lnTo>
                    <a:pt x="114077" y="67196"/>
                  </a:lnTo>
                  <a:lnTo>
                    <a:pt x="105147" y="66080"/>
                  </a:lnTo>
                  <a:close/>
                  <a:moveTo>
                    <a:pt x="159841" y="81930"/>
                  </a:moveTo>
                  <a:lnTo>
                    <a:pt x="170110" y="88404"/>
                  </a:lnTo>
                  <a:lnTo>
                    <a:pt x="187300" y="92199"/>
                  </a:lnTo>
                  <a:lnTo>
                    <a:pt x="199802" y="98673"/>
                  </a:lnTo>
                  <a:cubicBezTo>
                    <a:pt x="205308" y="100012"/>
                    <a:pt x="211038" y="100980"/>
                    <a:pt x="216991" y="101575"/>
                  </a:cubicBezTo>
                  <a:cubicBezTo>
                    <a:pt x="214908" y="97854"/>
                    <a:pt x="211857" y="94729"/>
                    <a:pt x="207838" y="92199"/>
                  </a:cubicBezTo>
                  <a:lnTo>
                    <a:pt x="194221" y="85725"/>
                  </a:lnTo>
                  <a:lnTo>
                    <a:pt x="181719" y="86618"/>
                  </a:lnTo>
                  <a:lnTo>
                    <a:pt x="177031" y="84832"/>
                  </a:lnTo>
                  <a:cubicBezTo>
                    <a:pt x="171673" y="83344"/>
                    <a:pt x="165943" y="82376"/>
                    <a:pt x="159841" y="81930"/>
                  </a:cubicBezTo>
                  <a:close/>
                  <a:moveTo>
                    <a:pt x="191988" y="130373"/>
                  </a:moveTo>
                  <a:cubicBezTo>
                    <a:pt x="193030" y="136922"/>
                    <a:pt x="197941" y="140345"/>
                    <a:pt x="206722" y="140643"/>
                  </a:cubicBezTo>
                  <a:lnTo>
                    <a:pt x="205606" y="131266"/>
                  </a:lnTo>
                  <a:lnTo>
                    <a:pt x="191988" y="130373"/>
                  </a:lnTo>
                  <a:close/>
                  <a:moveTo>
                    <a:pt x="204490" y="252264"/>
                  </a:moveTo>
                  <a:cubicBezTo>
                    <a:pt x="201513" y="253157"/>
                    <a:pt x="198834" y="254719"/>
                    <a:pt x="196453" y="256952"/>
                  </a:cubicBezTo>
                  <a:lnTo>
                    <a:pt x="201141" y="255836"/>
                  </a:lnTo>
                  <a:cubicBezTo>
                    <a:pt x="204118" y="255389"/>
                    <a:pt x="206722" y="254198"/>
                    <a:pt x="208955" y="252264"/>
                  </a:cubicBezTo>
                  <a:lnTo>
                    <a:pt x="204490" y="252264"/>
                  </a:lnTo>
                  <a:close/>
                  <a:moveTo>
                    <a:pt x="377056" y="293117"/>
                  </a:moveTo>
                  <a:lnTo>
                    <a:pt x="377056" y="300707"/>
                  </a:lnTo>
                  <a:lnTo>
                    <a:pt x="380405" y="298698"/>
                  </a:lnTo>
                  <a:lnTo>
                    <a:pt x="382637" y="293117"/>
                  </a:lnTo>
                  <a:lnTo>
                    <a:pt x="377056" y="293117"/>
                  </a:lnTo>
                  <a:close/>
                  <a:moveTo>
                    <a:pt x="383976" y="308074"/>
                  </a:moveTo>
                  <a:cubicBezTo>
                    <a:pt x="379958" y="309265"/>
                    <a:pt x="375717" y="310828"/>
                    <a:pt x="371252" y="312762"/>
                  </a:cubicBezTo>
                  <a:cubicBezTo>
                    <a:pt x="371549" y="314697"/>
                    <a:pt x="372740" y="316260"/>
                    <a:pt x="374824" y="317450"/>
                  </a:cubicBezTo>
                  <a:cubicBezTo>
                    <a:pt x="380181" y="315664"/>
                    <a:pt x="383232" y="312539"/>
                    <a:pt x="383976" y="308074"/>
                  </a:cubicBezTo>
                  <a:close/>
                  <a:moveTo>
                    <a:pt x="294680" y="343346"/>
                  </a:moveTo>
                  <a:lnTo>
                    <a:pt x="290215" y="357411"/>
                  </a:lnTo>
                  <a:lnTo>
                    <a:pt x="294680" y="356518"/>
                  </a:lnTo>
                  <a:cubicBezTo>
                    <a:pt x="297954" y="352797"/>
                    <a:pt x="299889" y="348407"/>
                    <a:pt x="300484" y="343346"/>
                  </a:cubicBezTo>
                  <a:lnTo>
                    <a:pt x="294680" y="343346"/>
                  </a:lnTo>
                  <a:close/>
                  <a:moveTo>
                    <a:pt x="268560" y="350937"/>
                  </a:moveTo>
                  <a:lnTo>
                    <a:pt x="262756" y="351830"/>
                  </a:lnTo>
                  <a:lnTo>
                    <a:pt x="266105" y="359197"/>
                  </a:lnTo>
                  <a:cubicBezTo>
                    <a:pt x="268784" y="362173"/>
                    <a:pt x="272207" y="365001"/>
                    <a:pt x="276374" y="367680"/>
                  </a:cubicBezTo>
                  <a:lnTo>
                    <a:pt x="281062" y="366564"/>
                  </a:lnTo>
                  <a:lnTo>
                    <a:pt x="277713" y="359197"/>
                  </a:lnTo>
                  <a:cubicBezTo>
                    <a:pt x="275630" y="355922"/>
                    <a:pt x="272579" y="353169"/>
                    <a:pt x="268560" y="350937"/>
                  </a:cubicBezTo>
                  <a:close/>
                  <a:moveTo>
                    <a:pt x="275258" y="388888"/>
                  </a:moveTo>
                  <a:lnTo>
                    <a:pt x="275258" y="394469"/>
                  </a:lnTo>
                  <a:lnTo>
                    <a:pt x="278829" y="390004"/>
                  </a:lnTo>
                  <a:lnTo>
                    <a:pt x="275258" y="388888"/>
                  </a:lnTo>
                  <a:close/>
                  <a:moveTo>
                    <a:pt x="242218" y="403845"/>
                  </a:moveTo>
                  <a:lnTo>
                    <a:pt x="242218" y="409426"/>
                  </a:lnTo>
                  <a:lnTo>
                    <a:pt x="245566" y="404738"/>
                  </a:lnTo>
                  <a:lnTo>
                    <a:pt x="242218" y="403845"/>
                  </a:lnTo>
                  <a:close/>
                  <a:moveTo>
                    <a:pt x="260524" y="430857"/>
                  </a:moveTo>
                  <a:lnTo>
                    <a:pt x="253603" y="448494"/>
                  </a:lnTo>
                  <a:cubicBezTo>
                    <a:pt x="253901" y="449833"/>
                    <a:pt x="254645" y="450800"/>
                    <a:pt x="255835" y="451396"/>
                  </a:cubicBezTo>
                  <a:lnTo>
                    <a:pt x="260524" y="442020"/>
                  </a:lnTo>
                  <a:lnTo>
                    <a:pt x="261640" y="433536"/>
                  </a:lnTo>
                  <a:lnTo>
                    <a:pt x="261640" y="430857"/>
                  </a:lnTo>
                  <a:lnTo>
                    <a:pt x="260524" y="430857"/>
                  </a:lnTo>
                  <a:close/>
                  <a:moveTo>
                    <a:pt x="348481" y="443805"/>
                  </a:moveTo>
                  <a:cubicBezTo>
                    <a:pt x="349820" y="446782"/>
                    <a:pt x="351755" y="449610"/>
                    <a:pt x="354285" y="452289"/>
                  </a:cubicBezTo>
                  <a:lnTo>
                    <a:pt x="364554" y="455861"/>
                  </a:lnTo>
                  <a:cubicBezTo>
                    <a:pt x="363661" y="453033"/>
                    <a:pt x="361727" y="450279"/>
                    <a:pt x="358750" y="447601"/>
                  </a:cubicBezTo>
                  <a:lnTo>
                    <a:pt x="348481" y="443805"/>
                  </a:lnTo>
                  <a:close/>
                  <a:moveTo>
                    <a:pt x="436438" y="466130"/>
                  </a:moveTo>
                  <a:cubicBezTo>
                    <a:pt x="433611" y="467618"/>
                    <a:pt x="431304" y="469776"/>
                    <a:pt x="429518" y="472604"/>
                  </a:cubicBezTo>
                  <a:lnTo>
                    <a:pt x="435322" y="471711"/>
                  </a:lnTo>
                  <a:cubicBezTo>
                    <a:pt x="438150" y="470818"/>
                    <a:pt x="440457" y="468957"/>
                    <a:pt x="442243" y="466130"/>
                  </a:cubicBezTo>
                  <a:lnTo>
                    <a:pt x="436438" y="466130"/>
                  </a:lnTo>
                  <a:close/>
                  <a:moveTo>
                    <a:pt x="153144" y="472604"/>
                  </a:moveTo>
                  <a:cubicBezTo>
                    <a:pt x="148977" y="475134"/>
                    <a:pt x="146670" y="478557"/>
                    <a:pt x="146224" y="482873"/>
                  </a:cubicBezTo>
                  <a:lnTo>
                    <a:pt x="146224" y="490463"/>
                  </a:lnTo>
                  <a:lnTo>
                    <a:pt x="162074" y="479301"/>
                  </a:lnTo>
                  <a:lnTo>
                    <a:pt x="162074" y="472604"/>
                  </a:lnTo>
                  <a:lnTo>
                    <a:pt x="153144" y="472604"/>
                  </a:lnTo>
                  <a:close/>
                  <a:moveTo>
                    <a:pt x="145107" y="494928"/>
                  </a:moveTo>
                  <a:lnTo>
                    <a:pt x="140419" y="504304"/>
                  </a:lnTo>
                  <a:lnTo>
                    <a:pt x="143991" y="515466"/>
                  </a:lnTo>
                  <a:lnTo>
                    <a:pt x="142652" y="527521"/>
                  </a:lnTo>
                  <a:lnTo>
                    <a:pt x="134838" y="560115"/>
                  </a:lnTo>
                  <a:lnTo>
                    <a:pt x="135954" y="572170"/>
                  </a:lnTo>
                  <a:lnTo>
                    <a:pt x="138187" y="576858"/>
                  </a:lnTo>
                  <a:lnTo>
                    <a:pt x="142652" y="574179"/>
                  </a:lnTo>
                  <a:lnTo>
                    <a:pt x="154260" y="544264"/>
                  </a:lnTo>
                  <a:lnTo>
                    <a:pt x="158725" y="521940"/>
                  </a:lnTo>
                  <a:lnTo>
                    <a:pt x="155376" y="499616"/>
                  </a:lnTo>
                  <a:cubicBezTo>
                    <a:pt x="152400" y="497532"/>
                    <a:pt x="148977" y="495970"/>
                    <a:pt x="145107" y="494928"/>
                  </a:cubicBezTo>
                  <a:close/>
                  <a:moveTo>
                    <a:pt x="233065" y="497830"/>
                  </a:moveTo>
                  <a:lnTo>
                    <a:pt x="234181" y="499616"/>
                  </a:lnTo>
                  <a:lnTo>
                    <a:pt x="234181" y="497830"/>
                  </a:lnTo>
                  <a:lnTo>
                    <a:pt x="233065" y="497830"/>
                  </a:lnTo>
                  <a:close/>
                  <a:moveTo>
                    <a:pt x="229716" y="509885"/>
                  </a:moveTo>
                  <a:lnTo>
                    <a:pt x="228377" y="515466"/>
                  </a:lnTo>
                  <a:lnTo>
                    <a:pt x="230832" y="511894"/>
                  </a:lnTo>
                  <a:lnTo>
                    <a:pt x="229716" y="509885"/>
                  </a:lnTo>
                  <a:close/>
                  <a:moveTo>
                    <a:pt x="220563" y="523056"/>
                  </a:moveTo>
                  <a:lnTo>
                    <a:pt x="199802" y="575072"/>
                  </a:lnTo>
                  <a:lnTo>
                    <a:pt x="198686" y="591815"/>
                  </a:lnTo>
                  <a:cubicBezTo>
                    <a:pt x="199727" y="591666"/>
                    <a:pt x="200546" y="591071"/>
                    <a:pt x="201141" y="590029"/>
                  </a:cubicBezTo>
                  <a:lnTo>
                    <a:pt x="207838" y="572170"/>
                  </a:lnTo>
                  <a:cubicBezTo>
                    <a:pt x="210964" y="567705"/>
                    <a:pt x="213643" y="562496"/>
                    <a:pt x="215875" y="556543"/>
                  </a:cubicBezTo>
                  <a:cubicBezTo>
                    <a:pt x="218703" y="551334"/>
                    <a:pt x="221010" y="545381"/>
                    <a:pt x="222796" y="538683"/>
                  </a:cubicBezTo>
                  <a:lnTo>
                    <a:pt x="225028" y="523949"/>
                  </a:lnTo>
                  <a:lnTo>
                    <a:pt x="220563" y="523056"/>
                  </a:lnTo>
                  <a:close/>
                  <a:moveTo>
                    <a:pt x="38844" y="627980"/>
                  </a:moveTo>
                  <a:lnTo>
                    <a:pt x="34156" y="629989"/>
                  </a:lnTo>
                  <a:cubicBezTo>
                    <a:pt x="34751" y="631627"/>
                    <a:pt x="35868" y="633189"/>
                    <a:pt x="37505" y="634678"/>
                  </a:cubicBezTo>
                  <a:cubicBezTo>
                    <a:pt x="39142" y="634380"/>
                    <a:pt x="40332" y="633710"/>
                    <a:pt x="41077" y="632668"/>
                  </a:cubicBezTo>
                  <a:cubicBezTo>
                    <a:pt x="41077" y="631031"/>
                    <a:pt x="40332" y="629469"/>
                    <a:pt x="38844" y="627980"/>
                  </a:cubicBezTo>
                  <a:close/>
                  <a:moveTo>
                    <a:pt x="36388" y="648519"/>
                  </a:moveTo>
                  <a:lnTo>
                    <a:pt x="29691" y="653207"/>
                  </a:lnTo>
                  <a:lnTo>
                    <a:pt x="31924" y="661467"/>
                  </a:lnTo>
                  <a:cubicBezTo>
                    <a:pt x="34900" y="658044"/>
                    <a:pt x="36388" y="653728"/>
                    <a:pt x="36388" y="648519"/>
                  </a:cubicBezTo>
                  <a:close/>
                  <a:moveTo>
                    <a:pt x="166762" y="612353"/>
                  </a:moveTo>
                  <a:lnTo>
                    <a:pt x="164529" y="617934"/>
                  </a:lnTo>
                  <a:lnTo>
                    <a:pt x="168994" y="616818"/>
                  </a:lnTo>
                  <a:lnTo>
                    <a:pt x="166762" y="612353"/>
                  </a:lnTo>
                  <a:close/>
                  <a:moveTo>
                    <a:pt x="410096" y="469032"/>
                  </a:moveTo>
                  <a:lnTo>
                    <a:pt x="411212" y="477292"/>
                  </a:lnTo>
                  <a:lnTo>
                    <a:pt x="420365" y="476399"/>
                  </a:lnTo>
                  <a:cubicBezTo>
                    <a:pt x="420216" y="471487"/>
                    <a:pt x="416793" y="469032"/>
                    <a:pt x="410096" y="469032"/>
                  </a:cubicBezTo>
                  <a:close/>
                  <a:moveTo>
                    <a:pt x="402282" y="506313"/>
                  </a:moveTo>
                  <a:lnTo>
                    <a:pt x="395362" y="515466"/>
                  </a:lnTo>
                  <a:lnTo>
                    <a:pt x="397594" y="521940"/>
                  </a:lnTo>
                  <a:lnTo>
                    <a:pt x="402282" y="519261"/>
                  </a:lnTo>
                  <a:cubicBezTo>
                    <a:pt x="404664" y="516731"/>
                    <a:pt x="407640" y="514276"/>
                    <a:pt x="411212" y="511894"/>
                  </a:cubicBezTo>
                  <a:cubicBezTo>
                    <a:pt x="409575" y="508918"/>
                    <a:pt x="406598" y="507057"/>
                    <a:pt x="402282" y="506313"/>
                  </a:cubicBezTo>
                  <a:close/>
                  <a:moveTo>
                    <a:pt x="479971" y="508992"/>
                  </a:moveTo>
                  <a:cubicBezTo>
                    <a:pt x="476399" y="510183"/>
                    <a:pt x="473348" y="512043"/>
                    <a:pt x="470818" y="514573"/>
                  </a:cubicBezTo>
                  <a:lnTo>
                    <a:pt x="486668" y="514573"/>
                  </a:lnTo>
                  <a:cubicBezTo>
                    <a:pt x="485775" y="512043"/>
                    <a:pt x="483543" y="510183"/>
                    <a:pt x="479971" y="508992"/>
                  </a:cubicBezTo>
                  <a:close/>
                  <a:moveTo>
                    <a:pt x="350713" y="520154"/>
                  </a:moveTo>
                  <a:lnTo>
                    <a:pt x="348481" y="524842"/>
                  </a:lnTo>
                  <a:lnTo>
                    <a:pt x="352946" y="521940"/>
                  </a:lnTo>
                  <a:lnTo>
                    <a:pt x="350713" y="520154"/>
                  </a:lnTo>
                  <a:close/>
                  <a:moveTo>
                    <a:pt x="397594" y="531316"/>
                  </a:moveTo>
                  <a:lnTo>
                    <a:pt x="391790" y="532209"/>
                  </a:lnTo>
                  <a:cubicBezTo>
                    <a:pt x="393129" y="534888"/>
                    <a:pt x="395436" y="537046"/>
                    <a:pt x="398710" y="538683"/>
                  </a:cubicBezTo>
                  <a:lnTo>
                    <a:pt x="403399" y="538683"/>
                  </a:lnTo>
                  <a:cubicBezTo>
                    <a:pt x="402506" y="536004"/>
                    <a:pt x="400571" y="533549"/>
                    <a:pt x="397594" y="531316"/>
                  </a:cubicBezTo>
                  <a:close/>
                  <a:moveTo>
                    <a:pt x="351830" y="542478"/>
                  </a:moveTo>
                  <a:lnTo>
                    <a:pt x="355401" y="556543"/>
                  </a:lnTo>
                  <a:cubicBezTo>
                    <a:pt x="358378" y="559370"/>
                    <a:pt x="362545" y="560859"/>
                    <a:pt x="367903" y="561008"/>
                  </a:cubicBezTo>
                  <a:cubicBezTo>
                    <a:pt x="366564" y="557138"/>
                    <a:pt x="364257" y="553417"/>
                    <a:pt x="360983" y="549845"/>
                  </a:cubicBezTo>
                  <a:lnTo>
                    <a:pt x="351830" y="542478"/>
                  </a:lnTo>
                  <a:close/>
                  <a:moveTo>
                    <a:pt x="408980" y="548060"/>
                  </a:moveTo>
                  <a:cubicBezTo>
                    <a:pt x="409277" y="550590"/>
                    <a:pt x="410468" y="553045"/>
                    <a:pt x="412551" y="555427"/>
                  </a:cubicBezTo>
                  <a:lnTo>
                    <a:pt x="425053" y="553641"/>
                  </a:lnTo>
                  <a:lnTo>
                    <a:pt x="421704" y="548953"/>
                  </a:lnTo>
                  <a:lnTo>
                    <a:pt x="408980" y="548060"/>
                  </a:lnTo>
                  <a:close/>
                  <a:moveTo>
                    <a:pt x="374824" y="551855"/>
                  </a:moveTo>
                  <a:cubicBezTo>
                    <a:pt x="377502" y="556171"/>
                    <a:pt x="382042" y="558924"/>
                    <a:pt x="388441" y="560115"/>
                  </a:cubicBezTo>
                  <a:lnTo>
                    <a:pt x="389558" y="552748"/>
                  </a:lnTo>
                  <a:lnTo>
                    <a:pt x="374824" y="551855"/>
                  </a:lnTo>
                  <a:close/>
                  <a:moveTo>
                    <a:pt x="431974" y="560115"/>
                  </a:moveTo>
                  <a:lnTo>
                    <a:pt x="437555" y="581546"/>
                  </a:lnTo>
                  <a:cubicBezTo>
                    <a:pt x="434132" y="582737"/>
                    <a:pt x="430709" y="584299"/>
                    <a:pt x="427285" y="586234"/>
                  </a:cubicBezTo>
                  <a:cubicBezTo>
                    <a:pt x="429667" y="588020"/>
                    <a:pt x="432718" y="589583"/>
                    <a:pt x="436438" y="590922"/>
                  </a:cubicBezTo>
                  <a:lnTo>
                    <a:pt x="444475" y="591815"/>
                  </a:lnTo>
                  <a:cubicBezTo>
                    <a:pt x="444029" y="584969"/>
                    <a:pt x="443284" y="579686"/>
                    <a:pt x="442243" y="575965"/>
                  </a:cubicBezTo>
                  <a:lnTo>
                    <a:pt x="439787" y="565696"/>
                  </a:lnTo>
                  <a:cubicBezTo>
                    <a:pt x="437703" y="563612"/>
                    <a:pt x="435099" y="561752"/>
                    <a:pt x="431974" y="560115"/>
                  </a:cubicBezTo>
                  <a:close/>
                  <a:moveTo>
                    <a:pt x="357634" y="573286"/>
                  </a:moveTo>
                  <a:cubicBezTo>
                    <a:pt x="358229" y="576411"/>
                    <a:pt x="359718" y="579462"/>
                    <a:pt x="362099" y="582439"/>
                  </a:cubicBezTo>
                  <a:lnTo>
                    <a:pt x="367903" y="590922"/>
                  </a:lnTo>
                  <a:cubicBezTo>
                    <a:pt x="371475" y="591964"/>
                    <a:pt x="374898" y="593527"/>
                    <a:pt x="378172" y="595610"/>
                  </a:cubicBezTo>
                  <a:cubicBezTo>
                    <a:pt x="380405" y="597098"/>
                    <a:pt x="383084" y="597991"/>
                    <a:pt x="386209" y="598289"/>
                  </a:cubicBezTo>
                  <a:cubicBezTo>
                    <a:pt x="385614" y="595610"/>
                    <a:pt x="384051" y="593154"/>
                    <a:pt x="381521" y="590922"/>
                  </a:cubicBezTo>
                  <a:lnTo>
                    <a:pt x="371252" y="574179"/>
                  </a:lnTo>
                  <a:lnTo>
                    <a:pt x="357634" y="573286"/>
                  </a:lnTo>
                  <a:close/>
                  <a:moveTo>
                    <a:pt x="379288" y="606772"/>
                  </a:moveTo>
                  <a:cubicBezTo>
                    <a:pt x="379586" y="609749"/>
                    <a:pt x="380330" y="612800"/>
                    <a:pt x="381521" y="615925"/>
                  </a:cubicBezTo>
                  <a:lnTo>
                    <a:pt x="386209" y="615032"/>
                  </a:lnTo>
                  <a:lnTo>
                    <a:pt x="387325" y="606772"/>
                  </a:lnTo>
                  <a:lnTo>
                    <a:pt x="379288" y="606772"/>
                  </a:lnTo>
                  <a:close/>
                  <a:moveTo>
                    <a:pt x="544934" y="621506"/>
                  </a:moveTo>
                  <a:cubicBezTo>
                    <a:pt x="542702" y="622846"/>
                    <a:pt x="540841" y="624706"/>
                    <a:pt x="539353" y="627087"/>
                  </a:cubicBezTo>
                  <a:lnTo>
                    <a:pt x="543818" y="627087"/>
                  </a:lnTo>
                  <a:cubicBezTo>
                    <a:pt x="546497" y="625897"/>
                    <a:pt x="548432" y="624036"/>
                    <a:pt x="549622" y="621506"/>
                  </a:cubicBezTo>
                  <a:lnTo>
                    <a:pt x="544934" y="621506"/>
                  </a:lnTo>
                  <a:close/>
                  <a:moveTo>
                    <a:pt x="508546" y="639142"/>
                  </a:moveTo>
                  <a:lnTo>
                    <a:pt x="508546" y="645840"/>
                  </a:lnTo>
                  <a:lnTo>
                    <a:pt x="519931" y="643830"/>
                  </a:lnTo>
                  <a:lnTo>
                    <a:pt x="521047" y="639142"/>
                  </a:lnTo>
                  <a:lnTo>
                    <a:pt x="508546" y="639142"/>
                  </a:lnTo>
                  <a:close/>
                  <a:moveTo>
                    <a:pt x="490240" y="650304"/>
                  </a:moveTo>
                  <a:cubicBezTo>
                    <a:pt x="488156" y="651942"/>
                    <a:pt x="486966" y="654174"/>
                    <a:pt x="486668" y="657002"/>
                  </a:cubicBezTo>
                  <a:lnTo>
                    <a:pt x="493588" y="655886"/>
                  </a:lnTo>
                  <a:cubicBezTo>
                    <a:pt x="495374" y="654546"/>
                    <a:pt x="496937" y="652686"/>
                    <a:pt x="498276" y="650304"/>
                  </a:cubicBezTo>
                  <a:lnTo>
                    <a:pt x="490240" y="650304"/>
                  </a:lnTo>
                  <a:close/>
                  <a:moveTo>
                    <a:pt x="515243" y="14957"/>
                  </a:moveTo>
                  <a:lnTo>
                    <a:pt x="514127" y="18752"/>
                  </a:lnTo>
                  <a:lnTo>
                    <a:pt x="518815" y="16743"/>
                  </a:lnTo>
                  <a:cubicBezTo>
                    <a:pt x="518071" y="15850"/>
                    <a:pt x="516880" y="15255"/>
                    <a:pt x="515243" y="14957"/>
                  </a:cubicBezTo>
                  <a:close/>
                  <a:moveTo>
                    <a:pt x="470818" y="32593"/>
                  </a:moveTo>
                  <a:cubicBezTo>
                    <a:pt x="472752" y="36314"/>
                    <a:pt x="475431" y="39737"/>
                    <a:pt x="478854" y="42862"/>
                  </a:cubicBezTo>
                  <a:cubicBezTo>
                    <a:pt x="483022" y="44351"/>
                    <a:pt x="487561" y="45318"/>
                    <a:pt x="492472" y="45765"/>
                  </a:cubicBezTo>
                  <a:lnTo>
                    <a:pt x="493588" y="37281"/>
                  </a:lnTo>
                  <a:lnTo>
                    <a:pt x="486668" y="35495"/>
                  </a:lnTo>
                  <a:lnTo>
                    <a:pt x="470818" y="32593"/>
                  </a:lnTo>
                  <a:close/>
                  <a:moveTo>
                    <a:pt x="420365" y="81037"/>
                  </a:moveTo>
                  <a:cubicBezTo>
                    <a:pt x="419323" y="84311"/>
                    <a:pt x="418579" y="88032"/>
                    <a:pt x="418133" y="92199"/>
                  </a:cubicBezTo>
                  <a:lnTo>
                    <a:pt x="418133" y="99566"/>
                  </a:lnTo>
                  <a:lnTo>
                    <a:pt x="422821" y="96887"/>
                  </a:lnTo>
                  <a:lnTo>
                    <a:pt x="427285" y="86618"/>
                  </a:lnTo>
                  <a:lnTo>
                    <a:pt x="428402" y="81037"/>
                  </a:lnTo>
                  <a:lnTo>
                    <a:pt x="420365" y="81037"/>
                  </a:lnTo>
                  <a:close/>
                  <a:moveTo>
                    <a:pt x="413668" y="123006"/>
                  </a:moveTo>
                  <a:lnTo>
                    <a:pt x="403399" y="125685"/>
                  </a:lnTo>
                  <a:cubicBezTo>
                    <a:pt x="403994" y="127471"/>
                    <a:pt x="405110" y="129332"/>
                    <a:pt x="406747" y="131266"/>
                  </a:cubicBezTo>
                  <a:lnTo>
                    <a:pt x="414784" y="129480"/>
                  </a:lnTo>
                  <a:lnTo>
                    <a:pt x="415900" y="123899"/>
                  </a:lnTo>
                  <a:lnTo>
                    <a:pt x="413668" y="123006"/>
                  </a:lnTo>
                  <a:close/>
                  <a:moveTo>
                    <a:pt x="365671" y="153591"/>
                  </a:moveTo>
                  <a:cubicBezTo>
                    <a:pt x="362248" y="157907"/>
                    <a:pt x="360313" y="163190"/>
                    <a:pt x="359866" y="169441"/>
                  </a:cubicBezTo>
                  <a:lnTo>
                    <a:pt x="360983" y="176808"/>
                  </a:lnTo>
                  <a:lnTo>
                    <a:pt x="372368" y="175915"/>
                  </a:lnTo>
                  <a:lnTo>
                    <a:pt x="379288" y="174129"/>
                  </a:lnTo>
                  <a:lnTo>
                    <a:pt x="378172" y="162967"/>
                  </a:lnTo>
                  <a:cubicBezTo>
                    <a:pt x="377577" y="157162"/>
                    <a:pt x="373410" y="154037"/>
                    <a:pt x="365671" y="153591"/>
                  </a:cubicBezTo>
                  <a:close/>
                  <a:moveTo>
                    <a:pt x="334640" y="171227"/>
                  </a:moveTo>
                  <a:cubicBezTo>
                    <a:pt x="334938" y="176436"/>
                    <a:pt x="336500" y="181719"/>
                    <a:pt x="339328" y="187077"/>
                  </a:cubicBezTo>
                  <a:lnTo>
                    <a:pt x="343793" y="190872"/>
                  </a:lnTo>
                  <a:lnTo>
                    <a:pt x="355401" y="187970"/>
                  </a:lnTo>
                  <a:lnTo>
                    <a:pt x="358750" y="177701"/>
                  </a:lnTo>
                  <a:lnTo>
                    <a:pt x="352946" y="175915"/>
                  </a:lnTo>
                  <a:cubicBezTo>
                    <a:pt x="347737" y="174129"/>
                    <a:pt x="341635" y="172566"/>
                    <a:pt x="334640" y="171227"/>
                  </a:cubicBezTo>
                  <a:close/>
                  <a:moveTo>
                    <a:pt x="373707" y="185291"/>
                  </a:moveTo>
                  <a:cubicBezTo>
                    <a:pt x="372070" y="189607"/>
                    <a:pt x="370880" y="194221"/>
                    <a:pt x="370135" y="199132"/>
                  </a:cubicBezTo>
                  <a:lnTo>
                    <a:pt x="371252" y="202034"/>
                  </a:lnTo>
                  <a:cubicBezTo>
                    <a:pt x="376014" y="204713"/>
                    <a:pt x="381744" y="206573"/>
                    <a:pt x="388441" y="207615"/>
                  </a:cubicBezTo>
                  <a:cubicBezTo>
                    <a:pt x="390078" y="207169"/>
                    <a:pt x="391195" y="206201"/>
                    <a:pt x="391790" y="204713"/>
                  </a:cubicBezTo>
                  <a:lnTo>
                    <a:pt x="387325" y="194444"/>
                  </a:lnTo>
                  <a:cubicBezTo>
                    <a:pt x="384646" y="190128"/>
                    <a:pt x="380107" y="187077"/>
                    <a:pt x="373707" y="18529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15" name="Freeform: Shape 4114">
              <a:extLst>
                <a:ext uri="{FF2B5EF4-FFF2-40B4-BE49-F238E27FC236}">
                  <a16:creationId xmlns:a16="http://schemas.microsoft.com/office/drawing/2014/main" id="{951E6A30-73FF-4F9A-96BA-3D2E0A0455C1}"/>
                </a:ext>
              </a:extLst>
            </p:cNvPr>
            <p:cNvSpPr/>
            <p:nvPr/>
          </p:nvSpPr>
          <p:spPr>
            <a:xfrm>
              <a:off x="7429198" y="4243670"/>
              <a:ext cx="11385" cy="6474"/>
            </a:xfrm>
            <a:custGeom>
              <a:avLst/>
              <a:gdLst/>
              <a:ahLst/>
              <a:cxnLst/>
              <a:rect l="l" t="t" r="r" b="b"/>
              <a:pathLst>
                <a:path w="11385" h="6474">
                  <a:moveTo>
                    <a:pt x="9153" y="0"/>
                  </a:moveTo>
                  <a:lnTo>
                    <a:pt x="11385" y="6474"/>
                  </a:lnTo>
                  <a:lnTo>
                    <a:pt x="2232" y="6474"/>
                  </a:lnTo>
                  <a:lnTo>
                    <a:pt x="0" y="893"/>
                  </a:lnTo>
                  <a:lnTo>
                    <a:pt x="915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4F843E4F-7687-44A3-8F5F-A33CFBECD01F}"/>
                </a:ext>
              </a:extLst>
            </p:cNvPr>
            <p:cNvSpPr/>
            <p:nvPr/>
          </p:nvSpPr>
          <p:spPr>
            <a:xfrm>
              <a:off x="6603127" y="4247690"/>
              <a:ext cx="341114" cy="651867"/>
            </a:xfrm>
            <a:custGeom>
              <a:avLst/>
              <a:gdLst/>
              <a:ahLst/>
              <a:cxnLst/>
              <a:rect l="l" t="t" r="r" b="b"/>
              <a:pathLst>
                <a:path w="341114" h="651867">
                  <a:moveTo>
                    <a:pt x="75903" y="0"/>
                  </a:moveTo>
                  <a:lnTo>
                    <a:pt x="258068" y="0"/>
                  </a:lnTo>
                  <a:cubicBezTo>
                    <a:pt x="262235" y="595"/>
                    <a:pt x="266998" y="893"/>
                    <a:pt x="272356" y="893"/>
                  </a:cubicBezTo>
                  <a:lnTo>
                    <a:pt x="328613" y="1786"/>
                  </a:lnTo>
                  <a:lnTo>
                    <a:pt x="331292" y="2679"/>
                  </a:lnTo>
                  <a:cubicBezTo>
                    <a:pt x="333375" y="5357"/>
                    <a:pt x="335161" y="8334"/>
                    <a:pt x="336649" y="11608"/>
                  </a:cubicBezTo>
                  <a:lnTo>
                    <a:pt x="341114" y="38397"/>
                  </a:lnTo>
                  <a:lnTo>
                    <a:pt x="335756" y="123229"/>
                  </a:lnTo>
                  <a:cubicBezTo>
                    <a:pt x="335310" y="127099"/>
                    <a:pt x="333524" y="130373"/>
                    <a:pt x="330399" y="133052"/>
                  </a:cubicBezTo>
                  <a:lnTo>
                    <a:pt x="246460" y="135731"/>
                  </a:lnTo>
                  <a:lnTo>
                    <a:pt x="246460" y="115193"/>
                  </a:lnTo>
                  <a:lnTo>
                    <a:pt x="252710" y="113407"/>
                  </a:lnTo>
                  <a:lnTo>
                    <a:pt x="254496" y="118765"/>
                  </a:lnTo>
                  <a:lnTo>
                    <a:pt x="258961" y="119657"/>
                  </a:lnTo>
                  <a:lnTo>
                    <a:pt x="259854" y="118765"/>
                  </a:lnTo>
                  <a:lnTo>
                    <a:pt x="258068" y="112514"/>
                  </a:lnTo>
                  <a:cubicBezTo>
                    <a:pt x="255240" y="110579"/>
                    <a:pt x="251966" y="109091"/>
                    <a:pt x="248246" y="108049"/>
                  </a:cubicBezTo>
                  <a:lnTo>
                    <a:pt x="243781" y="118765"/>
                  </a:lnTo>
                  <a:lnTo>
                    <a:pt x="241102" y="131266"/>
                  </a:lnTo>
                  <a:cubicBezTo>
                    <a:pt x="238572" y="134094"/>
                    <a:pt x="235000" y="135582"/>
                    <a:pt x="230386" y="135731"/>
                  </a:cubicBezTo>
                  <a:lnTo>
                    <a:pt x="189310" y="134838"/>
                  </a:lnTo>
                  <a:lnTo>
                    <a:pt x="186631" y="133945"/>
                  </a:lnTo>
                  <a:cubicBezTo>
                    <a:pt x="182464" y="133350"/>
                    <a:pt x="177701" y="133052"/>
                    <a:pt x="172343" y="133052"/>
                  </a:cubicBezTo>
                  <a:lnTo>
                    <a:pt x="158056" y="133945"/>
                  </a:lnTo>
                  <a:cubicBezTo>
                    <a:pt x="154484" y="135136"/>
                    <a:pt x="152400" y="137815"/>
                    <a:pt x="151805" y="141982"/>
                  </a:cubicBezTo>
                  <a:lnTo>
                    <a:pt x="153591" y="155376"/>
                  </a:lnTo>
                  <a:cubicBezTo>
                    <a:pt x="152996" y="158502"/>
                    <a:pt x="151507" y="161478"/>
                    <a:pt x="149126" y="164306"/>
                  </a:cubicBezTo>
                  <a:lnTo>
                    <a:pt x="140196" y="170557"/>
                  </a:lnTo>
                  <a:lnTo>
                    <a:pt x="138410" y="178593"/>
                  </a:lnTo>
                  <a:cubicBezTo>
                    <a:pt x="138857" y="179486"/>
                    <a:pt x="139750" y="180082"/>
                    <a:pt x="141089" y="180379"/>
                  </a:cubicBezTo>
                  <a:cubicBezTo>
                    <a:pt x="144066" y="178445"/>
                    <a:pt x="147638" y="176956"/>
                    <a:pt x="151805" y="175915"/>
                  </a:cubicBezTo>
                  <a:lnTo>
                    <a:pt x="152698" y="189309"/>
                  </a:lnTo>
                  <a:lnTo>
                    <a:pt x="149126" y="200918"/>
                  </a:lnTo>
                  <a:cubicBezTo>
                    <a:pt x="144959" y="200322"/>
                    <a:pt x="140196" y="200025"/>
                    <a:pt x="134839" y="200025"/>
                  </a:cubicBezTo>
                  <a:cubicBezTo>
                    <a:pt x="132308" y="202257"/>
                    <a:pt x="129332" y="204341"/>
                    <a:pt x="125909" y="206275"/>
                  </a:cubicBezTo>
                  <a:cubicBezTo>
                    <a:pt x="122188" y="206871"/>
                    <a:pt x="119807" y="209252"/>
                    <a:pt x="118765" y="213419"/>
                  </a:cubicBezTo>
                  <a:lnTo>
                    <a:pt x="122337" y="214312"/>
                  </a:lnTo>
                  <a:lnTo>
                    <a:pt x="143768" y="209847"/>
                  </a:lnTo>
                  <a:lnTo>
                    <a:pt x="150912" y="217884"/>
                  </a:lnTo>
                  <a:lnTo>
                    <a:pt x="154484" y="229493"/>
                  </a:lnTo>
                  <a:lnTo>
                    <a:pt x="154484" y="244673"/>
                  </a:lnTo>
                  <a:lnTo>
                    <a:pt x="218778" y="240208"/>
                  </a:lnTo>
                  <a:lnTo>
                    <a:pt x="220564" y="241101"/>
                  </a:lnTo>
                  <a:cubicBezTo>
                    <a:pt x="224433" y="241845"/>
                    <a:pt x="228600" y="243036"/>
                    <a:pt x="233065" y="244673"/>
                  </a:cubicBezTo>
                  <a:cubicBezTo>
                    <a:pt x="235893" y="246608"/>
                    <a:pt x="238572" y="248989"/>
                    <a:pt x="241102" y="251817"/>
                  </a:cubicBezTo>
                  <a:lnTo>
                    <a:pt x="241995" y="260747"/>
                  </a:lnTo>
                  <a:lnTo>
                    <a:pt x="240209" y="264318"/>
                  </a:lnTo>
                  <a:lnTo>
                    <a:pt x="238423" y="277713"/>
                  </a:lnTo>
                  <a:cubicBezTo>
                    <a:pt x="239018" y="281434"/>
                    <a:pt x="240209" y="285006"/>
                    <a:pt x="241995" y="288429"/>
                  </a:cubicBezTo>
                  <a:cubicBezTo>
                    <a:pt x="245269" y="288131"/>
                    <a:pt x="247353" y="286047"/>
                    <a:pt x="248246" y="282178"/>
                  </a:cubicBezTo>
                  <a:lnTo>
                    <a:pt x="246460" y="258961"/>
                  </a:lnTo>
                  <a:lnTo>
                    <a:pt x="250031" y="257175"/>
                  </a:lnTo>
                  <a:lnTo>
                    <a:pt x="259854" y="250924"/>
                  </a:lnTo>
                  <a:lnTo>
                    <a:pt x="272356" y="248245"/>
                  </a:lnTo>
                  <a:lnTo>
                    <a:pt x="282178" y="243780"/>
                  </a:lnTo>
                  <a:lnTo>
                    <a:pt x="293787" y="242887"/>
                  </a:lnTo>
                  <a:lnTo>
                    <a:pt x="296466" y="243780"/>
                  </a:lnTo>
                  <a:lnTo>
                    <a:pt x="306289" y="249138"/>
                  </a:lnTo>
                  <a:cubicBezTo>
                    <a:pt x="309860" y="249882"/>
                    <a:pt x="313135" y="251668"/>
                    <a:pt x="316111" y="254496"/>
                  </a:cubicBezTo>
                  <a:lnTo>
                    <a:pt x="317004" y="344686"/>
                  </a:lnTo>
                  <a:cubicBezTo>
                    <a:pt x="316409" y="348853"/>
                    <a:pt x="316111" y="353615"/>
                    <a:pt x="316111" y="358973"/>
                  </a:cubicBezTo>
                  <a:lnTo>
                    <a:pt x="316111" y="367010"/>
                  </a:lnTo>
                  <a:lnTo>
                    <a:pt x="311646" y="369689"/>
                  </a:lnTo>
                  <a:cubicBezTo>
                    <a:pt x="308372" y="371475"/>
                    <a:pt x="304800" y="372963"/>
                    <a:pt x="300931" y="374154"/>
                  </a:cubicBezTo>
                  <a:lnTo>
                    <a:pt x="288429" y="376832"/>
                  </a:lnTo>
                  <a:lnTo>
                    <a:pt x="273249" y="376832"/>
                  </a:lnTo>
                  <a:lnTo>
                    <a:pt x="259854" y="375047"/>
                  </a:lnTo>
                  <a:lnTo>
                    <a:pt x="250031" y="369689"/>
                  </a:lnTo>
                  <a:lnTo>
                    <a:pt x="251817" y="356294"/>
                  </a:lnTo>
                  <a:cubicBezTo>
                    <a:pt x="251966" y="352276"/>
                    <a:pt x="253157" y="348406"/>
                    <a:pt x="255389" y="344686"/>
                  </a:cubicBezTo>
                  <a:lnTo>
                    <a:pt x="260747" y="314325"/>
                  </a:lnTo>
                  <a:lnTo>
                    <a:pt x="252710" y="314325"/>
                  </a:lnTo>
                  <a:lnTo>
                    <a:pt x="252710" y="315218"/>
                  </a:lnTo>
                  <a:cubicBezTo>
                    <a:pt x="252115" y="319534"/>
                    <a:pt x="251817" y="324296"/>
                    <a:pt x="251817" y="329505"/>
                  </a:cubicBezTo>
                  <a:lnTo>
                    <a:pt x="250924" y="343793"/>
                  </a:lnTo>
                  <a:cubicBezTo>
                    <a:pt x="248692" y="346323"/>
                    <a:pt x="246013" y="348704"/>
                    <a:pt x="242888" y="350936"/>
                  </a:cubicBezTo>
                  <a:cubicBezTo>
                    <a:pt x="241697" y="354508"/>
                    <a:pt x="240804" y="358378"/>
                    <a:pt x="240209" y="362545"/>
                  </a:cubicBezTo>
                  <a:lnTo>
                    <a:pt x="241995" y="373261"/>
                  </a:lnTo>
                  <a:lnTo>
                    <a:pt x="239316" y="374154"/>
                  </a:lnTo>
                  <a:lnTo>
                    <a:pt x="163414" y="374154"/>
                  </a:lnTo>
                  <a:cubicBezTo>
                    <a:pt x="159544" y="374302"/>
                    <a:pt x="155674" y="375195"/>
                    <a:pt x="151805" y="376832"/>
                  </a:cubicBezTo>
                  <a:lnTo>
                    <a:pt x="152698" y="421481"/>
                  </a:lnTo>
                  <a:lnTo>
                    <a:pt x="141982" y="424160"/>
                  </a:lnTo>
                  <a:lnTo>
                    <a:pt x="139303" y="431304"/>
                  </a:lnTo>
                  <a:lnTo>
                    <a:pt x="141982" y="433090"/>
                  </a:lnTo>
                  <a:lnTo>
                    <a:pt x="153591" y="433982"/>
                  </a:lnTo>
                  <a:lnTo>
                    <a:pt x="153591" y="464343"/>
                  </a:lnTo>
                  <a:lnTo>
                    <a:pt x="154484" y="467022"/>
                  </a:lnTo>
                  <a:lnTo>
                    <a:pt x="152698" y="495597"/>
                  </a:lnTo>
                  <a:lnTo>
                    <a:pt x="150019" y="507206"/>
                  </a:lnTo>
                  <a:lnTo>
                    <a:pt x="153591" y="508099"/>
                  </a:lnTo>
                  <a:lnTo>
                    <a:pt x="162521" y="506313"/>
                  </a:lnTo>
                  <a:lnTo>
                    <a:pt x="216992" y="503634"/>
                  </a:lnTo>
                  <a:lnTo>
                    <a:pt x="219671" y="504527"/>
                  </a:lnTo>
                  <a:lnTo>
                    <a:pt x="232172" y="504527"/>
                  </a:lnTo>
                  <a:lnTo>
                    <a:pt x="233958" y="505420"/>
                  </a:lnTo>
                  <a:cubicBezTo>
                    <a:pt x="237976" y="506015"/>
                    <a:pt x="240655" y="508397"/>
                    <a:pt x="241995" y="512564"/>
                  </a:cubicBezTo>
                  <a:lnTo>
                    <a:pt x="242888" y="542032"/>
                  </a:lnTo>
                  <a:cubicBezTo>
                    <a:pt x="242888" y="545306"/>
                    <a:pt x="243483" y="548282"/>
                    <a:pt x="244674" y="550961"/>
                  </a:cubicBezTo>
                  <a:lnTo>
                    <a:pt x="246460" y="508992"/>
                  </a:lnTo>
                  <a:lnTo>
                    <a:pt x="246460" y="507206"/>
                  </a:lnTo>
                  <a:lnTo>
                    <a:pt x="259854" y="505420"/>
                  </a:lnTo>
                  <a:lnTo>
                    <a:pt x="271463" y="505420"/>
                  </a:lnTo>
                  <a:lnTo>
                    <a:pt x="274142" y="506313"/>
                  </a:lnTo>
                  <a:lnTo>
                    <a:pt x="313432" y="505420"/>
                  </a:lnTo>
                  <a:lnTo>
                    <a:pt x="316111" y="504527"/>
                  </a:lnTo>
                  <a:lnTo>
                    <a:pt x="325934" y="502741"/>
                  </a:lnTo>
                  <a:lnTo>
                    <a:pt x="325934" y="506313"/>
                  </a:lnTo>
                  <a:lnTo>
                    <a:pt x="335756" y="506313"/>
                  </a:lnTo>
                  <a:lnTo>
                    <a:pt x="341114" y="651867"/>
                  </a:lnTo>
                  <a:lnTo>
                    <a:pt x="1786" y="651867"/>
                  </a:lnTo>
                  <a:lnTo>
                    <a:pt x="0" y="638472"/>
                  </a:lnTo>
                  <a:lnTo>
                    <a:pt x="0" y="290215"/>
                  </a:lnTo>
                  <a:cubicBezTo>
                    <a:pt x="149" y="286643"/>
                    <a:pt x="1042" y="283071"/>
                    <a:pt x="2679" y="279499"/>
                  </a:cubicBezTo>
                  <a:cubicBezTo>
                    <a:pt x="4763" y="282178"/>
                    <a:pt x="7442" y="284559"/>
                    <a:pt x="10716" y="286643"/>
                  </a:cubicBezTo>
                  <a:lnTo>
                    <a:pt x="13395" y="275034"/>
                  </a:lnTo>
                  <a:lnTo>
                    <a:pt x="893" y="275927"/>
                  </a:lnTo>
                  <a:lnTo>
                    <a:pt x="893" y="225921"/>
                  </a:lnTo>
                  <a:cubicBezTo>
                    <a:pt x="3572" y="226516"/>
                    <a:pt x="6251" y="227707"/>
                    <a:pt x="8930" y="229493"/>
                  </a:cubicBezTo>
                  <a:lnTo>
                    <a:pt x="10716" y="242887"/>
                  </a:lnTo>
                  <a:lnTo>
                    <a:pt x="10716" y="248245"/>
                  </a:lnTo>
                  <a:cubicBezTo>
                    <a:pt x="12353" y="246906"/>
                    <a:pt x="13841" y="245120"/>
                    <a:pt x="15181" y="242887"/>
                  </a:cubicBezTo>
                  <a:lnTo>
                    <a:pt x="14288" y="229493"/>
                  </a:lnTo>
                  <a:cubicBezTo>
                    <a:pt x="13544" y="226070"/>
                    <a:pt x="12353" y="222498"/>
                    <a:pt x="10716" y="218777"/>
                  </a:cubicBezTo>
                  <a:cubicBezTo>
                    <a:pt x="7739" y="219968"/>
                    <a:pt x="4763" y="221456"/>
                    <a:pt x="1786" y="223242"/>
                  </a:cubicBezTo>
                  <a:cubicBezTo>
                    <a:pt x="596" y="219075"/>
                    <a:pt x="0" y="214312"/>
                    <a:pt x="0" y="208954"/>
                  </a:cubicBezTo>
                  <a:lnTo>
                    <a:pt x="3572" y="208061"/>
                  </a:lnTo>
                  <a:lnTo>
                    <a:pt x="12502" y="209847"/>
                  </a:lnTo>
                  <a:cubicBezTo>
                    <a:pt x="14585" y="212377"/>
                    <a:pt x="16669" y="215354"/>
                    <a:pt x="18753" y="218777"/>
                  </a:cubicBezTo>
                  <a:lnTo>
                    <a:pt x="25003" y="222349"/>
                  </a:lnTo>
                  <a:lnTo>
                    <a:pt x="26789" y="218777"/>
                  </a:lnTo>
                  <a:lnTo>
                    <a:pt x="29468" y="206275"/>
                  </a:lnTo>
                  <a:cubicBezTo>
                    <a:pt x="27385" y="203745"/>
                    <a:pt x="25599" y="200471"/>
                    <a:pt x="24110" y="196453"/>
                  </a:cubicBezTo>
                  <a:lnTo>
                    <a:pt x="23217" y="168771"/>
                  </a:lnTo>
                  <a:lnTo>
                    <a:pt x="22324" y="168771"/>
                  </a:lnTo>
                  <a:cubicBezTo>
                    <a:pt x="20390" y="171599"/>
                    <a:pt x="18604" y="174873"/>
                    <a:pt x="16967" y="178593"/>
                  </a:cubicBezTo>
                  <a:lnTo>
                    <a:pt x="20539" y="200918"/>
                  </a:lnTo>
                  <a:lnTo>
                    <a:pt x="19646" y="204490"/>
                  </a:lnTo>
                  <a:lnTo>
                    <a:pt x="9823" y="206275"/>
                  </a:lnTo>
                  <a:lnTo>
                    <a:pt x="9823" y="202704"/>
                  </a:lnTo>
                  <a:cubicBezTo>
                    <a:pt x="9674" y="199578"/>
                    <a:pt x="7888" y="197792"/>
                    <a:pt x="4465" y="197346"/>
                  </a:cubicBezTo>
                  <a:cubicBezTo>
                    <a:pt x="2530" y="195709"/>
                    <a:pt x="1042" y="193625"/>
                    <a:pt x="0" y="191095"/>
                  </a:cubicBezTo>
                  <a:lnTo>
                    <a:pt x="0" y="175915"/>
                  </a:lnTo>
                  <a:lnTo>
                    <a:pt x="1786" y="162520"/>
                  </a:lnTo>
                  <a:lnTo>
                    <a:pt x="0" y="149125"/>
                  </a:lnTo>
                  <a:lnTo>
                    <a:pt x="0" y="76795"/>
                  </a:lnTo>
                  <a:lnTo>
                    <a:pt x="893" y="74116"/>
                  </a:lnTo>
                  <a:cubicBezTo>
                    <a:pt x="3274" y="72628"/>
                    <a:pt x="5953" y="71437"/>
                    <a:pt x="8930" y="70544"/>
                  </a:cubicBezTo>
                  <a:lnTo>
                    <a:pt x="13395" y="84832"/>
                  </a:lnTo>
                  <a:cubicBezTo>
                    <a:pt x="14139" y="88552"/>
                    <a:pt x="15627" y="92124"/>
                    <a:pt x="17860" y="95547"/>
                  </a:cubicBezTo>
                  <a:cubicBezTo>
                    <a:pt x="20687" y="94208"/>
                    <a:pt x="23366" y="92124"/>
                    <a:pt x="25896" y="89297"/>
                  </a:cubicBezTo>
                  <a:lnTo>
                    <a:pt x="21432" y="82153"/>
                  </a:lnTo>
                  <a:lnTo>
                    <a:pt x="19646" y="73223"/>
                  </a:lnTo>
                  <a:lnTo>
                    <a:pt x="20539" y="69651"/>
                  </a:lnTo>
                  <a:cubicBezTo>
                    <a:pt x="20836" y="65484"/>
                    <a:pt x="23217" y="62507"/>
                    <a:pt x="27682" y="60722"/>
                  </a:cubicBezTo>
                  <a:cubicBezTo>
                    <a:pt x="31403" y="61912"/>
                    <a:pt x="33784" y="64591"/>
                    <a:pt x="34826" y="68758"/>
                  </a:cubicBezTo>
                  <a:lnTo>
                    <a:pt x="34826" y="79474"/>
                  </a:lnTo>
                  <a:lnTo>
                    <a:pt x="37505" y="81260"/>
                  </a:lnTo>
                  <a:cubicBezTo>
                    <a:pt x="40779" y="79623"/>
                    <a:pt x="42565" y="76646"/>
                    <a:pt x="42863" y="72330"/>
                  </a:cubicBezTo>
                  <a:lnTo>
                    <a:pt x="40184" y="61615"/>
                  </a:lnTo>
                  <a:lnTo>
                    <a:pt x="41970" y="48220"/>
                  </a:lnTo>
                  <a:cubicBezTo>
                    <a:pt x="44649" y="46583"/>
                    <a:pt x="47625" y="45392"/>
                    <a:pt x="50899" y="44648"/>
                  </a:cubicBezTo>
                  <a:lnTo>
                    <a:pt x="50899" y="48220"/>
                  </a:lnTo>
                  <a:lnTo>
                    <a:pt x="58043" y="70544"/>
                  </a:lnTo>
                  <a:lnTo>
                    <a:pt x="63401" y="75009"/>
                  </a:lnTo>
                  <a:cubicBezTo>
                    <a:pt x="62210" y="75456"/>
                    <a:pt x="61020" y="76349"/>
                    <a:pt x="59829" y="77688"/>
                  </a:cubicBezTo>
                  <a:lnTo>
                    <a:pt x="64294" y="79474"/>
                  </a:lnTo>
                  <a:lnTo>
                    <a:pt x="64294" y="59829"/>
                  </a:lnTo>
                  <a:lnTo>
                    <a:pt x="63401" y="58043"/>
                  </a:lnTo>
                  <a:lnTo>
                    <a:pt x="60722" y="45541"/>
                  </a:lnTo>
                  <a:lnTo>
                    <a:pt x="58043" y="38397"/>
                  </a:lnTo>
                  <a:lnTo>
                    <a:pt x="62508" y="37504"/>
                  </a:lnTo>
                  <a:lnTo>
                    <a:pt x="65187" y="30361"/>
                  </a:lnTo>
                  <a:cubicBezTo>
                    <a:pt x="64740" y="29170"/>
                    <a:pt x="63847" y="28277"/>
                    <a:pt x="62508" y="27682"/>
                  </a:cubicBezTo>
                  <a:cubicBezTo>
                    <a:pt x="59383" y="26193"/>
                    <a:pt x="57001" y="23515"/>
                    <a:pt x="55364" y="19645"/>
                  </a:cubicBezTo>
                  <a:lnTo>
                    <a:pt x="52685" y="7143"/>
                  </a:lnTo>
                  <a:cubicBezTo>
                    <a:pt x="55364" y="4762"/>
                    <a:pt x="58936" y="2976"/>
                    <a:pt x="63401" y="1786"/>
                  </a:cubicBezTo>
                  <a:lnTo>
                    <a:pt x="75903" y="0"/>
                  </a:lnTo>
                  <a:close/>
                  <a:moveTo>
                    <a:pt x="302717" y="6250"/>
                  </a:moveTo>
                  <a:lnTo>
                    <a:pt x="301824" y="8036"/>
                  </a:lnTo>
                  <a:lnTo>
                    <a:pt x="302717" y="11608"/>
                  </a:lnTo>
                  <a:lnTo>
                    <a:pt x="305396" y="7143"/>
                  </a:lnTo>
                  <a:lnTo>
                    <a:pt x="302717" y="6250"/>
                  </a:lnTo>
                  <a:close/>
                  <a:moveTo>
                    <a:pt x="183059" y="8036"/>
                  </a:moveTo>
                  <a:lnTo>
                    <a:pt x="181273" y="9822"/>
                  </a:lnTo>
                  <a:lnTo>
                    <a:pt x="183952" y="10715"/>
                  </a:lnTo>
                  <a:lnTo>
                    <a:pt x="183952" y="8036"/>
                  </a:lnTo>
                  <a:lnTo>
                    <a:pt x="183059" y="8036"/>
                  </a:lnTo>
                  <a:close/>
                  <a:moveTo>
                    <a:pt x="301824" y="21431"/>
                  </a:moveTo>
                  <a:lnTo>
                    <a:pt x="302717" y="46434"/>
                  </a:lnTo>
                  <a:lnTo>
                    <a:pt x="306289" y="46434"/>
                  </a:lnTo>
                  <a:lnTo>
                    <a:pt x="307181" y="45541"/>
                  </a:lnTo>
                  <a:lnTo>
                    <a:pt x="307181" y="33040"/>
                  </a:lnTo>
                  <a:lnTo>
                    <a:pt x="308074" y="30361"/>
                  </a:lnTo>
                  <a:lnTo>
                    <a:pt x="308074" y="22324"/>
                  </a:lnTo>
                  <a:lnTo>
                    <a:pt x="301824" y="21431"/>
                  </a:lnTo>
                  <a:close/>
                  <a:moveTo>
                    <a:pt x="234851" y="39290"/>
                  </a:moveTo>
                  <a:lnTo>
                    <a:pt x="233065" y="42862"/>
                  </a:lnTo>
                  <a:lnTo>
                    <a:pt x="233958" y="46434"/>
                  </a:lnTo>
                  <a:lnTo>
                    <a:pt x="237530" y="45541"/>
                  </a:lnTo>
                  <a:lnTo>
                    <a:pt x="239316" y="39290"/>
                  </a:lnTo>
                  <a:lnTo>
                    <a:pt x="234851" y="39290"/>
                  </a:lnTo>
                  <a:close/>
                  <a:moveTo>
                    <a:pt x="163414" y="49113"/>
                  </a:moveTo>
                  <a:lnTo>
                    <a:pt x="160735" y="58043"/>
                  </a:lnTo>
                  <a:lnTo>
                    <a:pt x="160735" y="62507"/>
                  </a:lnTo>
                  <a:lnTo>
                    <a:pt x="162521" y="61615"/>
                  </a:lnTo>
                  <a:lnTo>
                    <a:pt x="165199" y="49113"/>
                  </a:lnTo>
                  <a:lnTo>
                    <a:pt x="163414" y="49113"/>
                  </a:lnTo>
                  <a:close/>
                  <a:moveTo>
                    <a:pt x="189310" y="49113"/>
                  </a:moveTo>
                  <a:lnTo>
                    <a:pt x="187524" y="58936"/>
                  </a:lnTo>
                  <a:lnTo>
                    <a:pt x="191096" y="58936"/>
                  </a:lnTo>
                  <a:cubicBezTo>
                    <a:pt x="190947" y="55810"/>
                    <a:pt x="190351" y="52536"/>
                    <a:pt x="189310" y="49113"/>
                  </a:cubicBezTo>
                  <a:close/>
                  <a:moveTo>
                    <a:pt x="256282" y="51792"/>
                  </a:moveTo>
                  <a:lnTo>
                    <a:pt x="240209" y="66079"/>
                  </a:lnTo>
                  <a:cubicBezTo>
                    <a:pt x="237381" y="68014"/>
                    <a:pt x="234702" y="70395"/>
                    <a:pt x="232172" y="73223"/>
                  </a:cubicBezTo>
                  <a:cubicBezTo>
                    <a:pt x="232470" y="74711"/>
                    <a:pt x="233363" y="75604"/>
                    <a:pt x="234851" y="75902"/>
                  </a:cubicBezTo>
                  <a:lnTo>
                    <a:pt x="237530" y="72330"/>
                  </a:lnTo>
                  <a:lnTo>
                    <a:pt x="248246" y="74116"/>
                  </a:lnTo>
                  <a:lnTo>
                    <a:pt x="255389" y="76795"/>
                  </a:lnTo>
                  <a:cubicBezTo>
                    <a:pt x="256282" y="76349"/>
                    <a:pt x="256878" y="75456"/>
                    <a:pt x="257175" y="74116"/>
                  </a:cubicBezTo>
                  <a:lnTo>
                    <a:pt x="259854" y="52685"/>
                  </a:lnTo>
                  <a:lnTo>
                    <a:pt x="256282" y="51792"/>
                  </a:lnTo>
                  <a:close/>
                  <a:moveTo>
                    <a:pt x="303610" y="58043"/>
                  </a:moveTo>
                  <a:lnTo>
                    <a:pt x="302717" y="64293"/>
                  </a:lnTo>
                  <a:lnTo>
                    <a:pt x="308967" y="63400"/>
                  </a:lnTo>
                  <a:lnTo>
                    <a:pt x="309860" y="58043"/>
                  </a:lnTo>
                  <a:lnTo>
                    <a:pt x="303610" y="58043"/>
                  </a:lnTo>
                  <a:close/>
                  <a:moveTo>
                    <a:pt x="144661" y="65186"/>
                  </a:moveTo>
                  <a:cubicBezTo>
                    <a:pt x="144959" y="68014"/>
                    <a:pt x="145852" y="70991"/>
                    <a:pt x="147340" y="74116"/>
                  </a:cubicBezTo>
                  <a:lnTo>
                    <a:pt x="157163" y="75009"/>
                  </a:lnTo>
                  <a:cubicBezTo>
                    <a:pt x="155228" y="73074"/>
                    <a:pt x="152847" y="71586"/>
                    <a:pt x="150019" y="70544"/>
                  </a:cubicBezTo>
                  <a:cubicBezTo>
                    <a:pt x="148680" y="68758"/>
                    <a:pt x="146894" y="66972"/>
                    <a:pt x="144661" y="65186"/>
                  </a:cubicBezTo>
                  <a:close/>
                  <a:moveTo>
                    <a:pt x="38398" y="88404"/>
                  </a:moveTo>
                  <a:lnTo>
                    <a:pt x="37505" y="100012"/>
                  </a:lnTo>
                  <a:lnTo>
                    <a:pt x="48221" y="175022"/>
                  </a:lnTo>
                  <a:lnTo>
                    <a:pt x="48221" y="183058"/>
                  </a:lnTo>
                  <a:cubicBezTo>
                    <a:pt x="49262" y="182612"/>
                    <a:pt x="50155" y="181719"/>
                    <a:pt x="50899" y="180379"/>
                  </a:cubicBezTo>
                  <a:cubicBezTo>
                    <a:pt x="51197" y="176361"/>
                    <a:pt x="51792" y="172194"/>
                    <a:pt x="52685" y="167878"/>
                  </a:cubicBezTo>
                  <a:cubicBezTo>
                    <a:pt x="53876" y="164604"/>
                    <a:pt x="54769" y="160734"/>
                    <a:pt x="55364" y="156269"/>
                  </a:cubicBezTo>
                  <a:lnTo>
                    <a:pt x="49114" y="148232"/>
                  </a:lnTo>
                  <a:lnTo>
                    <a:pt x="46435" y="136624"/>
                  </a:lnTo>
                  <a:lnTo>
                    <a:pt x="42863" y="97333"/>
                  </a:lnTo>
                  <a:cubicBezTo>
                    <a:pt x="41821" y="94506"/>
                    <a:pt x="40333" y="91529"/>
                    <a:pt x="38398" y="88404"/>
                  </a:cubicBezTo>
                  <a:close/>
                  <a:moveTo>
                    <a:pt x="66080" y="88404"/>
                  </a:moveTo>
                  <a:cubicBezTo>
                    <a:pt x="66526" y="92273"/>
                    <a:pt x="67419" y="96143"/>
                    <a:pt x="68759" y="100012"/>
                  </a:cubicBezTo>
                  <a:lnTo>
                    <a:pt x="71438" y="100012"/>
                  </a:lnTo>
                  <a:lnTo>
                    <a:pt x="71438" y="88404"/>
                  </a:lnTo>
                  <a:lnTo>
                    <a:pt x="66080" y="88404"/>
                  </a:lnTo>
                  <a:close/>
                  <a:moveTo>
                    <a:pt x="242888" y="91082"/>
                  </a:moveTo>
                  <a:cubicBezTo>
                    <a:pt x="239316" y="93761"/>
                    <a:pt x="237232" y="97631"/>
                    <a:pt x="236637" y="102691"/>
                  </a:cubicBezTo>
                  <a:lnTo>
                    <a:pt x="246460" y="102691"/>
                  </a:lnTo>
                  <a:cubicBezTo>
                    <a:pt x="245567" y="98822"/>
                    <a:pt x="244376" y="94952"/>
                    <a:pt x="242888" y="91082"/>
                  </a:cubicBezTo>
                  <a:close/>
                  <a:moveTo>
                    <a:pt x="210741" y="97333"/>
                  </a:moveTo>
                  <a:lnTo>
                    <a:pt x="208955" y="100905"/>
                  </a:lnTo>
                  <a:lnTo>
                    <a:pt x="211634" y="100905"/>
                  </a:lnTo>
                  <a:lnTo>
                    <a:pt x="210741" y="97333"/>
                  </a:lnTo>
                  <a:close/>
                  <a:moveTo>
                    <a:pt x="54471" y="104477"/>
                  </a:moveTo>
                  <a:lnTo>
                    <a:pt x="53578" y="122336"/>
                  </a:lnTo>
                  <a:lnTo>
                    <a:pt x="69652" y="178593"/>
                  </a:lnTo>
                  <a:lnTo>
                    <a:pt x="73224" y="201811"/>
                  </a:lnTo>
                  <a:lnTo>
                    <a:pt x="65187" y="203597"/>
                  </a:lnTo>
                  <a:cubicBezTo>
                    <a:pt x="65782" y="207615"/>
                    <a:pt x="66675" y="211782"/>
                    <a:pt x="67866" y="216098"/>
                  </a:cubicBezTo>
                  <a:lnTo>
                    <a:pt x="70545" y="216098"/>
                  </a:lnTo>
                  <a:cubicBezTo>
                    <a:pt x="74563" y="214163"/>
                    <a:pt x="76944" y="210591"/>
                    <a:pt x="77689" y="205382"/>
                  </a:cubicBezTo>
                  <a:lnTo>
                    <a:pt x="76796" y="189309"/>
                  </a:lnTo>
                  <a:lnTo>
                    <a:pt x="75903" y="189309"/>
                  </a:lnTo>
                  <a:lnTo>
                    <a:pt x="74117" y="172343"/>
                  </a:lnTo>
                  <a:lnTo>
                    <a:pt x="75010" y="162520"/>
                  </a:lnTo>
                  <a:lnTo>
                    <a:pt x="74117" y="156269"/>
                  </a:lnTo>
                  <a:lnTo>
                    <a:pt x="63401" y="112514"/>
                  </a:lnTo>
                  <a:cubicBezTo>
                    <a:pt x="62508" y="107751"/>
                    <a:pt x="59531" y="105072"/>
                    <a:pt x="54471" y="104477"/>
                  </a:cubicBezTo>
                  <a:close/>
                  <a:moveTo>
                    <a:pt x="218778" y="108942"/>
                  </a:moveTo>
                  <a:lnTo>
                    <a:pt x="210741" y="114300"/>
                  </a:lnTo>
                  <a:lnTo>
                    <a:pt x="209848" y="117872"/>
                  </a:lnTo>
                  <a:lnTo>
                    <a:pt x="211634" y="118765"/>
                  </a:lnTo>
                  <a:lnTo>
                    <a:pt x="215206" y="117872"/>
                  </a:lnTo>
                  <a:cubicBezTo>
                    <a:pt x="218033" y="117425"/>
                    <a:pt x="220712" y="115937"/>
                    <a:pt x="223242" y="113407"/>
                  </a:cubicBezTo>
                  <a:cubicBezTo>
                    <a:pt x="223242" y="110728"/>
                    <a:pt x="221754" y="109240"/>
                    <a:pt x="218778" y="108942"/>
                  </a:cubicBezTo>
                  <a:close/>
                  <a:moveTo>
                    <a:pt x="188417" y="114300"/>
                  </a:moveTo>
                  <a:lnTo>
                    <a:pt x="185738" y="118765"/>
                  </a:lnTo>
                  <a:lnTo>
                    <a:pt x="190203" y="118765"/>
                  </a:lnTo>
                  <a:cubicBezTo>
                    <a:pt x="190203" y="117276"/>
                    <a:pt x="189607" y="115788"/>
                    <a:pt x="188417" y="114300"/>
                  </a:cubicBezTo>
                  <a:close/>
                  <a:moveTo>
                    <a:pt x="96441" y="135731"/>
                  </a:moveTo>
                  <a:lnTo>
                    <a:pt x="94655" y="138410"/>
                  </a:lnTo>
                  <a:cubicBezTo>
                    <a:pt x="95101" y="140345"/>
                    <a:pt x="95994" y="142131"/>
                    <a:pt x="97334" y="143768"/>
                  </a:cubicBezTo>
                  <a:lnTo>
                    <a:pt x="98227" y="137517"/>
                  </a:lnTo>
                  <a:cubicBezTo>
                    <a:pt x="98078" y="136773"/>
                    <a:pt x="97483" y="136177"/>
                    <a:pt x="96441" y="135731"/>
                  </a:cubicBezTo>
                  <a:close/>
                  <a:moveTo>
                    <a:pt x="101799" y="201811"/>
                  </a:moveTo>
                  <a:lnTo>
                    <a:pt x="102692" y="208954"/>
                  </a:lnTo>
                  <a:lnTo>
                    <a:pt x="108942" y="207168"/>
                  </a:lnTo>
                  <a:cubicBezTo>
                    <a:pt x="107156" y="205085"/>
                    <a:pt x="104775" y="203299"/>
                    <a:pt x="101799" y="201811"/>
                  </a:cubicBezTo>
                  <a:close/>
                  <a:moveTo>
                    <a:pt x="16967" y="114300"/>
                  </a:moveTo>
                  <a:cubicBezTo>
                    <a:pt x="15776" y="120104"/>
                    <a:pt x="15181" y="126355"/>
                    <a:pt x="15181" y="133052"/>
                  </a:cubicBezTo>
                  <a:lnTo>
                    <a:pt x="16074" y="143768"/>
                  </a:lnTo>
                  <a:lnTo>
                    <a:pt x="23217" y="142875"/>
                  </a:lnTo>
                  <a:cubicBezTo>
                    <a:pt x="24110" y="142428"/>
                    <a:pt x="24706" y="141535"/>
                    <a:pt x="25003" y="140196"/>
                  </a:cubicBezTo>
                  <a:lnTo>
                    <a:pt x="23217" y="126801"/>
                  </a:lnTo>
                  <a:cubicBezTo>
                    <a:pt x="23069" y="122039"/>
                    <a:pt x="20985" y="117872"/>
                    <a:pt x="16967" y="114300"/>
                  </a:cubicBezTo>
                  <a:close/>
                  <a:moveTo>
                    <a:pt x="47328" y="194667"/>
                  </a:moveTo>
                  <a:lnTo>
                    <a:pt x="45542" y="226814"/>
                  </a:lnTo>
                  <a:lnTo>
                    <a:pt x="49114" y="258068"/>
                  </a:lnTo>
                  <a:cubicBezTo>
                    <a:pt x="50006" y="262681"/>
                    <a:pt x="50602" y="268039"/>
                    <a:pt x="50899" y="274141"/>
                  </a:cubicBezTo>
                  <a:lnTo>
                    <a:pt x="51792" y="284857"/>
                  </a:lnTo>
                  <a:lnTo>
                    <a:pt x="55364" y="285750"/>
                  </a:lnTo>
                  <a:lnTo>
                    <a:pt x="66080" y="285750"/>
                  </a:lnTo>
                  <a:lnTo>
                    <a:pt x="68759" y="290215"/>
                  </a:lnTo>
                  <a:lnTo>
                    <a:pt x="70545" y="323254"/>
                  </a:lnTo>
                  <a:cubicBezTo>
                    <a:pt x="70545" y="327422"/>
                    <a:pt x="71735" y="331886"/>
                    <a:pt x="74117" y="336649"/>
                  </a:cubicBezTo>
                  <a:lnTo>
                    <a:pt x="80367" y="347365"/>
                  </a:lnTo>
                  <a:lnTo>
                    <a:pt x="84832" y="359866"/>
                  </a:lnTo>
                  <a:lnTo>
                    <a:pt x="89297" y="390227"/>
                  </a:lnTo>
                  <a:cubicBezTo>
                    <a:pt x="89744" y="394394"/>
                    <a:pt x="90637" y="399157"/>
                    <a:pt x="91976" y="404515"/>
                  </a:cubicBezTo>
                  <a:cubicBezTo>
                    <a:pt x="94060" y="402580"/>
                    <a:pt x="95846" y="400199"/>
                    <a:pt x="97334" y="397371"/>
                  </a:cubicBezTo>
                  <a:lnTo>
                    <a:pt x="98227" y="380404"/>
                  </a:lnTo>
                  <a:lnTo>
                    <a:pt x="94655" y="350043"/>
                  </a:lnTo>
                  <a:lnTo>
                    <a:pt x="91083" y="336649"/>
                  </a:lnTo>
                  <a:lnTo>
                    <a:pt x="89297" y="341114"/>
                  </a:lnTo>
                  <a:cubicBezTo>
                    <a:pt x="87065" y="340221"/>
                    <a:pt x="84981" y="338732"/>
                    <a:pt x="83046" y="336649"/>
                  </a:cubicBezTo>
                  <a:cubicBezTo>
                    <a:pt x="81707" y="332779"/>
                    <a:pt x="80516" y="328017"/>
                    <a:pt x="79474" y="322361"/>
                  </a:cubicBezTo>
                  <a:lnTo>
                    <a:pt x="75903" y="308967"/>
                  </a:lnTo>
                  <a:cubicBezTo>
                    <a:pt x="75605" y="304800"/>
                    <a:pt x="74712" y="300037"/>
                    <a:pt x="73224" y="294679"/>
                  </a:cubicBezTo>
                  <a:lnTo>
                    <a:pt x="68759" y="264318"/>
                  </a:lnTo>
                  <a:cubicBezTo>
                    <a:pt x="68312" y="260151"/>
                    <a:pt x="67419" y="255389"/>
                    <a:pt x="66080" y="250031"/>
                  </a:cubicBezTo>
                  <a:lnTo>
                    <a:pt x="66080" y="245566"/>
                  </a:lnTo>
                  <a:cubicBezTo>
                    <a:pt x="63550" y="246906"/>
                    <a:pt x="61169" y="248691"/>
                    <a:pt x="58936" y="250924"/>
                  </a:cubicBezTo>
                  <a:lnTo>
                    <a:pt x="57150" y="217884"/>
                  </a:lnTo>
                  <a:cubicBezTo>
                    <a:pt x="56704" y="213866"/>
                    <a:pt x="55811" y="209103"/>
                    <a:pt x="54471" y="203597"/>
                  </a:cubicBezTo>
                  <a:cubicBezTo>
                    <a:pt x="54322" y="198834"/>
                    <a:pt x="51941" y="195857"/>
                    <a:pt x="47328" y="194667"/>
                  </a:cubicBezTo>
                  <a:close/>
                  <a:moveTo>
                    <a:pt x="107156" y="216991"/>
                  </a:moveTo>
                  <a:lnTo>
                    <a:pt x="103585" y="225028"/>
                  </a:lnTo>
                  <a:lnTo>
                    <a:pt x="106264" y="226814"/>
                  </a:lnTo>
                  <a:lnTo>
                    <a:pt x="111621" y="225028"/>
                  </a:lnTo>
                  <a:lnTo>
                    <a:pt x="116086" y="218777"/>
                  </a:lnTo>
                  <a:lnTo>
                    <a:pt x="107156" y="216991"/>
                  </a:lnTo>
                  <a:close/>
                  <a:moveTo>
                    <a:pt x="85725" y="230386"/>
                  </a:moveTo>
                  <a:lnTo>
                    <a:pt x="84832" y="241994"/>
                  </a:lnTo>
                  <a:lnTo>
                    <a:pt x="91083" y="296465"/>
                  </a:lnTo>
                  <a:cubicBezTo>
                    <a:pt x="91232" y="299740"/>
                    <a:pt x="91827" y="303014"/>
                    <a:pt x="92869" y="306288"/>
                  </a:cubicBezTo>
                  <a:cubicBezTo>
                    <a:pt x="95697" y="306139"/>
                    <a:pt x="97483" y="304651"/>
                    <a:pt x="98227" y="301823"/>
                  </a:cubicBezTo>
                  <a:lnTo>
                    <a:pt x="97334" y="290215"/>
                  </a:lnTo>
                  <a:lnTo>
                    <a:pt x="89297" y="250031"/>
                  </a:lnTo>
                  <a:lnTo>
                    <a:pt x="90190" y="238422"/>
                  </a:lnTo>
                  <a:lnTo>
                    <a:pt x="95548" y="231279"/>
                  </a:lnTo>
                  <a:lnTo>
                    <a:pt x="85725" y="230386"/>
                  </a:lnTo>
                  <a:close/>
                  <a:moveTo>
                    <a:pt x="224135" y="247352"/>
                  </a:moveTo>
                  <a:cubicBezTo>
                    <a:pt x="219224" y="248989"/>
                    <a:pt x="214462" y="251668"/>
                    <a:pt x="209848" y="255389"/>
                  </a:cubicBezTo>
                  <a:lnTo>
                    <a:pt x="202704" y="259854"/>
                  </a:lnTo>
                  <a:lnTo>
                    <a:pt x="201811" y="265211"/>
                  </a:lnTo>
                  <a:lnTo>
                    <a:pt x="204490" y="266104"/>
                  </a:lnTo>
                  <a:cubicBezTo>
                    <a:pt x="209104" y="264616"/>
                    <a:pt x="213866" y="262235"/>
                    <a:pt x="218778" y="258961"/>
                  </a:cubicBezTo>
                  <a:cubicBezTo>
                    <a:pt x="222201" y="256133"/>
                    <a:pt x="223987" y="252263"/>
                    <a:pt x="224135" y="247352"/>
                  </a:cubicBezTo>
                  <a:close/>
                  <a:moveTo>
                    <a:pt x="151805" y="268783"/>
                  </a:moveTo>
                  <a:lnTo>
                    <a:pt x="150912" y="281285"/>
                  </a:lnTo>
                  <a:cubicBezTo>
                    <a:pt x="151656" y="282178"/>
                    <a:pt x="152847" y="282773"/>
                    <a:pt x="154484" y="283071"/>
                  </a:cubicBezTo>
                  <a:lnTo>
                    <a:pt x="154484" y="269676"/>
                  </a:lnTo>
                  <a:lnTo>
                    <a:pt x="151805" y="268783"/>
                  </a:lnTo>
                  <a:close/>
                  <a:moveTo>
                    <a:pt x="150912" y="292893"/>
                  </a:moveTo>
                  <a:cubicBezTo>
                    <a:pt x="150912" y="295870"/>
                    <a:pt x="151805" y="298549"/>
                    <a:pt x="153591" y="300930"/>
                  </a:cubicBezTo>
                  <a:lnTo>
                    <a:pt x="154484" y="292893"/>
                  </a:lnTo>
                  <a:lnTo>
                    <a:pt x="150912" y="292893"/>
                  </a:lnTo>
                  <a:close/>
                  <a:moveTo>
                    <a:pt x="246460" y="296465"/>
                  </a:moveTo>
                  <a:cubicBezTo>
                    <a:pt x="244227" y="298995"/>
                    <a:pt x="242441" y="301972"/>
                    <a:pt x="241102" y="305395"/>
                  </a:cubicBezTo>
                  <a:cubicBezTo>
                    <a:pt x="241548" y="308818"/>
                    <a:pt x="242739" y="312092"/>
                    <a:pt x="244674" y="315218"/>
                  </a:cubicBezTo>
                  <a:lnTo>
                    <a:pt x="248246" y="305395"/>
                  </a:lnTo>
                  <a:lnTo>
                    <a:pt x="249139" y="298251"/>
                  </a:lnTo>
                  <a:cubicBezTo>
                    <a:pt x="248692" y="297507"/>
                    <a:pt x="247799" y="296912"/>
                    <a:pt x="246460" y="296465"/>
                  </a:cubicBezTo>
                  <a:close/>
                  <a:moveTo>
                    <a:pt x="261640" y="297358"/>
                  </a:moveTo>
                  <a:lnTo>
                    <a:pt x="259854" y="302716"/>
                  </a:lnTo>
                  <a:lnTo>
                    <a:pt x="267891" y="302716"/>
                  </a:lnTo>
                  <a:cubicBezTo>
                    <a:pt x="267147" y="299888"/>
                    <a:pt x="265063" y="298102"/>
                    <a:pt x="261640" y="297358"/>
                  </a:cubicBezTo>
                  <a:close/>
                  <a:moveTo>
                    <a:pt x="139303" y="307181"/>
                  </a:moveTo>
                  <a:lnTo>
                    <a:pt x="138410" y="313432"/>
                  </a:lnTo>
                  <a:cubicBezTo>
                    <a:pt x="139601" y="313283"/>
                    <a:pt x="140494" y="312688"/>
                    <a:pt x="141089" y="311646"/>
                  </a:cubicBezTo>
                  <a:cubicBezTo>
                    <a:pt x="141089" y="310157"/>
                    <a:pt x="140494" y="308669"/>
                    <a:pt x="139303" y="307181"/>
                  </a:cubicBezTo>
                  <a:close/>
                  <a:moveTo>
                    <a:pt x="153591" y="312539"/>
                  </a:moveTo>
                  <a:lnTo>
                    <a:pt x="153591" y="318790"/>
                  </a:lnTo>
                  <a:lnTo>
                    <a:pt x="158056" y="317897"/>
                  </a:lnTo>
                  <a:cubicBezTo>
                    <a:pt x="157163" y="315664"/>
                    <a:pt x="155674" y="313878"/>
                    <a:pt x="153591" y="312539"/>
                  </a:cubicBezTo>
                  <a:close/>
                  <a:moveTo>
                    <a:pt x="108049" y="321468"/>
                  </a:moveTo>
                  <a:lnTo>
                    <a:pt x="108049" y="327719"/>
                  </a:lnTo>
                  <a:lnTo>
                    <a:pt x="111621" y="326826"/>
                  </a:lnTo>
                  <a:lnTo>
                    <a:pt x="112514" y="321468"/>
                  </a:lnTo>
                  <a:lnTo>
                    <a:pt x="108049" y="321468"/>
                  </a:lnTo>
                  <a:close/>
                  <a:moveTo>
                    <a:pt x="215206" y="352722"/>
                  </a:moveTo>
                  <a:lnTo>
                    <a:pt x="214313" y="361652"/>
                  </a:lnTo>
                  <a:lnTo>
                    <a:pt x="220564" y="361652"/>
                  </a:lnTo>
                  <a:cubicBezTo>
                    <a:pt x="220415" y="358229"/>
                    <a:pt x="218629" y="355252"/>
                    <a:pt x="215206" y="352722"/>
                  </a:cubicBezTo>
                  <a:close/>
                  <a:moveTo>
                    <a:pt x="160735" y="357187"/>
                  </a:moveTo>
                  <a:lnTo>
                    <a:pt x="161628" y="361652"/>
                  </a:lnTo>
                  <a:lnTo>
                    <a:pt x="165199" y="357187"/>
                  </a:lnTo>
                  <a:lnTo>
                    <a:pt x="160735" y="357187"/>
                  </a:lnTo>
                  <a:close/>
                  <a:moveTo>
                    <a:pt x="27682" y="245566"/>
                  </a:moveTo>
                  <a:cubicBezTo>
                    <a:pt x="26194" y="247501"/>
                    <a:pt x="25301" y="249882"/>
                    <a:pt x="25003" y="252710"/>
                  </a:cubicBezTo>
                  <a:cubicBezTo>
                    <a:pt x="25152" y="254049"/>
                    <a:pt x="25747" y="254942"/>
                    <a:pt x="26789" y="255389"/>
                  </a:cubicBezTo>
                  <a:lnTo>
                    <a:pt x="29468" y="248245"/>
                  </a:lnTo>
                  <a:cubicBezTo>
                    <a:pt x="29171" y="247054"/>
                    <a:pt x="28575" y="246161"/>
                    <a:pt x="27682" y="245566"/>
                  </a:cubicBezTo>
                  <a:close/>
                  <a:moveTo>
                    <a:pt x="10716" y="255389"/>
                  </a:moveTo>
                  <a:lnTo>
                    <a:pt x="8930" y="260747"/>
                  </a:lnTo>
                  <a:lnTo>
                    <a:pt x="12502" y="259854"/>
                  </a:lnTo>
                  <a:cubicBezTo>
                    <a:pt x="12353" y="258216"/>
                    <a:pt x="11758" y="256728"/>
                    <a:pt x="10716" y="255389"/>
                  </a:cubicBezTo>
                  <a:close/>
                  <a:moveTo>
                    <a:pt x="25896" y="292000"/>
                  </a:moveTo>
                  <a:lnTo>
                    <a:pt x="24110" y="300037"/>
                  </a:lnTo>
                  <a:lnTo>
                    <a:pt x="25896" y="302716"/>
                  </a:lnTo>
                  <a:cubicBezTo>
                    <a:pt x="27831" y="305097"/>
                    <a:pt x="30212" y="307479"/>
                    <a:pt x="33040" y="309860"/>
                  </a:cubicBezTo>
                  <a:lnTo>
                    <a:pt x="33933" y="297358"/>
                  </a:lnTo>
                  <a:cubicBezTo>
                    <a:pt x="31849" y="295126"/>
                    <a:pt x="29171" y="293340"/>
                    <a:pt x="25896" y="292000"/>
                  </a:cubicBezTo>
                  <a:close/>
                  <a:moveTo>
                    <a:pt x="52685" y="298251"/>
                  </a:moveTo>
                  <a:lnTo>
                    <a:pt x="50899" y="308967"/>
                  </a:lnTo>
                  <a:lnTo>
                    <a:pt x="32147" y="314325"/>
                  </a:lnTo>
                  <a:cubicBezTo>
                    <a:pt x="29319" y="314920"/>
                    <a:pt x="26343" y="315813"/>
                    <a:pt x="23217" y="317004"/>
                  </a:cubicBezTo>
                  <a:cubicBezTo>
                    <a:pt x="20539" y="317748"/>
                    <a:pt x="17562" y="318938"/>
                    <a:pt x="14288" y="320575"/>
                  </a:cubicBezTo>
                  <a:lnTo>
                    <a:pt x="8037" y="325933"/>
                  </a:lnTo>
                  <a:lnTo>
                    <a:pt x="5358" y="334863"/>
                  </a:lnTo>
                  <a:lnTo>
                    <a:pt x="5358" y="340221"/>
                  </a:lnTo>
                  <a:lnTo>
                    <a:pt x="8930" y="338435"/>
                  </a:lnTo>
                  <a:cubicBezTo>
                    <a:pt x="8483" y="336500"/>
                    <a:pt x="8186" y="334119"/>
                    <a:pt x="8037" y="331291"/>
                  </a:cubicBezTo>
                  <a:lnTo>
                    <a:pt x="10716" y="329505"/>
                  </a:lnTo>
                  <a:lnTo>
                    <a:pt x="20539" y="327719"/>
                  </a:lnTo>
                  <a:lnTo>
                    <a:pt x="37505" y="320575"/>
                  </a:lnTo>
                  <a:lnTo>
                    <a:pt x="48221" y="318790"/>
                  </a:lnTo>
                  <a:cubicBezTo>
                    <a:pt x="50155" y="317599"/>
                    <a:pt x="51941" y="315813"/>
                    <a:pt x="53578" y="313432"/>
                  </a:cubicBezTo>
                  <a:lnTo>
                    <a:pt x="57150" y="304502"/>
                  </a:lnTo>
                  <a:cubicBezTo>
                    <a:pt x="56555" y="301972"/>
                    <a:pt x="55067" y="299888"/>
                    <a:pt x="52685" y="298251"/>
                  </a:cubicBezTo>
                  <a:close/>
                  <a:moveTo>
                    <a:pt x="53578" y="327719"/>
                  </a:moveTo>
                  <a:cubicBezTo>
                    <a:pt x="51346" y="329803"/>
                    <a:pt x="49560" y="332482"/>
                    <a:pt x="48221" y="335756"/>
                  </a:cubicBezTo>
                  <a:lnTo>
                    <a:pt x="50899" y="359866"/>
                  </a:lnTo>
                  <a:lnTo>
                    <a:pt x="61615" y="402729"/>
                  </a:lnTo>
                  <a:cubicBezTo>
                    <a:pt x="61764" y="406449"/>
                    <a:pt x="63550" y="409128"/>
                    <a:pt x="66973" y="410765"/>
                  </a:cubicBezTo>
                  <a:lnTo>
                    <a:pt x="67866" y="408086"/>
                  </a:lnTo>
                  <a:lnTo>
                    <a:pt x="63401" y="376832"/>
                  </a:lnTo>
                  <a:lnTo>
                    <a:pt x="64294" y="364331"/>
                  </a:lnTo>
                  <a:lnTo>
                    <a:pt x="66973" y="353615"/>
                  </a:lnTo>
                  <a:lnTo>
                    <a:pt x="61615" y="345579"/>
                  </a:lnTo>
                  <a:lnTo>
                    <a:pt x="58043" y="335756"/>
                  </a:lnTo>
                  <a:cubicBezTo>
                    <a:pt x="57299" y="333077"/>
                    <a:pt x="55811" y="330398"/>
                    <a:pt x="53578" y="327719"/>
                  </a:cubicBezTo>
                  <a:close/>
                  <a:moveTo>
                    <a:pt x="33040" y="332184"/>
                  </a:moveTo>
                  <a:lnTo>
                    <a:pt x="19646" y="335756"/>
                  </a:lnTo>
                  <a:cubicBezTo>
                    <a:pt x="17562" y="336649"/>
                    <a:pt x="15478" y="337840"/>
                    <a:pt x="13395" y="339328"/>
                  </a:cubicBezTo>
                  <a:lnTo>
                    <a:pt x="18753" y="339328"/>
                  </a:lnTo>
                  <a:lnTo>
                    <a:pt x="32147" y="342007"/>
                  </a:lnTo>
                  <a:lnTo>
                    <a:pt x="34826" y="334863"/>
                  </a:lnTo>
                  <a:cubicBezTo>
                    <a:pt x="34528" y="333672"/>
                    <a:pt x="33933" y="332779"/>
                    <a:pt x="33040" y="332184"/>
                  </a:cubicBezTo>
                  <a:close/>
                  <a:moveTo>
                    <a:pt x="15181" y="300037"/>
                  </a:moveTo>
                  <a:lnTo>
                    <a:pt x="9823" y="304502"/>
                  </a:lnTo>
                  <a:lnTo>
                    <a:pt x="11609" y="308967"/>
                  </a:lnTo>
                  <a:cubicBezTo>
                    <a:pt x="13246" y="306437"/>
                    <a:pt x="14437" y="303460"/>
                    <a:pt x="15181" y="300037"/>
                  </a:cubicBezTo>
                  <a:close/>
                  <a:moveTo>
                    <a:pt x="32147" y="353615"/>
                  </a:moveTo>
                  <a:lnTo>
                    <a:pt x="32147" y="361652"/>
                  </a:lnTo>
                  <a:lnTo>
                    <a:pt x="37505" y="360759"/>
                  </a:lnTo>
                  <a:lnTo>
                    <a:pt x="38398" y="353615"/>
                  </a:lnTo>
                  <a:lnTo>
                    <a:pt x="32147" y="353615"/>
                  </a:lnTo>
                  <a:close/>
                  <a:moveTo>
                    <a:pt x="20539" y="362545"/>
                  </a:moveTo>
                  <a:lnTo>
                    <a:pt x="19646" y="369689"/>
                  </a:lnTo>
                  <a:cubicBezTo>
                    <a:pt x="20092" y="370582"/>
                    <a:pt x="20985" y="371177"/>
                    <a:pt x="22324" y="371475"/>
                  </a:cubicBezTo>
                  <a:cubicBezTo>
                    <a:pt x="22176" y="368796"/>
                    <a:pt x="21580" y="365819"/>
                    <a:pt x="20539" y="362545"/>
                  </a:cubicBezTo>
                  <a:close/>
                  <a:moveTo>
                    <a:pt x="37505" y="378618"/>
                  </a:moveTo>
                  <a:cubicBezTo>
                    <a:pt x="37505" y="380702"/>
                    <a:pt x="38100" y="382786"/>
                    <a:pt x="39291" y="384869"/>
                  </a:cubicBezTo>
                  <a:lnTo>
                    <a:pt x="39291" y="379511"/>
                  </a:lnTo>
                  <a:lnTo>
                    <a:pt x="37505" y="378618"/>
                  </a:lnTo>
                  <a:close/>
                  <a:moveTo>
                    <a:pt x="21432" y="381297"/>
                  </a:moveTo>
                  <a:lnTo>
                    <a:pt x="22324" y="392906"/>
                  </a:lnTo>
                  <a:lnTo>
                    <a:pt x="22324" y="381297"/>
                  </a:lnTo>
                  <a:lnTo>
                    <a:pt x="21432" y="381297"/>
                  </a:lnTo>
                  <a:close/>
                  <a:moveTo>
                    <a:pt x="91976" y="410765"/>
                  </a:moveTo>
                  <a:lnTo>
                    <a:pt x="90190" y="422374"/>
                  </a:lnTo>
                  <a:lnTo>
                    <a:pt x="90190" y="435768"/>
                  </a:lnTo>
                  <a:lnTo>
                    <a:pt x="91976" y="447377"/>
                  </a:lnTo>
                  <a:cubicBezTo>
                    <a:pt x="93464" y="449907"/>
                    <a:pt x="95548" y="451991"/>
                    <a:pt x="98227" y="453628"/>
                  </a:cubicBezTo>
                  <a:lnTo>
                    <a:pt x="99120" y="442019"/>
                  </a:lnTo>
                  <a:lnTo>
                    <a:pt x="99120" y="428625"/>
                  </a:lnTo>
                  <a:lnTo>
                    <a:pt x="97334" y="417909"/>
                  </a:lnTo>
                  <a:cubicBezTo>
                    <a:pt x="95994" y="415230"/>
                    <a:pt x="94208" y="412849"/>
                    <a:pt x="91976" y="410765"/>
                  </a:cubicBezTo>
                  <a:close/>
                  <a:moveTo>
                    <a:pt x="37505" y="416123"/>
                  </a:moveTo>
                  <a:lnTo>
                    <a:pt x="37505" y="428625"/>
                  </a:lnTo>
                  <a:lnTo>
                    <a:pt x="41077" y="425946"/>
                  </a:lnTo>
                  <a:lnTo>
                    <a:pt x="43756" y="417016"/>
                  </a:lnTo>
                  <a:lnTo>
                    <a:pt x="37505" y="416123"/>
                  </a:lnTo>
                  <a:close/>
                  <a:moveTo>
                    <a:pt x="74117" y="418802"/>
                  </a:moveTo>
                  <a:lnTo>
                    <a:pt x="69652" y="433090"/>
                  </a:lnTo>
                  <a:lnTo>
                    <a:pt x="63401" y="445591"/>
                  </a:lnTo>
                  <a:cubicBezTo>
                    <a:pt x="62062" y="449609"/>
                    <a:pt x="60871" y="454372"/>
                    <a:pt x="59829" y="459879"/>
                  </a:cubicBezTo>
                  <a:cubicBezTo>
                    <a:pt x="63252" y="461665"/>
                    <a:pt x="67122" y="462557"/>
                    <a:pt x="71438" y="462557"/>
                  </a:cubicBezTo>
                  <a:lnTo>
                    <a:pt x="80367" y="462557"/>
                  </a:lnTo>
                  <a:lnTo>
                    <a:pt x="80367" y="454521"/>
                  </a:lnTo>
                  <a:cubicBezTo>
                    <a:pt x="77093" y="451991"/>
                    <a:pt x="74414" y="448419"/>
                    <a:pt x="72331" y="443805"/>
                  </a:cubicBezTo>
                  <a:lnTo>
                    <a:pt x="75010" y="427732"/>
                  </a:lnTo>
                  <a:lnTo>
                    <a:pt x="78581" y="418802"/>
                  </a:lnTo>
                  <a:lnTo>
                    <a:pt x="74117" y="418802"/>
                  </a:lnTo>
                  <a:close/>
                  <a:moveTo>
                    <a:pt x="59829" y="424160"/>
                  </a:moveTo>
                  <a:lnTo>
                    <a:pt x="58043" y="432197"/>
                  </a:lnTo>
                  <a:lnTo>
                    <a:pt x="63401" y="432197"/>
                  </a:lnTo>
                  <a:cubicBezTo>
                    <a:pt x="62657" y="429518"/>
                    <a:pt x="61466" y="426839"/>
                    <a:pt x="59829" y="424160"/>
                  </a:cubicBezTo>
                  <a:close/>
                  <a:moveTo>
                    <a:pt x="40184" y="442912"/>
                  </a:moveTo>
                  <a:cubicBezTo>
                    <a:pt x="39142" y="445591"/>
                    <a:pt x="38547" y="448568"/>
                    <a:pt x="38398" y="451842"/>
                  </a:cubicBezTo>
                  <a:cubicBezTo>
                    <a:pt x="38993" y="454521"/>
                    <a:pt x="40481" y="456902"/>
                    <a:pt x="42863" y="458986"/>
                  </a:cubicBezTo>
                  <a:lnTo>
                    <a:pt x="44649" y="449163"/>
                  </a:lnTo>
                  <a:cubicBezTo>
                    <a:pt x="43905" y="446782"/>
                    <a:pt x="42416" y="444698"/>
                    <a:pt x="40184" y="442912"/>
                  </a:cubicBezTo>
                  <a:close/>
                  <a:moveTo>
                    <a:pt x="102692" y="463450"/>
                  </a:moveTo>
                  <a:cubicBezTo>
                    <a:pt x="101650" y="469404"/>
                    <a:pt x="101055" y="476250"/>
                    <a:pt x="100906" y="483989"/>
                  </a:cubicBezTo>
                  <a:lnTo>
                    <a:pt x="101799" y="492025"/>
                  </a:lnTo>
                  <a:cubicBezTo>
                    <a:pt x="103287" y="489644"/>
                    <a:pt x="104478" y="486965"/>
                    <a:pt x="105371" y="483989"/>
                  </a:cubicBezTo>
                  <a:cubicBezTo>
                    <a:pt x="106561" y="479822"/>
                    <a:pt x="109835" y="475654"/>
                    <a:pt x="115193" y="471487"/>
                  </a:cubicBezTo>
                  <a:lnTo>
                    <a:pt x="115193" y="464343"/>
                  </a:lnTo>
                  <a:lnTo>
                    <a:pt x="102692" y="463450"/>
                  </a:lnTo>
                  <a:close/>
                  <a:moveTo>
                    <a:pt x="66080" y="472380"/>
                  </a:moveTo>
                  <a:cubicBezTo>
                    <a:pt x="63401" y="475506"/>
                    <a:pt x="61020" y="479077"/>
                    <a:pt x="58936" y="483096"/>
                  </a:cubicBezTo>
                  <a:lnTo>
                    <a:pt x="66080" y="493811"/>
                  </a:lnTo>
                  <a:lnTo>
                    <a:pt x="72331" y="492025"/>
                  </a:lnTo>
                  <a:lnTo>
                    <a:pt x="72331" y="483096"/>
                  </a:lnTo>
                  <a:cubicBezTo>
                    <a:pt x="71735" y="478929"/>
                    <a:pt x="69652" y="475357"/>
                    <a:pt x="66080" y="472380"/>
                  </a:cubicBezTo>
                  <a:close/>
                  <a:moveTo>
                    <a:pt x="82153" y="490240"/>
                  </a:moveTo>
                  <a:cubicBezTo>
                    <a:pt x="82451" y="494109"/>
                    <a:pt x="84535" y="496193"/>
                    <a:pt x="88404" y="496490"/>
                  </a:cubicBezTo>
                  <a:lnTo>
                    <a:pt x="88404" y="490240"/>
                  </a:lnTo>
                  <a:lnTo>
                    <a:pt x="82153" y="490240"/>
                  </a:lnTo>
                  <a:close/>
                  <a:moveTo>
                    <a:pt x="49114" y="496490"/>
                  </a:moveTo>
                  <a:lnTo>
                    <a:pt x="49114" y="500955"/>
                  </a:lnTo>
                  <a:lnTo>
                    <a:pt x="54471" y="500955"/>
                  </a:lnTo>
                  <a:cubicBezTo>
                    <a:pt x="53132" y="499020"/>
                    <a:pt x="51346" y="497532"/>
                    <a:pt x="49114" y="496490"/>
                  </a:cubicBezTo>
                  <a:close/>
                  <a:moveTo>
                    <a:pt x="66080" y="503634"/>
                  </a:moveTo>
                  <a:lnTo>
                    <a:pt x="65187" y="517922"/>
                  </a:lnTo>
                  <a:lnTo>
                    <a:pt x="68759" y="547390"/>
                  </a:lnTo>
                  <a:lnTo>
                    <a:pt x="72331" y="560784"/>
                  </a:lnTo>
                  <a:cubicBezTo>
                    <a:pt x="74265" y="563909"/>
                    <a:pt x="76647" y="566886"/>
                    <a:pt x="79474" y="569714"/>
                  </a:cubicBezTo>
                  <a:lnTo>
                    <a:pt x="79474" y="584894"/>
                  </a:lnTo>
                  <a:lnTo>
                    <a:pt x="80367" y="592931"/>
                  </a:lnTo>
                  <a:lnTo>
                    <a:pt x="74117" y="594717"/>
                  </a:lnTo>
                  <a:lnTo>
                    <a:pt x="73224" y="600968"/>
                  </a:lnTo>
                  <a:lnTo>
                    <a:pt x="75010" y="601861"/>
                  </a:lnTo>
                  <a:lnTo>
                    <a:pt x="77689" y="600968"/>
                  </a:lnTo>
                  <a:cubicBezTo>
                    <a:pt x="80814" y="598884"/>
                    <a:pt x="84088" y="596205"/>
                    <a:pt x="87511" y="592931"/>
                  </a:cubicBezTo>
                  <a:lnTo>
                    <a:pt x="89297" y="578643"/>
                  </a:lnTo>
                  <a:lnTo>
                    <a:pt x="88404" y="563463"/>
                  </a:lnTo>
                  <a:cubicBezTo>
                    <a:pt x="86618" y="560189"/>
                    <a:pt x="83642" y="557510"/>
                    <a:pt x="79474" y="555426"/>
                  </a:cubicBezTo>
                  <a:lnTo>
                    <a:pt x="75010" y="526851"/>
                  </a:lnTo>
                  <a:lnTo>
                    <a:pt x="71438" y="514350"/>
                  </a:lnTo>
                  <a:cubicBezTo>
                    <a:pt x="70396" y="510778"/>
                    <a:pt x="68610" y="507206"/>
                    <a:pt x="66080" y="503634"/>
                  </a:cubicBezTo>
                  <a:close/>
                  <a:moveTo>
                    <a:pt x="103585" y="503634"/>
                  </a:moveTo>
                  <a:cubicBezTo>
                    <a:pt x="102394" y="508843"/>
                    <a:pt x="101799" y="514796"/>
                    <a:pt x="101799" y="521493"/>
                  </a:cubicBezTo>
                  <a:lnTo>
                    <a:pt x="103585" y="558998"/>
                  </a:lnTo>
                  <a:cubicBezTo>
                    <a:pt x="103585" y="563761"/>
                    <a:pt x="105668" y="566142"/>
                    <a:pt x="109835" y="566142"/>
                  </a:cubicBezTo>
                  <a:cubicBezTo>
                    <a:pt x="109984" y="561677"/>
                    <a:pt x="110580" y="556319"/>
                    <a:pt x="111621" y="550068"/>
                  </a:cubicBezTo>
                  <a:lnTo>
                    <a:pt x="113407" y="542032"/>
                  </a:lnTo>
                  <a:lnTo>
                    <a:pt x="112514" y="533102"/>
                  </a:lnTo>
                  <a:lnTo>
                    <a:pt x="108049" y="517922"/>
                  </a:lnTo>
                  <a:cubicBezTo>
                    <a:pt x="107603" y="513159"/>
                    <a:pt x="106115" y="508397"/>
                    <a:pt x="103585" y="503634"/>
                  </a:cubicBezTo>
                  <a:close/>
                  <a:moveTo>
                    <a:pt x="183952" y="526851"/>
                  </a:moveTo>
                  <a:lnTo>
                    <a:pt x="183952" y="538460"/>
                  </a:lnTo>
                  <a:lnTo>
                    <a:pt x="185738" y="533995"/>
                  </a:lnTo>
                  <a:cubicBezTo>
                    <a:pt x="187672" y="531911"/>
                    <a:pt x="189161" y="529530"/>
                    <a:pt x="190203" y="526851"/>
                  </a:cubicBezTo>
                  <a:lnTo>
                    <a:pt x="183952" y="526851"/>
                  </a:lnTo>
                  <a:close/>
                  <a:moveTo>
                    <a:pt x="145554" y="546497"/>
                  </a:moveTo>
                  <a:lnTo>
                    <a:pt x="141982" y="547390"/>
                  </a:lnTo>
                  <a:cubicBezTo>
                    <a:pt x="142429" y="548878"/>
                    <a:pt x="143619" y="550068"/>
                    <a:pt x="145554" y="550961"/>
                  </a:cubicBezTo>
                  <a:lnTo>
                    <a:pt x="148233" y="547390"/>
                  </a:lnTo>
                  <a:lnTo>
                    <a:pt x="145554" y="546497"/>
                  </a:lnTo>
                  <a:close/>
                  <a:moveTo>
                    <a:pt x="226814" y="546497"/>
                  </a:moveTo>
                  <a:cubicBezTo>
                    <a:pt x="224284" y="548282"/>
                    <a:pt x="221903" y="550664"/>
                    <a:pt x="219671" y="553640"/>
                  </a:cubicBezTo>
                  <a:lnTo>
                    <a:pt x="217885" y="559891"/>
                  </a:lnTo>
                  <a:lnTo>
                    <a:pt x="222349" y="558998"/>
                  </a:lnTo>
                  <a:cubicBezTo>
                    <a:pt x="224731" y="557361"/>
                    <a:pt x="227112" y="555277"/>
                    <a:pt x="229493" y="552747"/>
                  </a:cubicBezTo>
                  <a:lnTo>
                    <a:pt x="231279" y="546497"/>
                  </a:lnTo>
                  <a:lnTo>
                    <a:pt x="226814" y="546497"/>
                  </a:lnTo>
                  <a:close/>
                  <a:moveTo>
                    <a:pt x="187524" y="558105"/>
                  </a:moveTo>
                  <a:cubicBezTo>
                    <a:pt x="185887" y="560189"/>
                    <a:pt x="184696" y="562570"/>
                    <a:pt x="183952" y="565249"/>
                  </a:cubicBezTo>
                  <a:cubicBezTo>
                    <a:pt x="183952" y="566588"/>
                    <a:pt x="184547" y="567481"/>
                    <a:pt x="185738" y="567928"/>
                  </a:cubicBezTo>
                  <a:cubicBezTo>
                    <a:pt x="187226" y="565695"/>
                    <a:pt x="188714" y="563016"/>
                    <a:pt x="190203" y="559891"/>
                  </a:cubicBezTo>
                  <a:cubicBezTo>
                    <a:pt x="189756" y="559147"/>
                    <a:pt x="188863" y="558552"/>
                    <a:pt x="187524" y="558105"/>
                  </a:cubicBezTo>
                  <a:close/>
                  <a:moveTo>
                    <a:pt x="311646" y="559891"/>
                  </a:moveTo>
                  <a:lnTo>
                    <a:pt x="311646" y="567035"/>
                  </a:lnTo>
                  <a:lnTo>
                    <a:pt x="317897" y="565249"/>
                  </a:lnTo>
                  <a:lnTo>
                    <a:pt x="319683" y="559891"/>
                  </a:lnTo>
                  <a:lnTo>
                    <a:pt x="311646" y="559891"/>
                  </a:lnTo>
                  <a:close/>
                  <a:moveTo>
                    <a:pt x="241995" y="564356"/>
                  </a:moveTo>
                  <a:lnTo>
                    <a:pt x="241102" y="572393"/>
                  </a:lnTo>
                  <a:lnTo>
                    <a:pt x="242888" y="575072"/>
                  </a:lnTo>
                  <a:lnTo>
                    <a:pt x="245567" y="574179"/>
                  </a:lnTo>
                  <a:lnTo>
                    <a:pt x="247353" y="567928"/>
                  </a:lnTo>
                  <a:lnTo>
                    <a:pt x="246460" y="565249"/>
                  </a:lnTo>
                  <a:lnTo>
                    <a:pt x="241995" y="564356"/>
                  </a:lnTo>
                  <a:close/>
                  <a:moveTo>
                    <a:pt x="278606" y="567928"/>
                  </a:moveTo>
                  <a:cubicBezTo>
                    <a:pt x="279202" y="570458"/>
                    <a:pt x="280690" y="572541"/>
                    <a:pt x="283071" y="574179"/>
                  </a:cubicBezTo>
                  <a:lnTo>
                    <a:pt x="283071" y="567928"/>
                  </a:lnTo>
                  <a:lnTo>
                    <a:pt x="278606" y="567928"/>
                  </a:lnTo>
                  <a:close/>
                  <a:moveTo>
                    <a:pt x="166985" y="562570"/>
                  </a:moveTo>
                  <a:cubicBezTo>
                    <a:pt x="167878" y="567184"/>
                    <a:pt x="169962" y="571351"/>
                    <a:pt x="173236" y="575072"/>
                  </a:cubicBezTo>
                  <a:lnTo>
                    <a:pt x="174129" y="568821"/>
                  </a:lnTo>
                  <a:lnTo>
                    <a:pt x="173236" y="567035"/>
                  </a:lnTo>
                  <a:lnTo>
                    <a:pt x="172343" y="564356"/>
                  </a:lnTo>
                  <a:lnTo>
                    <a:pt x="166985" y="562570"/>
                  </a:lnTo>
                  <a:close/>
                  <a:moveTo>
                    <a:pt x="87511" y="517922"/>
                  </a:moveTo>
                  <a:lnTo>
                    <a:pt x="85725" y="531316"/>
                  </a:lnTo>
                  <a:cubicBezTo>
                    <a:pt x="86172" y="534888"/>
                    <a:pt x="87362" y="538460"/>
                    <a:pt x="89297" y="542032"/>
                  </a:cubicBezTo>
                  <a:lnTo>
                    <a:pt x="88404" y="528637"/>
                  </a:lnTo>
                  <a:lnTo>
                    <a:pt x="89297" y="520600"/>
                  </a:lnTo>
                  <a:cubicBezTo>
                    <a:pt x="88999" y="519410"/>
                    <a:pt x="88404" y="518517"/>
                    <a:pt x="87511" y="517922"/>
                  </a:cubicBezTo>
                  <a:close/>
                  <a:moveTo>
                    <a:pt x="145554" y="567035"/>
                  </a:moveTo>
                  <a:lnTo>
                    <a:pt x="145554" y="573286"/>
                  </a:lnTo>
                  <a:cubicBezTo>
                    <a:pt x="147191" y="571649"/>
                    <a:pt x="148382" y="569565"/>
                    <a:pt x="149126" y="567035"/>
                  </a:cubicBezTo>
                  <a:lnTo>
                    <a:pt x="145554" y="567035"/>
                  </a:lnTo>
                  <a:close/>
                  <a:moveTo>
                    <a:pt x="108049" y="574179"/>
                  </a:moveTo>
                  <a:lnTo>
                    <a:pt x="107156" y="584894"/>
                  </a:lnTo>
                  <a:lnTo>
                    <a:pt x="108049" y="603647"/>
                  </a:lnTo>
                  <a:cubicBezTo>
                    <a:pt x="108049" y="604540"/>
                    <a:pt x="108645" y="605135"/>
                    <a:pt x="109835" y="605432"/>
                  </a:cubicBezTo>
                  <a:lnTo>
                    <a:pt x="112514" y="585787"/>
                  </a:lnTo>
                  <a:cubicBezTo>
                    <a:pt x="113705" y="583257"/>
                    <a:pt x="115491" y="580876"/>
                    <a:pt x="117872" y="578643"/>
                  </a:cubicBezTo>
                  <a:lnTo>
                    <a:pt x="121444" y="575965"/>
                  </a:lnTo>
                  <a:lnTo>
                    <a:pt x="116979" y="575965"/>
                  </a:lnTo>
                  <a:lnTo>
                    <a:pt x="108049" y="574179"/>
                  </a:lnTo>
                  <a:close/>
                  <a:moveTo>
                    <a:pt x="293787" y="575072"/>
                  </a:moveTo>
                  <a:cubicBezTo>
                    <a:pt x="294233" y="578346"/>
                    <a:pt x="295424" y="581322"/>
                    <a:pt x="297359" y="584001"/>
                  </a:cubicBezTo>
                  <a:lnTo>
                    <a:pt x="299145" y="575072"/>
                  </a:lnTo>
                  <a:lnTo>
                    <a:pt x="293787" y="575072"/>
                  </a:lnTo>
                  <a:close/>
                  <a:moveTo>
                    <a:pt x="144661" y="584001"/>
                  </a:moveTo>
                  <a:lnTo>
                    <a:pt x="142875" y="589359"/>
                  </a:lnTo>
                  <a:lnTo>
                    <a:pt x="150912" y="589359"/>
                  </a:lnTo>
                  <a:lnTo>
                    <a:pt x="151805" y="584001"/>
                  </a:lnTo>
                  <a:lnTo>
                    <a:pt x="144661" y="584001"/>
                  </a:lnTo>
                  <a:close/>
                  <a:moveTo>
                    <a:pt x="292894" y="591145"/>
                  </a:moveTo>
                  <a:lnTo>
                    <a:pt x="293787" y="594717"/>
                  </a:lnTo>
                  <a:lnTo>
                    <a:pt x="301824" y="592931"/>
                  </a:lnTo>
                  <a:lnTo>
                    <a:pt x="292894" y="591145"/>
                  </a:lnTo>
                  <a:close/>
                  <a:moveTo>
                    <a:pt x="17860" y="550068"/>
                  </a:moveTo>
                  <a:cubicBezTo>
                    <a:pt x="18157" y="553789"/>
                    <a:pt x="20241" y="556170"/>
                    <a:pt x="24110" y="557212"/>
                  </a:cubicBezTo>
                  <a:lnTo>
                    <a:pt x="33933" y="556319"/>
                  </a:lnTo>
                  <a:lnTo>
                    <a:pt x="37505" y="557212"/>
                  </a:lnTo>
                  <a:cubicBezTo>
                    <a:pt x="34677" y="555724"/>
                    <a:pt x="31701" y="554533"/>
                    <a:pt x="28575" y="553640"/>
                  </a:cubicBezTo>
                  <a:lnTo>
                    <a:pt x="17860" y="550068"/>
                  </a:lnTo>
                  <a:close/>
                  <a:moveTo>
                    <a:pt x="76796" y="613469"/>
                  </a:moveTo>
                  <a:lnTo>
                    <a:pt x="75010" y="618827"/>
                  </a:lnTo>
                  <a:lnTo>
                    <a:pt x="76796" y="621506"/>
                  </a:lnTo>
                  <a:lnTo>
                    <a:pt x="78581" y="615255"/>
                  </a:lnTo>
                  <a:cubicBezTo>
                    <a:pt x="78433" y="614511"/>
                    <a:pt x="77837" y="613916"/>
                    <a:pt x="76796" y="613469"/>
                  </a:cubicBezTo>
                  <a:close/>
                  <a:moveTo>
                    <a:pt x="136624" y="613469"/>
                  </a:moveTo>
                  <a:cubicBezTo>
                    <a:pt x="135583" y="614065"/>
                    <a:pt x="134987" y="614957"/>
                    <a:pt x="134839" y="616148"/>
                  </a:cubicBezTo>
                  <a:lnTo>
                    <a:pt x="137517" y="616148"/>
                  </a:lnTo>
                  <a:lnTo>
                    <a:pt x="137517" y="613469"/>
                  </a:lnTo>
                  <a:lnTo>
                    <a:pt x="136624" y="613469"/>
                  </a:lnTo>
                  <a:close/>
                  <a:moveTo>
                    <a:pt x="333078" y="620613"/>
                  </a:moveTo>
                  <a:lnTo>
                    <a:pt x="333078" y="626864"/>
                  </a:lnTo>
                  <a:lnTo>
                    <a:pt x="337542" y="626864"/>
                  </a:lnTo>
                  <a:cubicBezTo>
                    <a:pt x="336649" y="624631"/>
                    <a:pt x="335161" y="622548"/>
                    <a:pt x="333078" y="620613"/>
                  </a:cubicBezTo>
                  <a:close/>
                  <a:moveTo>
                    <a:pt x="323255" y="520600"/>
                  </a:moveTo>
                  <a:lnTo>
                    <a:pt x="322362" y="533102"/>
                  </a:lnTo>
                  <a:lnTo>
                    <a:pt x="325041" y="532209"/>
                  </a:lnTo>
                  <a:lnTo>
                    <a:pt x="325934" y="520600"/>
                  </a:lnTo>
                  <a:lnTo>
                    <a:pt x="323255" y="520600"/>
                  </a:lnTo>
                  <a:close/>
                  <a:moveTo>
                    <a:pt x="296466" y="530423"/>
                  </a:moveTo>
                  <a:lnTo>
                    <a:pt x="291108" y="531316"/>
                  </a:lnTo>
                  <a:lnTo>
                    <a:pt x="290215" y="538460"/>
                  </a:lnTo>
                  <a:cubicBezTo>
                    <a:pt x="290662" y="539353"/>
                    <a:pt x="291555" y="539948"/>
                    <a:pt x="292894" y="540246"/>
                  </a:cubicBezTo>
                  <a:cubicBezTo>
                    <a:pt x="294680" y="537269"/>
                    <a:pt x="295871" y="533995"/>
                    <a:pt x="296466" y="530423"/>
                  </a:cubicBezTo>
                  <a:close/>
                  <a:moveTo>
                    <a:pt x="274142" y="540246"/>
                  </a:moveTo>
                  <a:lnTo>
                    <a:pt x="272356" y="543818"/>
                  </a:lnTo>
                  <a:lnTo>
                    <a:pt x="275928" y="542925"/>
                  </a:lnTo>
                  <a:lnTo>
                    <a:pt x="274142" y="540246"/>
                  </a:lnTo>
                  <a:close/>
                  <a:moveTo>
                    <a:pt x="308074" y="544711"/>
                  </a:moveTo>
                  <a:lnTo>
                    <a:pt x="308074" y="550961"/>
                  </a:lnTo>
                  <a:lnTo>
                    <a:pt x="310753" y="546497"/>
                  </a:lnTo>
                  <a:cubicBezTo>
                    <a:pt x="310307" y="545752"/>
                    <a:pt x="309414" y="545157"/>
                    <a:pt x="308074" y="544711"/>
                  </a:cubicBezTo>
                  <a:close/>
                  <a:moveTo>
                    <a:pt x="291108" y="318790"/>
                  </a:moveTo>
                  <a:lnTo>
                    <a:pt x="292001" y="321468"/>
                  </a:lnTo>
                  <a:lnTo>
                    <a:pt x="292001" y="318790"/>
                  </a:lnTo>
                  <a:lnTo>
                    <a:pt x="291108" y="318790"/>
                  </a:lnTo>
                  <a:close/>
                  <a:moveTo>
                    <a:pt x="290215" y="321468"/>
                  </a:moveTo>
                  <a:lnTo>
                    <a:pt x="282178" y="328612"/>
                  </a:lnTo>
                  <a:cubicBezTo>
                    <a:pt x="280095" y="330100"/>
                    <a:pt x="278606" y="332184"/>
                    <a:pt x="277714" y="334863"/>
                  </a:cubicBezTo>
                  <a:cubicBezTo>
                    <a:pt x="280839" y="333970"/>
                    <a:pt x="284113" y="332482"/>
                    <a:pt x="287536" y="330398"/>
                  </a:cubicBezTo>
                  <a:cubicBezTo>
                    <a:pt x="288876" y="327868"/>
                    <a:pt x="289769" y="324891"/>
                    <a:pt x="290215" y="321468"/>
                  </a:cubicBezTo>
                  <a:close/>
                  <a:moveTo>
                    <a:pt x="274142" y="260747"/>
                  </a:moveTo>
                  <a:lnTo>
                    <a:pt x="268784" y="265211"/>
                  </a:lnTo>
                  <a:cubicBezTo>
                    <a:pt x="269230" y="266551"/>
                    <a:pt x="270123" y="267444"/>
                    <a:pt x="271463" y="267890"/>
                  </a:cubicBezTo>
                  <a:cubicBezTo>
                    <a:pt x="273100" y="266849"/>
                    <a:pt x="274588" y="265360"/>
                    <a:pt x="275928" y="263425"/>
                  </a:cubicBezTo>
                  <a:lnTo>
                    <a:pt x="276821" y="260747"/>
                  </a:lnTo>
                  <a:lnTo>
                    <a:pt x="274142" y="260747"/>
                  </a:lnTo>
                  <a:close/>
                  <a:moveTo>
                    <a:pt x="301824" y="264318"/>
                  </a:moveTo>
                  <a:cubicBezTo>
                    <a:pt x="299740" y="266551"/>
                    <a:pt x="298252" y="269230"/>
                    <a:pt x="297359" y="272355"/>
                  </a:cubicBezTo>
                  <a:cubicBezTo>
                    <a:pt x="297359" y="275481"/>
                    <a:pt x="297954" y="278755"/>
                    <a:pt x="299145" y="282178"/>
                  </a:cubicBezTo>
                  <a:lnTo>
                    <a:pt x="300931" y="271462"/>
                  </a:lnTo>
                  <a:lnTo>
                    <a:pt x="303610" y="269676"/>
                  </a:lnTo>
                  <a:lnTo>
                    <a:pt x="303610" y="265211"/>
                  </a:lnTo>
                  <a:lnTo>
                    <a:pt x="301824" y="264318"/>
                  </a:lnTo>
                  <a:close/>
                  <a:moveTo>
                    <a:pt x="303610" y="108049"/>
                  </a:moveTo>
                  <a:lnTo>
                    <a:pt x="304503" y="112514"/>
                  </a:lnTo>
                  <a:lnTo>
                    <a:pt x="308967" y="110728"/>
                  </a:lnTo>
                  <a:lnTo>
                    <a:pt x="303610" y="1080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FA6B26B9-7A75-412A-B141-AD1735CA010B}"/>
                </a:ext>
              </a:extLst>
            </p:cNvPr>
            <p:cNvSpPr/>
            <p:nvPr/>
          </p:nvSpPr>
          <p:spPr>
            <a:xfrm>
              <a:off x="8108077" y="4247690"/>
              <a:ext cx="341114" cy="651867"/>
            </a:xfrm>
            <a:custGeom>
              <a:avLst/>
              <a:gdLst/>
              <a:ahLst/>
              <a:cxnLst/>
              <a:rect l="l" t="t" r="r" b="b"/>
              <a:pathLst>
                <a:path w="341114" h="651867">
                  <a:moveTo>
                    <a:pt x="75902" y="0"/>
                  </a:moveTo>
                  <a:lnTo>
                    <a:pt x="258068" y="0"/>
                  </a:lnTo>
                  <a:cubicBezTo>
                    <a:pt x="262235" y="595"/>
                    <a:pt x="266998" y="893"/>
                    <a:pt x="272356" y="893"/>
                  </a:cubicBezTo>
                  <a:lnTo>
                    <a:pt x="328613" y="1786"/>
                  </a:lnTo>
                  <a:lnTo>
                    <a:pt x="331291" y="2679"/>
                  </a:lnTo>
                  <a:cubicBezTo>
                    <a:pt x="333375" y="5357"/>
                    <a:pt x="335161" y="8334"/>
                    <a:pt x="336649" y="11608"/>
                  </a:cubicBezTo>
                  <a:lnTo>
                    <a:pt x="341114" y="38397"/>
                  </a:lnTo>
                  <a:lnTo>
                    <a:pt x="335756" y="123229"/>
                  </a:lnTo>
                  <a:cubicBezTo>
                    <a:pt x="335310" y="127099"/>
                    <a:pt x="333524" y="130373"/>
                    <a:pt x="330399" y="133052"/>
                  </a:cubicBezTo>
                  <a:lnTo>
                    <a:pt x="246460" y="135731"/>
                  </a:lnTo>
                  <a:lnTo>
                    <a:pt x="246460" y="115193"/>
                  </a:lnTo>
                  <a:lnTo>
                    <a:pt x="252710" y="113407"/>
                  </a:lnTo>
                  <a:lnTo>
                    <a:pt x="254496" y="118765"/>
                  </a:lnTo>
                  <a:lnTo>
                    <a:pt x="258961" y="119657"/>
                  </a:lnTo>
                  <a:lnTo>
                    <a:pt x="259854" y="118765"/>
                  </a:lnTo>
                  <a:lnTo>
                    <a:pt x="258068" y="112514"/>
                  </a:lnTo>
                  <a:cubicBezTo>
                    <a:pt x="255240" y="110579"/>
                    <a:pt x="251966" y="109091"/>
                    <a:pt x="248245" y="108049"/>
                  </a:cubicBezTo>
                  <a:lnTo>
                    <a:pt x="243781" y="118765"/>
                  </a:lnTo>
                  <a:lnTo>
                    <a:pt x="241102" y="131266"/>
                  </a:lnTo>
                  <a:cubicBezTo>
                    <a:pt x="238572" y="134094"/>
                    <a:pt x="235000" y="135582"/>
                    <a:pt x="230386" y="135731"/>
                  </a:cubicBezTo>
                  <a:lnTo>
                    <a:pt x="189310" y="134838"/>
                  </a:lnTo>
                  <a:lnTo>
                    <a:pt x="186631" y="133945"/>
                  </a:lnTo>
                  <a:cubicBezTo>
                    <a:pt x="182463" y="133350"/>
                    <a:pt x="177701" y="133052"/>
                    <a:pt x="172343" y="133052"/>
                  </a:cubicBezTo>
                  <a:lnTo>
                    <a:pt x="158056" y="133945"/>
                  </a:lnTo>
                  <a:cubicBezTo>
                    <a:pt x="154484" y="135136"/>
                    <a:pt x="152400" y="137815"/>
                    <a:pt x="151805" y="141982"/>
                  </a:cubicBezTo>
                  <a:lnTo>
                    <a:pt x="153591" y="155376"/>
                  </a:lnTo>
                  <a:cubicBezTo>
                    <a:pt x="152995" y="158502"/>
                    <a:pt x="151507" y="161478"/>
                    <a:pt x="149126" y="164306"/>
                  </a:cubicBezTo>
                  <a:lnTo>
                    <a:pt x="140196" y="170557"/>
                  </a:lnTo>
                  <a:lnTo>
                    <a:pt x="138410" y="178593"/>
                  </a:lnTo>
                  <a:cubicBezTo>
                    <a:pt x="138857" y="179486"/>
                    <a:pt x="139750" y="180082"/>
                    <a:pt x="141089" y="180379"/>
                  </a:cubicBezTo>
                  <a:cubicBezTo>
                    <a:pt x="144066" y="178445"/>
                    <a:pt x="147638" y="176956"/>
                    <a:pt x="151805" y="175915"/>
                  </a:cubicBezTo>
                  <a:lnTo>
                    <a:pt x="152698" y="189309"/>
                  </a:lnTo>
                  <a:lnTo>
                    <a:pt x="149126" y="200918"/>
                  </a:lnTo>
                  <a:cubicBezTo>
                    <a:pt x="144959" y="200322"/>
                    <a:pt x="140196" y="200025"/>
                    <a:pt x="134838" y="200025"/>
                  </a:cubicBezTo>
                  <a:cubicBezTo>
                    <a:pt x="132308" y="202257"/>
                    <a:pt x="129332" y="204341"/>
                    <a:pt x="125909" y="206275"/>
                  </a:cubicBezTo>
                  <a:cubicBezTo>
                    <a:pt x="122188" y="206871"/>
                    <a:pt x="119807" y="209252"/>
                    <a:pt x="118765" y="213419"/>
                  </a:cubicBezTo>
                  <a:lnTo>
                    <a:pt x="122337" y="214312"/>
                  </a:lnTo>
                  <a:lnTo>
                    <a:pt x="143768" y="209847"/>
                  </a:lnTo>
                  <a:lnTo>
                    <a:pt x="150912" y="217884"/>
                  </a:lnTo>
                  <a:lnTo>
                    <a:pt x="154484" y="229493"/>
                  </a:lnTo>
                  <a:lnTo>
                    <a:pt x="154484" y="244673"/>
                  </a:lnTo>
                  <a:lnTo>
                    <a:pt x="218777" y="240208"/>
                  </a:lnTo>
                  <a:lnTo>
                    <a:pt x="220563" y="241101"/>
                  </a:lnTo>
                  <a:cubicBezTo>
                    <a:pt x="224433" y="241845"/>
                    <a:pt x="228600" y="243036"/>
                    <a:pt x="233065" y="244673"/>
                  </a:cubicBezTo>
                  <a:cubicBezTo>
                    <a:pt x="235893" y="246608"/>
                    <a:pt x="238572" y="248989"/>
                    <a:pt x="241102" y="251817"/>
                  </a:cubicBezTo>
                  <a:lnTo>
                    <a:pt x="241995" y="260747"/>
                  </a:lnTo>
                  <a:lnTo>
                    <a:pt x="240209" y="264318"/>
                  </a:lnTo>
                  <a:lnTo>
                    <a:pt x="238423" y="277713"/>
                  </a:lnTo>
                  <a:cubicBezTo>
                    <a:pt x="239018" y="281434"/>
                    <a:pt x="240209" y="285006"/>
                    <a:pt x="241995" y="288429"/>
                  </a:cubicBezTo>
                  <a:cubicBezTo>
                    <a:pt x="245269" y="288131"/>
                    <a:pt x="247352" y="286047"/>
                    <a:pt x="248245" y="282178"/>
                  </a:cubicBezTo>
                  <a:lnTo>
                    <a:pt x="246460" y="258961"/>
                  </a:lnTo>
                  <a:lnTo>
                    <a:pt x="250031" y="257175"/>
                  </a:lnTo>
                  <a:lnTo>
                    <a:pt x="259854" y="250924"/>
                  </a:lnTo>
                  <a:lnTo>
                    <a:pt x="272356" y="248245"/>
                  </a:lnTo>
                  <a:lnTo>
                    <a:pt x="282178" y="243780"/>
                  </a:lnTo>
                  <a:lnTo>
                    <a:pt x="293787" y="242887"/>
                  </a:lnTo>
                  <a:lnTo>
                    <a:pt x="296466" y="243780"/>
                  </a:lnTo>
                  <a:lnTo>
                    <a:pt x="306288" y="249138"/>
                  </a:lnTo>
                  <a:cubicBezTo>
                    <a:pt x="309860" y="249882"/>
                    <a:pt x="313135" y="251668"/>
                    <a:pt x="316111" y="254496"/>
                  </a:cubicBezTo>
                  <a:lnTo>
                    <a:pt x="317004" y="344686"/>
                  </a:lnTo>
                  <a:cubicBezTo>
                    <a:pt x="316409" y="348853"/>
                    <a:pt x="316111" y="353615"/>
                    <a:pt x="316111" y="358973"/>
                  </a:cubicBezTo>
                  <a:lnTo>
                    <a:pt x="316111" y="367010"/>
                  </a:lnTo>
                  <a:lnTo>
                    <a:pt x="311646" y="369689"/>
                  </a:lnTo>
                  <a:cubicBezTo>
                    <a:pt x="308372" y="371475"/>
                    <a:pt x="304800" y="372963"/>
                    <a:pt x="300931" y="374154"/>
                  </a:cubicBezTo>
                  <a:lnTo>
                    <a:pt x="288429" y="376832"/>
                  </a:lnTo>
                  <a:lnTo>
                    <a:pt x="273249" y="376832"/>
                  </a:lnTo>
                  <a:lnTo>
                    <a:pt x="259854" y="375047"/>
                  </a:lnTo>
                  <a:lnTo>
                    <a:pt x="250031" y="369689"/>
                  </a:lnTo>
                  <a:lnTo>
                    <a:pt x="251817" y="356294"/>
                  </a:lnTo>
                  <a:cubicBezTo>
                    <a:pt x="251966" y="352276"/>
                    <a:pt x="253157" y="348406"/>
                    <a:pt x="255389" y="344686"/>
                  </a:cubicBezTo>
                  <a:lnTo>
                    <a:pt x="260747" y="314325"/>
                  </a:lnTo>
                  <a:lnTo>
                    <a:pt x="252710" y="314325"/>
                  </a:lnTo>
                  <a:lnTo>
                    <a:pt x="252710" y="315218"/>
                  </a:lnTo>
                  <a:cubicBezTo>
                    <a:pt x="252115" y="319534"/>
                    <a:pt x="251817" y="324296"/>
                    <a:pt x="251817" y="329505"/>
                  </a:cubicBezTo>
                  <a:lnTo>
                    <a:pt x="250924" y="343793"/>
                  </a:lnTo>
                  <a:cubicBezTo>
                    <a:pt x="248692" y="346323"/>
                    <a:pt x="246013" y="348704"/>
                    <a:pt x="242888" y="350936"/>
                  </a:cubicBezTo>
                  <a:cubicBezTo>
                    <a:pt x="241697" y="354508"/>
                    <a:pt x="240804" y="358378"/>
                    <a:pt x="240209" y="362545"/>
                  </a:cubicBezTo>
                  <a:lnTo>
                    <a:pt x="241995" y="373261"/>
                  </a:lnTo>
                  <a:lnTo>
                    <a:pt x="239316" y="374154"/>
                  </a:lnTo>
                  <a:lnTo>
                    <a:pt x="163413" y="374154"/>
                  </a:lnTo>
                  <a:cubicBezTo>
                    <a:pt x="159544" y="374302"/>
                    <a:pt x="155674" y="375195"/>
                    <a:pt x="151805" y="376832"/>
                  </a:cubicBezTo>
                  <a:lnTo>
                    <a:pt x="152698" y="421481"/>
                  </a:lnTo>
                  <a:lnTo>
                    <a:pt x="141982" y="424160"/>
                  </a:lnTo>
                  <a:lnTo>
                    <a:pt x="139303" y="431304"/>
                  </a:lnTo>
                  <a:lnTo>
                    <a:pt x="141982" y="433090"/>
                  </a:lnTo>
                  <a:lnTo>
                    <a:pt x="153591" y="433982"/>
                  </a:lnTo>
                  <a:lnTo>
                    <a:pt x="153591" y="464343"/>
                  </a:lnTo>
                  <a:lnTo>
                    <a:pt x="154484" y="467022"/>
                  </a:lnTo>
                  <a:lnTo>
                    <a:pt x="152698" y="495597"/>
                  </a:lnTo>
                  <a:lnTo>
                    <a:pt x="150019" y="507206"/>
                  </a:lnTo>
                  <a:lnTo>
                    <a:pt x="153591" y="508099"/>
                  </a:lnTo>
                  <a:lnTo>
                    <a:pt x="162520" y="506313"/>
                  </a:lnTo>
                  <a:lnTo>
                    <a:pt x="216992" y="503634"/>
                  </a:lnTo>
                  <a:lnTo>
                    <a:pt x="219670" y="504527"/>
                  </a:lnTo>
                  <a:lnTo>
                    <a:pt x="232172" y="504527"/>
                  </a:lnTo>
                  <a:lnTo>
                    <a:pt x="233958" y="505420"/>
                  </a:lnTo>
                  <a:cubicBezTo>
                    <a:pt x="237976" y="506015"/>
                    <a:pt x="240655" y="508397"/>
                    <a:pt x="241995" y="512564"/>
                  </a:cubicBezTo>
                  <a:lnTo>
                    <a:pt x="242888" y="542032"/>
                  </a:lnTo>
                  <a:cubicBezTo>
                    <a:pt x="242888" y="545306"/>
                    <a:pt x="243483" y="548282"/>
                    <a:pt x="244674" y="550961"/>
                  </a:cubicBezTo>
                  <a:lnTo>
                    <a:pt x="246460" y="508992"/>
                  </a:lnTo>
                  <a:lnTo>
                    <a:pt x="246460" y="507206"/>
                  </a:lnTo>
                  <a:lnTo>
                    <a:pt x="259854" y="505420"/>
                  </a:lnTo>
                  <a:lnTo>
                    <a:pt x="271463" y="505420"/>
                  </a:lnTo>
                  <a:lnTo>
                    <a:pt x="274142" y="506313"/>
                  </a:lnTo>
                  <a:lnTo>
                    <a:pt x="313432" y="505420"/>
                  </a:lnTo>
                  <a:lnTo>
                    <a:pt x="316111" y="504527"/>
                  </a:lnTo>
                  <a:lnTo>
                    <a:pt x="325933" y="502741"/>
                  </a:lnTo>
                  <a:lnTo>
                    <a:pt x="325933" y="506313"/>
                  </a:lnTo>
                  <a:lnTo>
                    <a:pt x="335756" y="506313"/>
                  </a:lnTo>
                  <a:lnTo>
                    <a:pt x="341114" y="651867"/>
                  </a:lnTo>
                  <a:lnTo>
                    <a:pt x="1786" y="651867"/>
                  </a:lnTo>
                  <a:lnTo>
                    <a:pt x="0" y="638472"/>
                  </a:lnTo>
                  <a:lnTo>
                    <a:pt x="0" y="290215"/>
                  </a:lnTo>
                  <a:cubicBezTo>
                    <a:pt x="149" y="286643"/>
                    <a:pt x="1042" y="283071"/>
                    <a:pt x="2679" y="279499"/>
                  </a:cubicBezTo>
                  <a:cubicBezTo>
                    <a:pt x="4763" y="282178"/>
                    <a:pt x="7442" y="284559"/>
                    <a:pt x="10716" y="286643"/>
                  </a:cubicBezTo>
                  <a:lnTo>
                    <a:pt x="13395" y="275034"/>
                  </a:lnTo>
                  <a:lnTo>
                    <a:pt x="893" y="275927"/>
                  </a:lnTo>
                  <a:lnTo>
                    <a:pt x="893" y="225921"/>
                  </a:lnTo>
                  <a:cubicBezTo>
                    <a:pt x="3572" y="226516"/>
                    <a:pt x="6251" y="227707"/>
                    <a:pt x="8930" y="229493"/>
                  </a:cubicBezTo>
                  <a:lnTo>
                    <a:pt x="10716" y="242887"/>
                  </a:lnTo>
                  <a:lnTo>
                    <a:pt x="10716" y="248245"/>
                  </a:lnTo>
                  <a:cubicBezTo>
                    <a:pt x="12353" y="246906"/>
                    <a:pt x="13841" y="245120"/>
                    <a:pt x="15181" y="242887"/>
                  </a:cubicBezTo>
                  <a:lnTo>
                    <a:pt x="14288" y="229493"/>
                  </a:lnTo>
                  <a:cubicBezTo>
                    <a:pt x="13543" y="226070"/>
                    <a:pt x="12353" y="222498"/>
                    <a:pt x="10716" y="218777"/>
                  </a:cubicBezTo>
                  <a:cubicBezTo>
                    <a:pt x="7739" y="219968"/>
                    <a:pt x="4763" y="221456"/>
                    <a:pt x="1786" y="223242"/>
                  </a:cubicBezTo>
                  <a:cubicBezTo>
                    <a:pt x="596" y="219075"/>
                    <a:pt x="0" y="214312"/>
                    <a:pt x="0" y="208954"/>
                  </a:cubicBezTo>
                  <a:lnTo>
                    <a:pt x="3572" y="208061"/>
                  </a:lnTo>
                  <a:lnTo>
                    <a:pt x="12502" y="209847"/>
                  </a:lnTo>
                  <a:cubicBezTo>
                    <a:pt x="14585" y="212377"/>
                    <a:pt x="16669" y="215354"/>
                    <a:pt x="18752" y="218777"/>
                  </a:cubicBezTo>
                  <a:lnTo>
                    <a:pt x="25003" y="222349"/>
                  </a:lnTo>
                  <a:lnTo>
                    <a:pt x="26789" y="218777"/>
                  </a:lnTo>
                  <a:lnTo>
                    <a:pt x="29468" y="206275"/>
                  </a:lnTo>
                  <a:cubicBezTo>
                    <a:pt x="27385" y="203745"/>
                    <a:pt x="25599" y="200471"/>
                    <a:pt x="24110" y="196453"/>
                  </a:cubicBezTo>
                  <a:lnTo>
                    <a:pt x="23217" y="168771"/>
                  </a:lnTo>
                  <a:lnTo>
                    <a:pt x="22324" y="168771"/>
                  </a:lnTo>
                  <a:cubicBezTo>
                    <a:pt x="20390" y="171599"/>
                    <a:pt x="18604" y="174873"/>
                    <a:pt x="16967" y="178593"/>
                  </a:cubicBezTo>
                  <a:lnTo>
                    <a:pt x="20538" y="200918"/>
                  </a:lnTo>
                  <a:lnTo>
                    <a:pt x="19645" y="204490"/>
                  </a:lnTo>
                  <a:lnTo>
                    <a:pt x="9823" y="206275"/>
                  </a:lnTo>
                  <a:lnTo>
                    <a:pt x="9823" y="202704"/>
                  </a:lnTo>
                  <a:cubicBezTo>
                    <a:pt x="9674" y="199578"/>
                    <a:pt x="7888" y="197792"/>
                    <a:pt x="4465" y="197346"/>
                  </a:cubicBezTo>
                  <a:cubicBezTo>
                    <a:pt x="2530" y="195709"/>
                    <a:pt x="1042" y="193625"/>
                    <a:pt x="0" y="191095"/>
                  </a:cubicBezTo>
                  <a:lnTo>
                    <a:pt x="0" y="175915"/>
                  </a:lnTo>
                  <a:lnTo>
                    <a:pt x="1786" y="162520"/>
                  </a:lnTo>
                  <a:lnTo>
                    <a:pt x="0" y="149125"/>
                  </a:lnTo>
                  <a:lnTo>
                    <a:pt x="0" y="76795"/>
                  </a:lnTo>
                  <a:lnTo>
                    <a:pt x="893" y="74116"/>
                  </a:lnTo>
                  <a:cubicBezTo>
                    <a:pt x="3274" y="72628"/>
                    <a:pt x="5953" y="71437"/>
                    <a:pt x="8930" y="70544"/>
                  </a:cubicBezTo>
                  <a:lnTo>
                    <a:pt x="13395" y="84832"/>
                  </a:lnTo>
                  <a:cubicBezTo>
                    <a:pt x="14139" y="88552"/>
                    <a:pt x="15627" y="92124"/>
                    <a:pt x="17860" y="95547"/>
                  </a:cubicBezTo>
                  <a:cubicBezTo>
                    <a:pt x="20687" y="94208"/>
                    <a:pt x="23366" y="92124"/>
                    <a:pt x="25896" y="89297"/>
                  </a:cubicBezTo>
                  <a:lnTo>
                    <a:pt x="21431" y="82153"/>
                  </a:lnTo>
                  <a:lnTo>
                    <a:pt x="19645" y="73223"/>
                  </a:lnTo>
                  <a:lnTo>
                    <a:pt x="20538" y="69651"/>
                  </a:lnTo>
                  <a:cubicBezTo>
                    <a:pt x="20836" y="65484"/>
                    <a:pt x="23217" y="62507"/>
                    <a:pt x="27682" y="60722"/>
                  </a:cubicBezTo>
                  <a:cubicBezTo>
                    <a:pt x="31403" y="61912"/>
                    <a:pt x="33784" y="64591"/>
                    <a:pt x="34826" y="68758"/>
                  </a:cubicBezTo>
                  <a:lnTo>
                    <a:pt x="34826" y="79474"/>
                  </a:lnTo>
                  <a:lnTo>
                    <a:pt x="37505" y="81260"/>
                  </a:lnTo>
                  <a:cubicBezTo>
                    <a:pt x="40779" y="79623"/>
                    <a:pt x="42565" y="76646"/>
                    <a:pt x="42863" y="72330"/>
                  </a:cubicBezTo>
                  <a:lnTo>
                    <a:pt x="40184" y="61615"/>
                  </a:lnTo>
                  <a:lnTo>
                    <a:pt x="41970" y="48220"/>
                  </a:lnTo>
                  <a:cubicBezTo>
                    <a:pt x="44649" y="46583"/>
                    <a:pt x="47625" y="45392"/>
                    <a:pt x="50899" y="44648"/>
                  </a:cubicBezTo>
                  <a:lnTo>
                    <a:pt x="50899" y="48220"/>
                  </a:lnTo>
                  <a:lnTo>
                    <a:pt x="58043" y="70544"/>
                  </a:lnTo>
                  <a:lnTo>
                    <a:pt x="63401" y="75009"/>
                  </a:lnTo>
                  <a:cubicBezTo>
                    <a:pt x="62210" y="75456"/>
                    <a:pt x="61020" y="76349"/>
                    <a:pt x="59829" y="77688"/>
                  </a:cubicBezTo>
                  <a:lnTo>
                    <a:pt x="64294" y="79474"/>
                  </a:lnTo>
                  <a:lnTo>
                    <a:pt x="64294" y="59829"/>
                  </a:lnTo>
                  <a:lnTo>
                    <a:pt x="63401" y="58043"/>
                  </a:lnTo>
                  <a:lnTo>
                    <a:pt x="60722" y="45541"/>
                  </a:lnTo>
                  <a:lnTo>
                    <a:pt x="58043" y="38397"/>
                  </a:lnTo>
                  <a:lnTo>
                    <a:pt x="62508" y="37504"/>
                  </a:lnTo>
                  <a:lnTo>
                    <a:pt x="65187" y="30361"/>
                  </a:lnTo>
                  <a:cubicBezTo>
                    <a:pt x="64740" y="29170"/>
                    <a:pt x="63847" y="28277"/>
                    <a:pt x="62508" y="27682"/>
                  </a:cubicBezTo>
                  <a:cubicBezTo>
                    <a:pt x="59383" y="26193"/>
                    <a:pt x="57001" y="23515"/>
                    <a:pt x="55364" y="19645"/>
                  </a:cubicBezTo>
                  <a:lnTo>
                    <a:pt x="52685" y="7143"/>
                  </a:lnTo>
                  <a:cubicBezTo>
                    <a:pt x="55364" y="4762"/>
                    <a:pt x="58936" y="2976"/>
                    <a:pt x="63401" y="1786"/>
                  </a:cubicBezTo>
                  <a:lnTo>
                    <a:pt x="75902" y="0"/>
                  </a:lnTo>
                  <a:close/>
                  <a:moveTo>
                    <a:pt x="302717" y="6250"/>
                  </a:moveTo>
                  <a:lnTo>
                    <a:pt x="301823" y="8036"/>
                  </a:lnTo>
                  <a:lnTo>
                    <a:pt x="302717" y="11608"/>
                  </a:lnTo>
                  <a:lnTo>
                    <a:pt x="305395" y="7143"/>
                  </a:lnTo>
                  <a:lnTo>
                    <a:pt x="302717" y="6250"/>
                  </a:lnTo>
                  <a:close/>
                  <a:moveTo>
                    <a:pt x="183059" y="8036"/>
                  </a:moveTo>
                  <a:lnTo>
                    <a:pt x="181273" y="9822"/>
                  </a:lnTo>
                  <a:lnTo>
                    <a:pt x="183952" y="10715"/>
                  </a:lnTo>
                  <a:lnTo>
                    <a:pt x="183952" y="8036"/>
                  </a:lnTo>
                  <a:lnTo>
                    <a:pt x="183059" y="8036"/>
                  </a:lnTo>
                  <a:close/>
                  <a:moveTo>
                    <a:pt x="301823" y="21431"/>
                  </a:moveTo>
                  <a:lnTo>
                    <a:pt x="302717" y="46434"/>
                  </a:lnTo>
                  <a:lnTo>
                    <a:pt x="306288" y="46434"/>
                  </a:lnTo>
                  <a:lnTo>
                    <a:pt x="307181" y="45541"/>
                  </a:lnTo>
                  <a:lnTo>
                    <a:pt x="307181" y="33040"/>
                  </a:lnTo>
                  <a:lnTo>
                    <a:pt x="308074" y="30361"/>
                  </a:lnTo>
                  <a:lnTo>
                    <a:pt x="308074" y="22324"/>
                  </a:lnTo>
                  <a:lnTo>
                    <a:pt x="301823" y="21431"/>
                  </a:lnTo>
                  <a:close/>
                  <a:moveTo>
                    <a:pt x="234851" y="39290"/>
                  </a:moveTo>
                  <a:lnTo>
                    <a:pt x="233065" y="42862"/>
                  </a:lnTo>
                  <a:lnTo>
                    <a:pt x="233958" y="46434"/>
                  </a:lnTo>
                  <a:lnTo>
                    <a:pt x="237530" y="45541"/>
                  </a:lnTo>
                  <a:lnTo>
                    <a:pt x="239316" y="39290"/>
                  </a:lnTo>
                  <a:lnTo>
                    <a:pt x="234851" y="39290"/>
                  </a:lnTo>
                  <a:close/>
                  <a:moveTo>
                    <a:pt x="163413" y="49113"/>
                  </a:moveTo>
                  <a:lnTo>
                    <a:pt x="160735" y="58043"/>
                  </a:lnTo>
                  <a:lnTo>
                    <a:pt x="160735" y="62507"/>
                  </a:lnTo>
                  <a:lnTo>
                    <a:pt x="162520" y="61615"/>
                  </a:lnTo>
                  <a:lnTo>
                    <a:pt x="165199" y="49113"/>
                  </a:lnTo>
                  <a:lnTo>
                    <a:pt x="163413" y="49113"/>
                  </a:lnTo>
                  <a:close/>
                  <a:moveTo>
                    <a:pt x="189310" y="49113"/>
                  </a:moveTo>
                  <a:lnTo>
                    <a:pt x="187524" y="58936"/>
                  </a:lnTo>
                  <a:lnTo>
                    <a:pt x="191095" y="58936"/>
                  </a:lnTo>
                  <a:cubicBezTo>
                    <a:pt x="190947" y="55810"/>
                    <a:pt x="190351" y="52536"/>
                    <a:pt x="189310" y="49113"/>
                  </a:cubicBezTo>
                  <a:close/>
                  <a:moveTo>
                    <a:pt x="256282" y="51792"/>
                  </a:moveTo>
                  <a:lnTo>
                    <a:pt x="240209" y="66079"/>
                  </a:lnTo>
                  <a:cubicBezTo>
                    <a:pt x="237381" y="68014"/>
                    <a:pt x="234702" y="70395"/>
                    <a:pt x="232172" y="73223"/>
                  </a:cubicBezTo>
                  <a:cubicBezTo>
                    <a:pt x="232470" y="74711"/>
                    <a:pt x="233363" y="75604"/>
                    <a:pt x="234851" y="75902"/>
                  </a:cubicBezTo>
                  <a:lnTo>
                    <a:pt x="237530" y="72330"/>
                  </a:lnTo>
                  <a:lnTo>
                    <a:pt x="248245" y="74116"/>
                  </a:lnTo>
                  <a:lnTo>
                    <a:pt x="255389" y="76795"/>
                  </a:lnTo>
                  <a:cubicBezTo>
                    <a:pt x="256282" y="76349"/>
                    <a:pt x="256877" y="75456"/>
                    <a:pt x="257175" y="74116"/>
                  </a:cubicBezTo>
                  <a:lnTo>
                    <a:pt x="259854" y="52685"/>
                  </a:lnTo>
                  <a:lnTo>
                    <a:pt x="256282" y="51792"/>
                  </a:lnTo>
                  <a:close/>
                  <a:moveTo>
                    <a:pt x="303609" y="58043"/>
                  </a:moveTo>
                  <a:lnTo>
                    <a:pt x="302717" y="64293"/>
                  </a:lnTo>
                  <a:lnTo>
                    <a:pt x="308967" y="63400"/>
                  </a:lnTo>
                  <a:lnTo>
                    <a:pt x="309860" y="58043"/>
                  </a:lnTo>
                  <a:lnTo>
                    <a:pt x="303609" y="58043"/>
                  </a:lnTo>
                  <a:close/>
                  <a:moveTo>
                    <a:pt x="144661" y="65186"/>
                  </a:moveTo>
                  <a:cubicBezTo>
                    <a:pt x="144959" y="68014"/>
                    <a:pt x="145852" y="70991"/>
                    <a:pt x="147340" y="74116"/>
                  </a:cubicBezTo>
                  <a:lnTo>
                    <a:pt x="157163" y="75009"/>
                  </a:lnTo>
                  <a:cubicBezTo>
                    <a:pt x="155228" y="73074"/>
                    <a:pt x="152847" y="71586"/>
                    <a:pt x="150019" y="70544"/>
                  </a:cubicBezTo>
                  <a:cubicBezTo>
                    <a:pt x="148679" y="68758"/>
                    <a:pt x="146893" y="66972"/>
                    <a:pt x="144661" y="65186"/>
                  </a:cubicBezTo>
                  <a:close/>
                  <a:moveTo>
                    <a:pt x="38398" y="88404"/>
                  </a:moveTo>
                  <a:lnTo>
                    <a:pt x="37505" y="100012"/>
                  </a:lnTo>
                  <a:lnTo>
                    <a:pt x="48220" y="175022"/>
                  </a:lnTo>
                  <a:lnTo>
                    <a:pt x="48220" y="183058"/>
                  </a:lnTo>
                  <a:cubicBezTo>
                    <a:pt x="49262" y="182612"/>
                    <a:pt x="50155" y="181719"/>
                    <a:pt x="50899" y="180379"/>
                  </a:cubicBezTo>
                  <a:cubicBezTo>
                    <a:pt x="51197" y="176361"/>
                    <a:pt x="51792" y="172194"/>
                    <a:pt x="52685" y="167878"/>
                  </a:cubicBezTo>
                  <a:cubicBezTo>
                    <a:pt x="53876" y="164604"/>
                    <a:pt x="54769" y="160734"/>
                    <a:pt x="55364" y="156269"/>
                  </a:cubicBezTo>
                  <a:lnTo>
                    <a:pt x="49113" y="148232"/>
                  </a:lnTo>
                  <a:lnTo>
                    <a:pt x="46435" y="136624"/>
                  </a:lnTo>
                  <a:lnTo>
                    <a:pt x="42863" y="97333"/>
                  </a:lnTo>
                  <a:cubicBezTo>
                    <a:pt x="41821" y="94506"/>
                    <a:pt x="40333" y="91529"/>
                    <a:pt x="38398" y="88404"/>
                  </a:cubicBezTo>
                  <a:close/>
                  <a:moveTo>
                    <a:pt x="66080" y="88404"/>
                  </a:moveTo>
                  <a:cubicBezTo>
                    <a:pt x="66526" y="92273"/>
                    <a:pt x="67419" y="96143"/>
                    <a:pt x="68759" y="100012"/>
                  </a:cubicBezTo>
                  <a:lnTo>
                    <a:pt x="71438" y="100012"/>
                  </a:lnTo>
                  <a:lnTo>
                    <a:pt x="71438" y="88404"/>
                  </a:lnTo>
                  <a:lnTo>
                    <a:pt x="66080" y="88404"/>
                  </a:lnTo>
                  <a:close/>
                  <a:moveTo>
                    <a:pt x="242888" y="91082"/>
                  </a:moveTo>
                  <a:cubicBezTo>
                    <a:pt x="239316" y="93761"/>
                    <a:pt x="237232" y="97631"/>
                    <a:pt x="236637" y="102691"/>
                  </a:cubicBezTo>
                  <a:lnTo>
                    <a:pt x="246460" y="102691"/>
                  </a:lnTo>
                  <a:cubicBezTo>
                    <a:pt x="245567" y="98822"/>
                    <a:pt x="244376" y="94952"/>
                    <a:pt x="242888" y="91082"/>
                  </a:cubicBezTo>
                  <a:close/>
                  <a:moveTo>
                    <a:pt x="210741" y="97333"/>
                  </a:moveTo>
                  <a:lnTo>
                    <a:pt x="208955" y="100905"/>
                  </a:lnTo>
                  <a:lnTo>
                    <a:pt x="211634" y="100905"/>
                  </a:lnTo>
                  <a:lnTo>
                    <a:pt x="210741" y="97333"/>
                  </a:lnTo>
                  <a:close/>
                  <a:moveTo>
                    <a:pt x="54471" y="104477"/>
                  </a:moveTo>
                  <a:lnTo>
                    <a:pt x="53578" y="122336"/>
                  </a:lnTo>
                  <a:lnTo>
                    <a:pt x="69652" y="178593"/>
                  </a:lnTo>
                  <a:lnTo>
                    <a:pt x="73224" y="201811"/>
                  </a:lnTo>
                  <a:lnTo>
                    <a:pt x="65187" y="203597"/>
                  </a:lnTo>
                  <a:cubicBezTo>
                    <a:pt x="65782" y="207615"/>
                    <a:pt x="66675" y="211782"/>
                    <a:pt x="67866" y="216098"/>
                  </a:cubicBezTo>
                  <a:lnTo>
                    <a:pt x="70545" y="216098"/>
                  </a:lnTo>
                  <a:cubicBezTo>
                    <a:pt x="74563" y="214163"/>
                    <a:pt x="76944" y="210591"/>
                    <a:pt x="77688" y="205382"/>
                  </a:cubicBezTo>
                  <a:lnTo>
                    <a:pt x="76795" y="189309"/>
                  </a:lnTo>
                  <a:lnTo>
                    <a:pt x="75902" y="189309"/>
                  </a:lnTo>
                  <a:lnTo>
                    <a:pt x="74117" y="172343"/>
                  </a:lnTo>
                  <a:lnTo>
                    <a:pt x="75010" y="162520"/>
                  </a:lnTo>
                  <a:lnTo>
                    <a:pt x="74117" y="156269"/>
                  </a:lnTo>
                  <a:lnTo>
                    <a:pt x="63401" y="112514"/>
                  </a:lnTo>
                  <a:cubicBezTo>
                    <a:pt x="62508" y="107751"/>
                    <a:pt x="59531" y="105072"/>
                    <a:pt x="54471" y="104477"/>
                  </a:cubicBezTo>
                  <a:close/>
                  <a:moveTo>
                    <a:pt x="218777" y="108942"/>
                  </a:moveTo>
                  <a:lnTo>
                    <a:pt x="210741" y="114300"/>
                  </a:lnTo>
                  <a:lnTo>
                    <a:pt x="209848" y="117872"/>
                  </a:lnTo>
                  <a:lnTo>
                    <a:pt x="211634" y="118765"/>
                  </a:lnTo>
                  <a:lnTo>
                    <a:pt x="215206" y="117872"/>
                  </a:lnTo>
                  <a:cubicBezTo>
                    <a:pt x="218033" y="117425"/>
                    <a:pt x="220712" y="115937"/>
                    <a:pt x="223242" y="113407"/>
                  </a:cubicBezTo>
                  <a:cubicBezTo>
                    <a:pt x="223242" y="110728"/>
                    <a:pt x="221754" y="109240"/>
                    <a:pt x="218777" y="108942"/>
                  </a:cubicBezTo>
                  <a:close/>
                  <a:moveTo>
                    <a:pt x="188417" y="114300"/>
                  </a:moveTo>
                  <a:lnTo>
                    <a:pt x="185738" y="118765"/>
                  </a:lnTo>
                  <a:lnTo>
                    <a:pt x="190202" y="118765"/>
                  </a:lnTo>
                  <a:cubicBezTo>
                    <a:pt x="190202" y="117276"/>
                    <a:pt x="189607" y="115788"/>
                    <a:pt x="188417" y="114300"/>
                  </a:cubicBezTo>
                  <a:close/>
                  <a:moveTo>
                    <a:pt x="96441" y="135731"/>
                  </a:moveTo>
                  <a:lnTo>
                    <a:pt x="94655" y="138410"/>
                  </a:lnTo>
                  <a:cubicBezTo>
                    <a:pt x="95101" y="140345"/>
                    <a:pt x="95994" y="142131"/>
                    <a:pt x="97334" y="143768"/>
                  </a:cubicBezTo>
                  <a:lnTo>
                    <a:pt x="98227" y="137517"/>
                  </a:lnTo>
                  <a:cubicBezTo>
                    <a:pt x="98078" y="136773"/>
                    <a:pt x="97483" y="136177"/>
                    <a:pt x="96441" y="135731"/>
                  </a:cubicBezTo>
                  <a:close/>
                  <a:moveTo>
                    <a:pt x="101799" y="201811"/>
                  </a:moveTo>
                  <a:lnTo>
                    <a:pt x="102692" y="208954"/>
                  </a:lnTo>
                  <a:lnTo>
                    <a:pt x="108942" y="207168"/>
                  </a:lnTo>
                  <a:cubicBezTo>
                    <a:pt x="107156" y="205085"/>
                    <a:pt x="104775" y="203299"/>
                    <a:pt x="101799" y="201811"/>
                  </a:cubicBezTo>
                  <a:close/>
                  <a:moveTo>
                    <a:pt x="16967" y="114300"/>
                  </a:moveTo>
                  <a:cubicBezTo>
                    <a:pt x="15776" y="120104"/>
                    <a:pt x="15181" y="126355"/>
                    <a:pt x="15181" y="133052"/>
                  </a:cubicBezTo>
                  <a:lnTo>
                    <a:pt x="16074" y="143768"/>
                  </a:lnTo>
                  <a:lnTo>
                    <a:pt x="23217" y="142875"/>
                  </a:lnTo>
                  <a:cubicBezTo>
                    <a:pt x="24110" y="142428"/>
                    <a:pt x="24706" y="141535"/>
                    <a:pt x="25003" y="140196"/>
                  </a:cubicBezTo>
                  <a:lnTo>
                    <a:pt x="23217" y="126801"/>
                  </a:lnTo>
                  <a:cubicBezTo>
                    <a:pt x="23068" y="122039"/>
                    <a:pt x="20985" y="117872"/>
                    <a:pt x="16967" y="114300"/>
                  </a:cubicBezTo>
                  <a:close/>
                  <a:moveTo>
                    <a:pt x="47327" y="194667"/>
                  </a:moveTo>
                  <a:lnTo>
                    <a:pt x="45542" y="226814"/>
                  </a:lnTo>
                  <a:lnTo>
                    <a:pt x="49113" y="258068"/>
                  </a:lnTo>
                  <a:cubicBezTo>
                    <a:pt x="50006" y="262681"/>
                    <a:pt x="50602" y="268039"/>
                    <a:pt x="50899" y="274141"/>
                  </a:cubicBezTo>
                  <a:lnTo>
                    <a:pt x="51792" y="284857"/>
                  </a:lnTo>
                  <a:lnTo>
                    <a:pt x="55364" y="285750"/>
                  </a:lnTo>
                  <a:lnTo>
                    <a:pt x="66080" y="285750"/>
                  </a:lnTo>
                  <a:lnTo>
                    <a:pt x="68759" y="290215"/>
                  </a:lnTo>
                  <a:lnTo>
                    <a:pt x="70545" y="323254"/>
                  </a:lnTo>
                  <a:cubicBezTo>
                    <a:pt x="70545" y="327422"/>
                    <a:pt x="71735" y="331886"/>
                    <a:pt x="74117" y="336649"/>
                  </a:cubicBezTo>
                  <a:lnTo>
                    <a:pt x="80367" y="347365"/>
                  </a:lnTo>
                  <a:lnTo>
                    <a:pt x="84832" y="359866"/>
                  </a:lnTo>
                  <a:lnTo>
                    <a:pt x="89297" y="390227"/>
                  </a:lnTo>
                  <a:cubicBezTo>
                    <a:pt x="89743" y="394394"/>
                    <a:pt x="90636" y="399157"/>
                    <a:pt x="91976" y="404515"/>
                  </a:cubicBezTo>
                  <a:cubicBezTo>
                    <a:pt x="94060" y="402580"/>
                    <a:pt x="95845" y="400199"/>
                    <a:pt x="97334" y="397371"/>
                  </a:cubicBezTo>
                  <a:lnTo>
                    <a:pt x="98227" y="380404"/>
                  </a:lnTo>
                  <a:lnTo>
                    <a:pt x="94655" y="350043"/>
                  </a:lnTo>
                  <a:lnTo>
                    <a:pt x="91083" y="336649"/>
                  </a:lnTo>
                  <a:lnTo>
                    <a:pt x="89297" y="341114"/>
                  </a:lnTo>
                  <a:cubicBezTo>
                    <a:pt x="87065" y="340221"/>
                    <a:pt x="84981" y="338732"/>
                    <a:pt x="83046" y="336649"/>
                  </a:cubicBezTo>
                  <a:cubicBezTo>
                    <a:pt x="81707" y="332779"/>
                    <a:pt x="80516" y="328017"/>
                    <a:pt x="79474" y="322361"/>
                  </a:cubicBezTo>
                  <a:lnTo>
                    <a:pt x="75902" y="308967"/>
                  </a:lnTo>
                  <a:cubicBezTo>
                    <a:pt x="75605" y="304800"/>
                    <a:pt x="74712" y="300037"/>
                    <a:pt x="73224" y="294679"/>
                  </a:cubicBezTo>
                  <a:lnTo>
                    <a:pt x="68759" y="264318"/>
                  </a:lnTo>
                  <a:cubicBezTo>
                    <a:pt x="68312" y="260151"/>
                    <a:pt x="67419" y="255389"/>
                    <a:pt x="66080" y="250031"/>
                  </a:cubicBezTo>
                  <a:lnTo>
                    <a:pt x="66080" y="245566"/>
                  </a:lnTo>
                  <a:cubicBezTo>
                    <a:pt x="63550" y="246906"/>
                    <a:pt x="61168" y="248691"/>
                    <a:pt x="58936" y="250924"/>
                  </a:cubicBezTo>
                  <a:lnTo>
                    <a:pt x="57150" y="217884"/>
                  </a:lnTo>
                  <a:cubicBezTo>
                    <a:pt x="56704" y="213866"/>
                    <a:pt x="55811" y="209103"/>
                    <a:pt x="54471" y="203597"/>
                  </a:cubicBezTo>
                  <a:cubicBezTo>
                    <a:pt x="54322" y="198834"/>
                    <a:pt x="51941" y="195857"/>
                    <a:pt x="47327" y="194667"/>
                  </a:cubicBezTo>
                  <a:close/>
                  <a:moveTo>
                    <a:pt x="107156" y="216991"/>
                  </a:moveTo>
                  <a:lnTo>
                    <a:pt x="103585" y="225028"/>
                  </a:lnTo>
                  <a:lnTo>
                    <a:pt x="106263" y="226814"/>
                  </a:lnTo>
                  <a:lnTo>
                    <a:pt x="111621" y="225028"/>
                  </a:lnTo>
                  <a:lnTo>
                    <a:pt x="116086" y="218777"/>
                  </a:lnTo>
                  <a:lnTo>
                    <a:pt x="107156" y="216991"/>
                  </a:lnTo>
                  <a:close/>
                  <a:moveTo>
                    <a:pt x="85725" y="230386"/>
                  </a:moveTo>
                  <a:lnTo>
                    <a:pt x="84832" y="241994"/>
                  </a:lnTo>
                  <a:lnTo>
                    <a:pt x="91083" y="296465"/>
                  </a:lnTo>
                  <a:cubicBezTo>
                    <a:pt x="91232" y="299740"/>
                    <a:pt x="91827" y="303014"/>
                    <a:pt x="92869" y="306288"/>
                  </a:cubicBezTo>
                  <a:cubicBezTo>
                    <a:pt x="95697" y="306139"/>
                    <a:pt x="97483" y="304651"/>
                    <a:pt x="98227" y="301823"/>
                  </a:cubicBezTo>
                  <a:lnTo>
                    <a:pt x="97334" y="290215"/>
                  </a:lnTo>
                  <a:lnTo>
                    <a:pt x="89297" y="250031"/>
                  </a:lnTo>
                  <a:lnTo>
                    <a:pt x="90190" y="238422"/>
                  </a:lnTo>
                  <a:lnTo>
                    <a:pt x="95548" y="231279"/>
                  </a:lnTo>
                  <a:lnTo>
                    <a:pt x="85725" y="230386"/>
                  </a:lnTo>
                  <a:close/>
                  <a:moveTo>
                    <a:pt x="224135" y="247352"/>
                  </a:moveTo>
                  <a:cubicBezTo>
                    <a:pt x="219224" y="248989"/>
                    <a:pt x="214461" y="251668"/>
                    <a:pt x="209848" y="255389"/>
                  </a:cubicBezTo>
                  <a:lnTo>
                    <a:pt x="202704" y="259854"/>
                  </a:lnTo>
                  <a:lnTo>
                    <a:pt x="201811" y="265211"/>
                  </a:lnTo>
                  <a:lnTo>
                    <a:pt x="204490" y="266104"/>
                  </a:lnTo>
                  <a:cubicBezTo>
                    <a:pt x="209104" y="264616"/>
                    <a:pt x="213866" y="262235"/>
                    <a:pt x="218777" y="258961"/>
                  </a:cubicBezTo>
                  <a:cubicBezTo>
                    <a:pt x="222201" y="256133"/>
                    <a:pt x="223986" y="252263"/>
                    <a:pt x="224135" y="247352"/>
                  </a:cubicBezTo>
                  <a:close/>
                  <a:moveTo>
                    <a:pt x="151805" y="268783"/>
                  </a:moveTo>
                  <a:lnTo>
                    <a:pt x="150912" y="281285"/>
                  </a:lnTo>
                  <a:cubicBezTo>
                    <a:pt x="151656" y="282178"/>
                    <a:pt x="152847" y="282773"/>
                    <a:pt x="154484" y="283071"/>
                  </a:cubicBezTo>
                  <a:lnTo>
                    <a:pt x="154484" y="269676"/>
                  </a:lnTo>
                  <a:lnTo>
                    <a:pt x="151805" y="268783"/>
                  </a:lnTo>
                  <a:close/>
                  <a:moveTo>
                    <a:pt x="150912" y="292893"/>
                  </a:moveTo>
                  <a:cubicBezTo>
                    <a:pt x="150912" y="295870"/>
                    <a:pt x="151805" y="298549"/>
                    <a:pt x="153591" y="300930"/>
                  </a:cubicBezTo>
                  <a:lnTo>
                    <a:pt x="154484" y="292893"/>
                  </a:lnTo>
                  <a:lnTo>
                    <a:pt x="150912" y="292893"/>
                  </a:lnTo>
                  <a:close/>
                  <a:moveTo>
                    <a:pt x="246460" y="296465"/>
                  </a:moveTo>
                  <a:cubicBezTo>
                    <a:pt x="244227" y="298995"/>
                    <a:pt x="242441" y="301972"/>
                    <a:pt x="241102" y="305395"/>
                  </a:cubicBezTo>
                  <a:cubicBezTo>
                    <a:pt x="241548" y="308818"/>
                    <a:pt x="242739" y="312092"/>
                    <a:pt x="244674" y="315218"/>
                  </a:cubicBezTo>
                  <a:lnTo>
                    <a:pt x="248245" y="305395"/>
                  </a:lnTo>
                  <a:lnTo>
                    <a:pt x="249138" y="298251"/>
                  </a:lnTo>
                  <a:cubicBezTo>
                    <a:pt x="248692" y="297507"/>
                    <a:pt x="247799" y="296912"/>
                    <a:pt x="246460" y="296465"/>
                  </a:cubicBezTo>
                  <a:close/>
                  <a:moveTo>
                    <a:pt x="261640" y="297358"/>
                  </a:moveTo>
                  <a:lnTo>
                    <a:pt x="259854" y="302716"/>
                  </a:lnTo>
                  <a:lnTo>
                    <a:pt x="267891" y="302716"/>
                  </a:lnTo>
                  <a:cubicBezTo>
                    <a:pt x="267147" y="299888"/>
                    <a:pt x="265063" y="298102"/>
                    <a:pt x="261640" y="297358"/>
                  </a:cubicBezTo>
                  <a:close/>
                  <a:moveTo>
                    <a:pt x="139303" y="307181"/>
                  </a:moveTo>
                  <a:lnTo>
                    <a:pt x="138410" y="313432"/>
                  </a:lnTo>
                  <a:cubicBezTo>
                    <a:pt x="139601" y="313283"/>
                    <a:pt x="140494" y="312688"/>
                    <a:pt x="141089" y="311646"/>
                  </a:cubicBezTo>
                  <a:cubicBezTo>
                    <a:pt x="141089" y="310157"/>
                    <a:pt x="140494" y="308669"/>
                    <a:pt x="139303" y="307181"/>
                  </a:cubicBezTo>
                  <a:close/>
                  <a:moveTo>
                    <a:pt x="153591" y="312539"/>
                  </a:moveTo>
                  <a:lnTo>
                    <a:pt x="153591" y="318790"/>
                  </a:lnTo>
                  <a:lnTo>
                    <a:pt x="158056" y="317897"/>
                  </a:lnTo>
                  <a:cubicBezTo>
                    <a:pt x="157163" y="315664"/>
                    <a:pt x="155674" y="313878"/>
                    <a:pt x="153591" y="312539"/>
                  </a:cubicBezTo>
                  <a:close/>
                  <a:moveTo>
                    <a:pt x="108049" y="321468"/>
                  </a:moveTo>
                  <a:lnTo>
                    <a:pt x="108049" y="327719"/>
                  </a:lnTo>
                  <a:lnTo>
                    <a:pt x="111621" y="326826"/>
                  </a:lnTo>
                  <a:lnTo>
                    <a:pt x="112514" y="321468"/>
                  </a:lnTo>
                  <a:lnTo>
                    <a:pt x="108049" y="321468"/>
                  </a:lnTo>
                  <a:close/>
                  <a:moveTo>
                    <a:pt x="215206" y="352722"/>
                  </a:moveTo>
                  <a:lnTo>
                    <a:pt x="214313" y="361652"/>
                  </a:lnTo>
                  <a:lnTo>
                    <a:pt x="220563" y="361652"/>
                  </a:lnTo>
                  <a:cubicBezTo>
                    <a:pt x="220415" y="358229"/>
                    <a:pt x="218629" y="355252"/>
                    <a:pt x="215206" y="352722"/>
                  </a:cubicBezTo>
                  <a:close/>
                  <a:moveTo>
                    <a:pt x="160735" y="357187"/>
                  </a:moveTo>
                  <a:lnTo>
                    <a:pt x="161627" y="361652"/>
                  </a:lnTo>
                  <a:lnTo>
                    <a:pt x="165199" y="357187"/>
                  </a:lnTo>
                  <a:lnTo>
                    <a:pt x="160735" y="357187"/>
                  </a:lnTo>
                  <a:close/>
                  <a:moveTo>
                    <a:pt x="27682" y="245566"/>
                  </a:moveTo>
                  <a:cubicBezTo>
                    <a:pt x="26194" y="247501"/>
                    <a:pt x="25301" y="249882"/>
                    <a:pt x="25003" y="252710"/>
                  </a:cubicBezTo>
                  <a:cubicBezTo>
                    <a:pt x="25152" y="254049"/>
                    <a:pt x="25747" y="254942"/>
                    <a:pt x="26789" y="255389"/>
                  </a:cubicBezTo>
                  <a:lnTo>
                    <a:pt x="29468" y="248245"/>
                  </a:lnTo>
                  <a:cubicBezTo>
                    <a:pt x="29170" y="247054"/>
                    <a:pt x="28575" y="246161"/>
                    <a:pt x="27682" y="245566"/>
                  </a:cubicBezTo>
                  <a:close/>
                  <a:moveTo>
                    <a:pt x="10716" y="255389"/>
                  </a:moveTo>
                  <a:lnTo>
                    <a:pt x="8930" y="260747"/>
                  </a:lnTo>
                  <a:lnTo>
                    <a:pt x="12502" y="259854"/>
                  </a:lnTo>
                  <a:cubicBezTo>
                    <a:pt x="12353" y="258216"/>
                    <a:pt x="11758" y="256728"/>
                    <a:pt x="10716" y="255389"/>
                  </a:cubicBezTo>
                  <a:close/>
                  <a:moveTo>
                    <a:pt x="25896" y="292000"/>
                  </a:moveTo>
                  <a:lnTo>
                    <a:pt x="24110" y="300037"/>
                  </a:lnTo>
                  <a:lnTo>
                    <a:pt x="25896" y="302716"/>
                  </a:lnTo>
                  <a:cubicBezTo>
                    <a:pt x="27831" y="305097"/>
                    <a:pt x="30212" y="307479"/>
                    <a:pt x="33040" y="309860"/>
                  </a:cubicBezTo>
                  <a:lnTo>
                    <a:pt x="33933" y="297358"/>
                  </a:lnTo>
                  <a:cubicBezTo>
                    <a:pt x="31849" y="295126"/>
                    <a:pt x="29170" y="293340"/>
                    <a:pt x="25896" y="292000"/>
                  </a:cubicBezTo>
                  <a:close/>
                  <a:moveTo>
                    <a:pt x="52685" y="298251"/>
                  </a:moveTo>
                  <a:lnTo>
                    <a:pt x="50899" y="308967"/>
                  </a:lnTo>
                  <a:lnTo>
                    <a:pt x="32147" y="314325"/>
                  </a:lnTo>
                  <a:cubicBezTo>
                    <a:pt x="29319" y="314920"/>
                    <a:pt x="26343" y="315813"/>
                    <a:pt x="23217" y="317004"/>
                  </a:cubicBezTo>
                  <a:cubicBezTo>
                    <a:pt x="20538" y="317748"/>
                    <a:pt x="17562" y="318938"/>
                    <a:pt x="14288" y="320575"/>
                  </a:cubicBezTo>
                  <a:lnTo>
                    <a:pt x="8037" y="325933"/>
                  </a:lnTo>
                  <a:lnTo>
                    <a:pt x="5358" y="334863"/>
                  </a:lnTo>
                  <a:lnTo>
                    <a:pt x="5358" y="340221"/>
                  </a:lnTo>
                  <a:lnTo>
                    <a:pt x="8930" y="338435"/>
                  </a:lnTo>
                  <a:cubicBezTo>
                    <a:pt x="8483" y="336500"/>
                    <a:pt x="8186" y="334119"/>
                    <a:pt x="8037" y="331291"/>
                  </a:cubicBezTo>
                  <a:lnTo>
                    <a:pt x="10716" y="329505"/>
                  </a:lnTo>
                  <a:lnTo>
                    <a:pt x="20538" y="327719"/>
                  </a:lnTo>
                  <a:lnTo>
                    <a:pt x="37505" y="320575"/>
                  </a:lnTo>
                  <a:lnTo>
                    <a:pt x="48220" y="318790"/>
                  </a:lnTo>
                  <a:cubicBezTo>
                    <a:pt x="50155" y="317599"/>
                    <a:pt x="51941" y="315813"/>
                    <a:pt x="53578" y="313432"/>
                  </a:cubicBezTo>
                  <a:lnTo>
                    <a:pt x="57150" y="304502"/>
                  </a:lnTo>
                  <a:cubicBezTo>
                    <a:pt x="56555" y="301972"/>
                    <a:pt x="55067" y="299888"/>
                    <a:pt x="52685" y="298251"/>
                  </a:cubicBezTo>
                  <a:close/>
                  <a:moveTo>
                    <a:pt x="53578" y="327719"/>
                  </a:moveTo>
                  <a:cubicBezTo>
                    <a:pt x="51346" y="329803"/>
                    <a:pt x="49560" y="332482"/>
                    <a:pt x="48220" y="335756"/>
                  </a:cubicBezTo>
                  <a:lnTo>
                    <a:pt x="50899" y="359866"/>
                  </a:lnTo>
                  <a:lnTo>
                    <a:pt x="61615" y="402729"/>
                  </a:lnTo>
                  <a:cubicBezTo>
                    <a:pt x="61764" y="406449"/>
                    <a:pt x="63550" y="409128"/>
                    <a:pt x="66973" y="410765"/>
                  </a:cubicBezTo>
                  <a:lnTo>
                    <a:pt x="67866" y="408086"/>
                  </a:lnTo>
                  <a:lnTo>
                    <a:pt x="63401" y="376832"/>
                  </a:lnTo>
                  <a:lnTo>
                    <a:pt x="64294" y="364331"/>
                  </a:lnTo>
                  <a:lnTo>
                    <a:pt x="66973" y="353615"/>
                  </a:lnTo>
                  <a:lnTo>
                    <a:pt x="61615" y="345579"/>
                  </a:lnTo>
                  <a:lnTo>
                    <a:pt x="58043" y="335756"/>
                  </a:lnTo>
                  <a:cubicBezTo>
                    <a:pt x="57299" y="333077"/>
                    <a:pt x="55811" y="330398"/>
                    <a:pt x="53578" y="327719"/>
                  </a:cubicBezTo>
                  <a:close/>
                  <a:moveTo>
                    <a:pt x="33040" y="332184"/>
                  </a:moveTo>
                  <a:lnTo>
                    <a:pt x="19645" y="335756"/>
                  </a:lnTo>
                  <a:cubicBezTo>
                    <a:pt x="17562" y="336649"/>
                    <a:pt x="15478" y="337840"/>
                    <a:pt x="13395" y="339328"/>
                  </a:cubicBezTo>
                  <a:lnTo>
                    <a:pt x="18752" y="339328"/>
                  </a:lnTo>
                  <a:lnTo>
                    <a:pt x="32147" y="342007"/>
                  </a:lnTo>
                  <a:lnTo>
                    <a:pt x="34826" y="334863"/>
                  </a:lnTo>
                  <a:cubicBezTo>
                    <a:pt x="34528" y="333672"/>
                    <a:pt x="33933" y="332779"/>
                    <a:pt x="33040" y="332184"/>
                  </a:cubicBezTo>
                  <a:close/>
                  <a:moveTo>
                    <a:pt x="15181" y="300037"/>
                  </a:moveTo>
                  <a:lnTo>
                    <a:pt x="9823" y="304502"/>
                  </a:lnTo>
                  <a:lnTo>
                    <a:pt x="11609" y="308967"/>
                  </a:lnTo>
                  <a:cubicBezTo>
                    <a:pt x="13246" y="306437"/>
                    <a:pt x="14436" y="303460"/>
                    <a:pt x="15181" y="300037"/>
                  </a:cubicBezTo>
                  <a:close/>
                  <a:moveTo>
                    <a:pt x="32147" y="353615"/>
                  </a:moveTo>
                  <a:lnTo>
                    <a:pt x="32147" y="361652"/>
                  </a:lnTo>
                  <a:lnTo>
                    <a:pt x="37505" y="360759"/>
                  </a:lnTo>
                  <a:lnTo>
                    <a:pt x="38398" y="353615"/>
                  </a:lnTo>
                  <a:lnTo>
                    <a:pt x="32147" y="353615"/>
                  </a:lnTo>
                  <a:close/>
                  <a:moveTo>
                    <a:pt x="20538" y="362545"/>
                  </a:moveTo>
                  <a:lnTo>
                    <a:pt x="19645" y="369689"/>
                  </a:lnTo>
                  <a:cubicBezTo>
                    <a:pt x="20092" y="370582"/>
                    <a:pt x="20985" y="371177"/>
                    <a:pt x="22324" y="371475"/>
                  </a:cubicBezTo>
                  <a:cubicBezTo>
                    <a:pt x="22176" y="368796"/>
                    <a:pt x="21580" y="365819"/>
                    <a:pt x="20538" y="362545"/>
                  </a:cubicBezTo>
                  <a:close/>
                  <a:moveTo>
                    <a:pt x="37505" y="378618"/>
                  </a:moveTo>
                  <a:cubicBezTo>
                    <a:pt x="37505" y="380702"/>
                    <a:pt x="38100" y="382786"/>
                    <a:pt x="39291" y="384869"/>
                  </a:cubicBezTo>
                  <a:lnTo>
                    <a:pt x="39291" y="379511"/>
                  </a:lnTo>
                  <a:lnTo>
                    <a:pt x="37505" y="378618"/>
                  </a:lnTo>
                  <a:close/>
                  <a:moveTo>
                    <a:pt x="21431" y="381297"/>
                  </a:moveTo>
                  <a:lnTo>
                    <a:pt x="22324" y="392906"/>
                  </a:lnTo>
                  <a:lnTo>
                    <a:pt x="22324" y="381297"/>
                  </a:lnTo>
                  <a:lnTo>
                    <a:pt x="21431" y="381297"/>
                  </a:lnTo>
                  <a:close/>
                  <a:moveTo>
                    <a:pt x="91976" y="410765"/>
                  </a:moveTo>
                  <a:lnTo>
                    <a:pt x="90190" y="422374"/>
                  </a:lnTo>
                  <a:lnTo>
                    <a:pt x="90190" y="435768"/>
                  </a:lnTo>
                  <a:lnTo>
                    <a:pt x="91976" y="447377"/>
                  </a:lnTo>
                  <a:cubicBezTo>
                    <a:pt x="93464" y="449907"/>
                    <a:pt x="95548" y="451991"/>
                    <a:pt x="98227" y="453628"/>
                  </a:cubicBezTo>
                  <a:lnTo>
                    <a:pt x="99120" y="442019"/>
                  </a:lnTo>
                  <a:lnTo>
                    <a:pt x="99120" y="428625"/>
                  </a:lnTo>
                  <a:lnTo>
                    <a:pt x="97334" y="417909"/>
                  </a:lnTo>
                  <a:cubicBezTo>
                    <a:pt x="95994" y="415230"/>
                    <a:pt x="94208" y="412849"/>
                    <a:pt x="91976" y="410765"/>
                  </a:cubicBezTo>
                  <a:close/>
                  <a:moveTo>
                    <a:pt x="37505" y="416123"/>
                  </a:moveTo>
                  <a:lnTo>
                    <a:pt x="37505" y="428625"/>
                  </a:lnTo>
                  <a:lnTo>
                    <a:pt x="41077" y="425946"/>
                  </a:lnTo>
                  <a:lnTo>
                    <a:pt x="43756" y="417016"/>
                  </a:lnTo>
                  <a:lnTo>
                    <a:pt x="37505" y="416123"/>
                  </a:lnTo>
                  <a:close/>
                  <a:moveTo>
                    <a:pt x="74117" y="418802"/>
                  </a:moveTo>
                  <a:lnTo>
                    <a:pt x="69652" y="433090"/>
                  </a:lnTo>
                  <a:lnTo>
                    <a:pt x="63401" y="445591"/>
                  </a:lnTo>
                  <a:cubicBezTo>
                    <a:pt x="62061" y="449609"/>
                    <a:pt x="60871" y="454372"/>
                    <a:pt x="59829" y="459879"/>
                  </a:cubicBezTo>
                  <a:cubicBezTo>
                    <a:pt x="63252" y="461665"/>
                    <a:pt x="67122" y="462557"/>
                    <a:pt x="71438" y="462557"/>
                  </a:cubicBezTo>
                  <a:lnTo>
                    <a:pt x="80367" y="462557"/>
                  </a:lnTo>
                  <a:lnTo>
                    <a:pt x="80367" y="454521"/>
                  </a:lnTo>
                  <a:cubicBezTo>
                    <a:pt x="77093" y="451991"/>
                    <a:pt x="74414" y="448419"/>
                    <a:pt x="72331" y="443805"/>
                  </a:cubicBezTo>
                  <a:lnTo>
                    <a:pt x="75010" y="427732"/>
                  </a:lnTo>
                  <a:lnTo>
                    <a:pt x="78581" y="418802"/>
                  </a:lnTo>
                  <a:lnTo>
                    <a:pt x="74117" y="418802"/>
                  </a:lnTo>
                  <a:close/>
                  <a:moveTo>
                    <a:pt x="59829" y="424160"/>
                  </a:moveTo>
                  <a:lnTo>
                    <a:pt x="58043" y="432197"/>
                  </a:lnTo>
                  <a:lnTo>
                    <a:pt x="63401" y="432197"/>
                  </a:lnTo>
                  <a:cubicBezTo>
                    <a:pt x="62657" y="429518"/>
                    <a:pt x="61466" y="426839"/>
                    <a:pt x="59829" y="424160"/>
                  </a:cubicBezTo>
                  <a:close/>
                  <a:moveTo>
                    <a:pt x="40184" y="442912"/>
                  </a:moveTo>
                  <a:cubicBezTo>
                    <a:pt x="39142" y="445591"/>
                    <a:pt x="38547" y="448568"/>
                    <a:pt x="38398" y="451842"/>
                  </a:cubicBezTo>
                  <a:cubicBezTo>
                    <a:pt x="38993" y="454521"/>
                    <a:pt x="40481" y="456902"/>
                    <a:pt x="42863" y="458986"/>
                  </a:cubicBezTo>
                  <a:lnTo>
                    <a:pt x="44649" y="449163"/>
                  </a:lnTo>
                  <a:cubicBezTo>
                    <a:pt x="43904" y="446782"/>
                    <a:pt x="42416" y="444698"/>
                    <a:pt x="40184" y="442912"/>
                  </a:cubicBezTo>
                  <a:close/>
                  <a:moveTo>
                    <a:pt x="102692" y="463450"/>
                  </a:moveTo>
                  <a:cubicBezTo>
                    <a:pt x="101650" y="469404"/>
                    <a:pt x="101054" y="476250"/>
                    <a:pt x="100906" y="483989"/>
                  </a:cubicBezTo>
                  <a:lnTo>
                    <a:pt x="101799" y="492025"/>
                  </a:lnTo>
                  <a:cubicBezTo>
                    <a:pt x="103287" y="489644"/>
                    <a:pt x="104477" y="486965"/>
                    <a:pt x="105370" y="483989"/>
                  </a:cubicBezTo>
                  <a:cubicBezTo>
                    <a:pt x="106561" y="479822"/>
                    <a:pt x="109835" y="475654"/>
                    <a:pt x="115193" y="471487"/>
                  </a:cubicBezTo>
                  <a:lnTo>
                    <a:pt x="115193" y="464343"/>
                  </a:lnTo>
                  <a:lnTo>
                    <a:pt x="102692" y="463450"/>
                  </a:lnTo>
                  <a:close/>
                  <a:moveTo>
                    <a:pt x="66080" y="472380"/>
                  </a:moveTo>
                  <a:cubicBezTo>
                    <a:pt x="63401" y="475506"/>
                    <a:pt x="61020" y="479077"/>
                    <a:pt x="58936" y="483096"/>
                  </a:cubicBezTo>
                  <a:lnTo>
                    <a:pt x="66080" y="493811"/>
                  </a:lnTo>
                  <a:lnTo>
                    <a:pt x="72331" y="492025"/>
                  </a:lnTo>
                  <a:lnTo>
                    <a:pt x="72331" y="483096"/>
                  </a:lnTo>
                  <a:cubicBezTo>
                    <a:pt x="71735" y="478929"/>
                    <a:pt x="69652" y="475357"/>
                    <a:pt x="66080" y="472380"/>
                  </a:cubicBezTo>
                  <a:close/>
                  <a:moveTo>
                    <a:pt x="82153" y="490240"/>
                  </a:moveTo>
                  <a:cubicBezTo>
                    <a:pt x="82451" y="494109"/>
                    <a:pt x="84535" y="496193"/>
                    <a:pt x="88404" y="496490"/>
                  </a:cubicBezTo>
                  <a:lnTo>
                    <a:pt x="88404" y="490240"/>
                  </a:lnTo>
                  <a:lnTo>
                    <a:pt x="82153" y="490240"/>
                  </a:lnTo>
                  <a:close/>
                  <a:moveTo>
                    <a:pt x="49113" y="496490"/>
                  </a:moveTo>
                  <a:lnTo>
                    <a:pt x="49113" y="500955"/>
                  </a:lnTo>
                  <a:lnTo>
                    <a:pt x="54471" y="500955"/>
                  </a:lnTo>
                  <a:cubicBezTo>
                    <a:pt x="53132" y="499020"/>
                    <a:pt x="51346" y="497532"/>
                    <a:pt x="49113" y="496490"/>
                  </a:cubicBezTo>
                  <a:close/>
                  <a:moveTo>
                    <a:pt x="66080" y="503634"/>
                  </a:moveTo>
                  <a:lnTo>
                    <a:pt x="65187" y="517922"/>
                  </a:lnTo>
                  <a:lnTo>
                    <a:pt x="68759" y="547390"/>
                  </a:lnTo>
                  <a:lnTo>
                    <a:pt x="72331" y="560784"/>
                  </a:lnTo>
                  <a:cubicBezTo>
                    <a:pt x="74265" y="563909"/>
                    <a:pt x="76647" y="566886"/>
                    <a:pt x="79474" y="569714"/>
                  </a:cubicBezTo>
                  <a:lnTo>
                    <a:pt x="79474" y="584894"/>
                  </a:lnTo>
                  <a:lnTo>
                    <a:pt x="80367" y="592931"/>
                  </a:lnTo>
                  <a:lnTo>
                    <a:pt x="74117" y="594717"/>
                  </a:lnTo>
                  <a:lnTo>
                    <a:pt x="73224" y="600968"/>
                  </a:lnTo>
                  <a:lnTo>
                    <a:pt x="75010" y="601861"/>
                  </a:lnTo>
                  <a:lnTo>
                    <a:pt x="77688" y="600968"/>
                  </a:lnTo>
                  <a:cubicBezTo>
                    <a:pt x="80814" y="598884"/>
                    <a:pt x="84088" y="596205"/>
                    <a:pt x="87511" y="592931"/>
                  </a:cubicBezTo>
                  <a:lnTo>
                    <a:pt x="89297" y="578643"/>
                  </a:lnTo>
                  <a:lnTo>
                    <a:pt x="88404" y="563463"/>
                  </a:lnTo>
                  <a:cubicBezTo>
                    <a:pt x="86618" y="560189"/>
                    <a:pt x="83642" y="557510"/>
                    <a:pt x="79474" y="555426"/>
                  </a:cubicBezTo>
                  <a:lnTo>
                    <a:pt x="75010" y="526851"/>
                  </a:lnTo>
                  <a:lnTo>
                    <a:pt x="71438" y="514350"/>
                  </a:lnTo>
                  <a:cubicBezTo>
                    <a:pt x="70396" y="510778"/>
                    <a:pt x="68610" y="507206"/>
                    <a:pt x="66080" y="503634"/>
                  </a:cubicBezTo>
                  <a:close/>
                  <a:moveTo>
                    <a:pt x="103585" y="503634"/>
                  </a:moveTo>
                  <a:cubicBezTo>
                    <a:pt x="102394" y="508843"/>
                    <a:pt x="101799" y="514796"/>
                    <a:pt x="101799" y="521493"/>
                  </a:cubicBezTo>
                  <a:lnTo>
                    <a:pt x="103585" y="558998"/>
                  </a:lnTo>
                  <a:cubicBezTo>
                    <a:pt x="103585" y="563761"/>
                    <a:pt x="105668" y="566142"/>
                    <a:pt x="109835" y="566142"/>
                  </a:cubicBezTo>
                  <a:cubicBezTo>
                    <a:pt x="109984" y="561677"/>
                    <a:pt x="110579" y="556319"/>
                    <a:pt x="111621" y="550068"/>
                  </a:cubicBezTo>
                  <a:lnTo>
                    <a:pt x="113407" y="542032"/>
                  </a:lnTo>
                  <a:lnTo>
                    <a:pt x="112514" y="533102"/>
                  </a:lnTo>
                  <a:lnTo>
                    <a:pt x="108049" y="517922"/>
                  </a:lnTo>
                  <a:cubicBezTo>
                    <a:pt x="107603" y="513159"/>
                    <a:pt x="106115" y="508397"/>
                    <a:pt x="103585" y="503634"/>
                  </a:cubicBezTo>
                  <a:close/>
                  <a:moveTo>
                    <a:pt x="183952" y="526851"/>
                  </a:moveTo>
                  <a:lnTo>
                    <a:pt x="183952" y="538460"/>
                  </a:lnTo>
                  <a:lnTo>
                    <a:pt x="185738" y="533995"/>
                  </a:lnTo>
                  <a:cubicBezTo>
                    <a:pt x="187672" y="531911"/>
                    <a:pt x="189161" y="529530"/>
                    <a:pt x="190202" y="526851"/>
                  </a:cubicBezTo>
                  <a:lnTo>
                    <a:pt x="183952" y="526851"/>
                  </a:lnTo>
                  <a:close/>
                  <a:moveTo>
                    <a:pt x="145554" y="546497"/>
                  </a:moveTo>
                  <a:lnTo>
                    <a:pt x="141982" y="547390"/>
                  </a:lnTo>
                  <a:cubicBezTo>
                    <a:pt x="142429" y="548878"/>
                    <a:pt x="143619" y="550068"/>
                    <a:pt x="145554" y="550961"/>
                  </a:cubicBezTo>
                  <a:lnTo>
                    <a:pt x="148233" y="547390"/>
                  </a:lnTo>
                  <a:lnTo>
                    <a:pt x="145554" y="546497"/>
                  </a:lnTo>
                  <a:close/>
                  <a:moveTo>
                    <a:pt x="226814" y="546497"/>
                  </a:moveTo>
                  <a:cubicBezTo>
                    <a:pt x="224284" y="548282"/>
                    <a:pt x="221903" y="550664"/>
                    <a:pt x="219670" y="553640"/>
                  </a:cubicBezTo>
                  <a:lnTo>
                    <a:pt x="217885" y="559891"/>
                  </a:lnTo>
                  <a:lnTo>
                    <a:pt x="222349" y="558998"/>
                  </a:lnTo>
                  <a:cubicBezTo>
                    <a:pt x="224731" y="557361"/>
                    <a:pt x="227112" y="555277"/>
                    <a:pt x="229493" y="552747"/>
                  </a:cubicBezTo>
                  <a:lnTo>
                    <a:pt x="231279" y="546497"/>
                  </a:lnTo>
                  <a:lnTo>
                    <a:pt x="226814" y="546497"/>
                  </a:lnTo>
                  <a:close/>
                  <a:moveTo>
                    <a:pt x="187524" y="558105"/>
                  </a:moveTo>
                  <a:cubicBezTo>
                    <a:pt x="185886" y="560189"/>
                    <a:pt x="184696" y="562570"/>
                    <a:pt x="183952" y="565249"/>
                  </a:cubicBezTo>
                  <a:cubicBezTo>
                    <a:pt x="183952" y="566588"/>
                    <a:pt x="184547" y="567481"/>
                    <a:pt x="185738" y="567928"/>
                  </a:cubicBezTo>
                  <a:cubicBezTo>
                    <a:pt x="187226" y="565695"/>
                    <a:pt x="188714" y="563016"/>
                    <a:pt x="190202" y="559891"/>
                  </a:cubicBezTo>
                  <a:cubicBezTo>
                    <a:pt x="189756" y="559147"/>
                    <a:pt x="188863" y="558552"/>
                    <a:pt x="187524" y="558105"/>
                  </a:cubicBezTo>
                  <a:close/>
                  <a:moveTo>
                    <a:pt x="311646" y="559891"/>
                  </a:moveTo>
                  <a:lnTo>
                    <a:pt x="311646" y="567035"/>
                  </a:lnTo>
                  <a:lnTo>
                    <a:pt x="317897" y="565249"/>
                  </a:lnTo>
                  <a:lnTo>
                    <a:pt x="319683" y="559891"/>
                  </a:lnTo>
                  <a:lnTo>
                    <a:pt x="311646" y="559891"/>
                  </a:lnTo>
                  <a:close/>
                  <a:moveTo>
                    <a:pt x="241995" y="564356"/>
                  </a:moveTo>
                  <a:lnTo>
                    <a:pt x="241102" y="572393"/>
                  </a:lnTo>
                  <a:lnTo>
                    <a:pt x="242888" y="575072"/>
                  </a:lnTo>
                  <a:lnTo>
                    <a:pt x="245567" y="574179"/>
                  </a:lnTo>
                  <a:lnTo>
                    <a:pt x="247352" y="567928"/>
                  </a:lnTo>
                  <a:lnTo>
                    <a:pt x="246460" y="565249"/>
                  </a:lnTo>
                  <a:lnTo>
                    <a:pt x="241995" y="564356"/>
                  </a:lnTo>
                  <a:close/>
                  <a:moveTo>
                    <a:pt x="278606" y="567928"/>
                  </a:moveTo>
                  <a:cubicBezTo>
                    <a:pt x="279202" y="570458"/>
                    <a:pt x="280690" y="572541"/>
                    <a:pt x="283071" y="574179"/>
                  </a:cubicBezTo>
                  <a:lnTo>
                    <a:pt x="283071" y="567928"/>
                  </a:lnTo>
                  <a:lnTo>
                    <a:pt x="278606" y="567928"/>
                  </a:lnTo>
                  <a:close/>
                  <a:moveTo>
                    <a:pt x="166985" y="562570"/>
                  </a:moveTo>
                  <a:cubicBezTo>
                    <a:pt x="167878" y="567184"/>
                    <a:pt x="169962" y="571351"/>
                    <a:pt x="173236" y="575072"/>
                  </a:cubicBezTo>
                  <a:lnTo>
                    <a:pt x="174129" y="568821"/>
                  </a:lnTo>
                  <a:lnTo>
                    <a:pt x="173236" y="567035"/>
                  </a:lnTo>
                  <a:lnTo>
                    <a:pt x="172343" y="564356"/>
                  </a:lnTo>
                  <a:lnTo>
                    <a:pt x="166985" y="562570"/>
                  </a:lnTo>
                  <a:close/>
                  <a:moveTo>
                    <a:pt x="87511" y="517922"/>
                  </a:moveTo>
                  <a:lnTo>
                    <a:pt x="85725" y="531316"/>
                  </a:lnTo>
                  <a:cubicBezTo>
                    <a:pt x="86172" y="534888"/>
                    <a:pt x="87362" y="538460"/>
                    <a:pt x="89297" y="542032"/>
                  </a:cubicBezTo>
                  <a:lnTo>
                    <a:pt x="88404" y="528637"/>
                  </a:lnTo>
                  <a:lnTo>
                    <a:pt x="89297" y="520600"/>
                  </a:lnTo>
                  <a:cubicBezTo>
                    <a:pt x="88999" y="519410"/>
                    <a:pt x="88404" y="518517"/>
                    <a:pt x="87511" y="517922"/>
                  </a:cubicBezTo>
                  <a:close/>
                  <a:moveTo>
                    <a:pt x="145554" y="567035"/>
                  </a:moveTo>
                  <a:lnTo>
                    <a:pt x="145554" y="573286"/>
                  </a:lnTo>
                  <a:cubicBezTo>
                    <a:pt x="147191" y="571649"/>
                    <a:pt x="148382" y="569565"/>
                    <a:pt x="149126" y="567035"/>
                  </a:cubicBezTo>
                  <a:lnTo>
                    <a:pt x="145554" y="567035"/>
                  </a:lnTo>
                  <a:close/>
                  <a:moveTo>
                    <a:pt x="108049" y="574179"/>
                  </a:moveTo>
                  <a:lnTo>
                    <a:pt x="107156" y="584894"/>
                  </a:lnTo>
                  <a:lnTo>
                    <a:pt x="108049" y="603647"/>
                  </a:lnTo>
                  <a:cubicBezTo>
                    <a:pt x="108049" y="604540"/>
                    <a:pt x="108645" y="605135"/>
                    <a:pt x="109835" y="605432"/>
                  </a:cubicBezTo>
                  <a:lnTo>
                    <a:pt x="112514" y="585787"/>
                  </a:lnTo>
                  <a:cubicBezTo>
                    <a:pt x="113705" y="583257"/>
                    <a:pt x="115491" y="580876"/>
                    <a:pt x="117872" y="578643"/>
                  </a:cubicBezTo>
                  <a:lnTo>
                    <a:pt x="121444" y="575965"/>
                  </a:lnTo>
                  <a:lnTo>
                    <a:pt x="116979" y="575965"/>
                  </a:lnTo>
                  <a:lnTo>
                    <a:pt x="108049" y="574179"/>
                  </a:lnTo>
                  <a:close/>
                  <a:moveTo>
                    <a:pt x="293787" y="575072"/>
                  </a:moveTo>
                  <a:cubicBezTo>
                    <a:pt x="294233" y="578346"/>
                    <a:pt x="295424" y="581322"/>
                    <a:pt x="297359" y="584001"/>
                  </a:cubicBezTo>
                  <a:lnTo>
                    <a:pt x="299145" y="575072"/>
                  </a:lnTo>
                  <a:lnTo>
                    <a:pt x="293787" y="575072"/>
                  </a:lnTo>
                  <a:close/>
                  <a:moveTo>
                    <a:pt x="144661" y="584001"/>
                  </a:moveTo>
                  <a:lnTo>
                    <a:pt x="142875" y="589359"/>
                  </a:lnTo>
                  <a:lnTo>
                    <a:pt x="150912" y="589359"/>
                  </a:lnTo>
                  <a:lnTo>
                    <a:pt x="151805" y="584001"/>
                  </a:lnTo>
                  <a:lnTo>
                    <a:pt x="144661" y="584001"/>
                  </a:lnTo>
                  <a:close/>
                  <a:moveTo>
                    <a:pt x="292894" y="591145"/>
                  </a:moveTo>
                  <a:lnTo>
                    <a:pt x="293787" y="594717"/>
                  </a:lnTo>
                  <a:lnTo>
                    <a:pt x="301823" y="592931"/>
                  </a:lnTo>
                  <a:lnTo>
                    <a:pt x="292894" y="591145"/>
                  </a:lnTo>
                  <a:close/>
                  <a:moveTo>
                    <a:pt x="17860" y="550068"/>
                  </a:moveTo>
                  <a:cubicBezTo>
                    <a:pt x="18157" y="553789"/>
                    <a:pt x="20241" y="556170"/>
                    <a:pt x="24110" y="557212"/>
                  </a:cubicBezTo>
                  <a:lnTo>
                    <a:pt x="33933" y="556319"/>
                  </a:lnTo>
                  <a:lnTo>
                    <a:pt x="37505" y="557212"/>
                  </a:lnTo>
                  <a:cubicBezTo>
                    <a:pt x="34677" y="555724"/>
                    <a:pt x="31701" y="554533"/>
                    <a:pt x="28575" y="553640"/>
                  </a:cubicBezTo>
                  <a:lnTo>
                    <a:pt x="17860" y="550068"/>
                  </a:lnTo>
                  <a:close/>
                  <a:moveTo>
                    <a:pt x="76795" y="613469"/>
                  </a:moveTo>
                  <a:lnTo>
                    <a:pt x="75010" y="618827"/>
                  </a:lnTo>
                  <a:lnTo>
                    <a:pt x="76795" y="621506"/>
                  </a:lnTo>
                  <a:lnTo>
                    <a:pt x="78581" y="615255"/>
                  </a:lnTo>
                  <a:cubicBezTo>
                    <a:pt x="78433" y="614511"/>
                    <a:pt x="77837" y="613916"/>
                    <a:pt x="76795" y="613469"/>
                  </a:cubicBezTo>
                  <a:close/>
                  <a:moveTo>
                    <a:pt x="136624" y="613469"/>
                  </a:moveTo>
                  <a:cubicBezTo>
                    <a:pt x="135583" y="614065"/>
                    <a:pt x="134987" y="614957"/>
                    <a:pt x="134838" y="616148"/>
                  </a:cubicBezTo>
                  <a:lnTo>
                    <a:pt x="137517" y="616148"/>
                  </a:lnTo>
                  <a:lnTo>
                    <a:pt x="137517" y="613469"/>
                  </a:lnTo>
                  <a:lnTo>
                    <a:pt x="136624" y="613469"/>
                  </a:lnTo>
                  <a:close/>
                  <a:moveTo>
                    <a:pt x="333077" y="620613"/>
                  </a:moveTo>
                  <a:lnTo>
                    <a:pt x="333077" y="626864"/>
                  </a:lnTo>
                  <a:lnTo>
                    <a:pt x="337542" y="626864"/>
                  </a:lnTo>
                  <a:cubicBezTo>
                    <a:pt x="336649" y="624631"/>
                    <a:pt x="335161" y="622548"/>
                    <a:pt x="333077" y="620613"/>
                  </a:cubicBezTo>
                  <a:close/>
                  <a:moveTo>
                    <a:pt x="323255" y="520600"/>
                  </a:moveTo>
                  <a:lnTo>
                    <a:pt x="322362" y="533102"/>
                  </a:lnTo>
                  <a:lnTo>
                    <a:pt x="325041" y="532209"/>
                  </a:lnTo>
                  <a:lnTo>
                    <a:pt x="325933" y="520600"/>
                  </a:lnTo>
                  <a:lnTo>
                    <a:pt x="323255" y="520600"/>
                  </a:lnTo>
                  <a:close/>
                  <a:moveTo>
                    <a:pt x="296466" y="530423"/>
                  </a:moveTo>
                  <a:lnTo>
                    <a:pt x="291108" y="531316"/>
                  </a:lnTo>
                  <a:lnTo>
                    <a:pt x="290215" y="538460"/>
                  </a:lnTo>
                  <a:cubicBezTo>
                    <a:pt x="290661" y="539353"/>
                    <a:pt x="291554" y="539948"/>
                    <a:pt x="292894" y="540246"/>
                  </a:cubicBezTo>
                  <a:cubicBezTo>
                    <a:pt x="294680" y="537269"/>
                    <a:pt x="295870" y="533995"/>
                    <a:pt x="296466" y="530423"/>
                  </a:cubicBezTo>
                  <a:close/>
                  <a:moveTo>
                    <a:pt x="274142" y="540246"/>
                  </a:moveTo>
                  <a:lnTo>
                    <a:pt x="272356" y="543818"/>
                  </a:lnTo>
                  <a:lnTo>
                    <a:pt x="275927" y="542925"/>
                  </a:lnTo>
                  <a:lnTo>
                    <a:pt x="274142" y="540246"/>
                  </a:lnTo>
                  <a:close/>
                  <a:moveTo>
                    <a:pt x="308074" y="544711"/>
                  </a:moveTo>
                  <a:lnTo>
                    <a:pt x="308074" y="550961"/>
                  </a:lnTo>
                  <a:lnTo>
                    <a:pt x="310753" y="546497"/>
                  </a:lnTo>
                  <a:cubicBezTo>
                    <a:pt x="310307" y="545752"/>
                    <a:pt x="309414" y="545157"/>
                    <a:pt x="308074" y="544711"/>
                  </a:cubicBezTo>
                  <a:close/>
                  <a:moveTo>
                    <a:pt x="291108" y="318790"/>
                  </a:moveTo>
                  <a:lnTo>
                    <a:pt x="292001" y="321468"/>
                  </a:lnTo>
                  <a:lnTo>
                    <a:pt x="292001" y="318790"/>
                  </a:lnTo>
                  <a:lnTo>
                    <a:pt x="291108" y="318790"/>
                  </a:lnTo>
                  <a:close/>
                  <a:moveTo>
                    <a:pt x="290215" y="321468"/>
                  </a:moveTo>
                  <a:lnTo>
                    <a:pt x="282178" y="328612"/>
                  </a:lnTo>
                  <a:cubicBezTo>
                    <a:pt x="280095" y="330100"/>
                    <a:pt x="278606" y="332184"/>
                    <a:pt x="277713" y="334863"/>
                  </a:cubicBezTo>
                  <a:cubicBezTo>
                    <a:pt x="280839" y="333970"/>
                    <a:pt x="284113" y="332482"/>
                    <a:pt x="287536" y="330398"/>
                  </a:cubicBezTo>
                  <a:cubicBezTo>
                    <a:pt x="288875" y="327868"/>
                    <a:pt x="289768" y="324891"/>
                    <a:pt x="290215" y="321468"/>
                  </a:cubicBezTo>
                  <a:close/>
                  <a:moveTo>
                    <a:pt x="274142" y="260747"/>
                  </a:moveTo>
                  <a:lnTo>
                    <a:pt x="268784" y="265211"/>
                  </a:lnTo>
                  <a:cubicBezTo>
                    <a:pt x="269230" y="266551"/>
                    <a:pt x="270123" y="267444"/>
                    <a:pt x="271463" y="267890"/>
                  </a:cubicBezTo>
                  <a:cubicBezTo>
                    <a:pt x="273100" y="266849"/>
                    <a:pt x="274588" y="265360"/>
                    <a:pt x="275927" y="263425"/>
                  </a:cubicBezTo>
                  <a:lnTo>
                    <a:pt x="276820" y="260747"/>
                  </a:lnTo>
                  <a:lnTo>
                    <a:pt x="274142" y="260747"/>
                  </a:lnTo>
                  <a:close/>
                  <a:moveTo>
                    <a:pt x="301823" y="264318"/>
                  </a:moveTo>
                  <a:cubicBezTo>
                    <a:pt x="299740" y="266551"/>
                    <a:pt x="298251" y="269230"/>
                    <a:pt x="297359" y="272355"/>
                  </a:cubicBezTo>
                  <a:cubicBezTo>
                    <a:pt x="297359" y="275481"/>
                    <a:pt x="297954" y="278755"/>
                    <a:pt x="299145" y="282178"/>
                  </a:cubicBezTo>
                  <a:lnTo>
                    <a:pt x="300931" y="271462"/>
                  </a:lnTo>
                  <a:lnTo>
                    <a:pt x="303609" y="269676"/>
                  </a:lnTo>
                  <a:lnTo>
                    <a:pt x="303609" y="265211"/>
                  </a:lnTo>
                  <a:lnTo>
                    <a:pt x="301823" y="264318"/>
                  </a:lnTo>
                  <a:close/>
                  <a:moveTo>
                    <a:pt x="303609" y="108049"/>
                  </a:moveTo>
                  <a:lnTo>
                    <a:pt x="304502" y="112514"/>
                  </a:lnTo>
                  <a:lnTo>
                    <a:pt x="308967" y="110728"/>
                  </a:lnTo>
                  <a:lnTo>
                    <a:pt x="303609" y="1080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4991C041-673D-409F-A50C-0398C5B5FC6A}"/>
                </a:ext>
              </a:extLst>
            </p:cNvPr>
            <p:cNvSpPr/>
            <p:nvPr/>
          </p:nvSpPr>
          <p:spPr>
            <a:xfrm>
              <a:off x="6603127" y="4249475"/>
              <a:ext cx="50899" cy="63400"/>
            </a:xfrm>
            <a:custGeom>
              <a:avLst/>
              <a:gdLst/>
              <a:ahLst/>
              <a:cxnLst/>
              <a:rect l="l" t="t" r="r" b="b"/>
              <a:pathLst>
                <a:path w="50899" h="63400">
                  <a:moveTo>
                    <a:pt x="0" y="0"/>
                  </a:moveTo>
                  <a:lnTo>
                    <a:pt x="45542" y="893"/>
                  </a:lnTo>
                  <a:lnTo>
                    <a:pt x="47328" y="9822"/>
                  </a:lnTo>
                  <a:lnTo>
                    <a:pt x="46435" y="24110"/>
                  </a:lnTo>
                  <a:lnTo>
                    <a:pt x="47328" y="25896"/>
                  </a:lnTo>
                  <a:cubicBezTo>
                    <a:pt x="48667" y="29021"/>
                    <a:pt x="49858" y="32593"/>
                    <a:pt x="50899" y="36611"/>
                  </a:cubicBezTo>
                  <a:lnTo>
                    <a:pt x="40184" y="36611"/>
                  </a:lnTo>
                  <a:lnTo>
                    <a:pt x="41077" y="24110"/>
                  </a:lnTo>
                  <a:cubicBezTo>
                    <a:pt x="40481" y="19496"/>
                    <a:pt x="38993" y="14734"/>
                    <a:pt x="36612" y="9822"/>
                  </a:cubicBezTo>
                  <a:lnTo>
                    <a:pt x="33040" y="6250"/>
                  </a:lnTo>
                  <a:lnTo>
                    <a:pt x="31254" y="15180"/>
                  </a:lnTo>
                  <a:lnTo>
                    <a:pt x="34826" y="44648"/>
                  </a:lnTo>
                  <a:lnTo>
                    <a:pt x="32147" y="46434"/>
                  </a:lnTo>
                  <a:lnTo>
                    <a:pt x="0" y="63400"/>
                  </a:lnTo>
                  <a:lnTo>
                    <a:pt x="0" y="0"/>
                  </a:lnTo>
                  <a:close/>
                  <a:moveTo>
                    <a:pt x="3572" y="9822"/>
                  </a:moveTo>
                  <a:lnTo>
                    <a:pt x="5358" y="19645"/>
                  </a:lnTo>
                  <a:lnTo>
                    <a:pt x="8930" y="18752"/>
                  </a:lnTo>
                  <a:lnTo>
                    <a:pt x="8930" y="10715"/>
                  </a:lnTo>
                  <a:lnTo>
                    <a:pt x="3572" y="9822"/>
                  </a:lnTo>
                  <a:close/>
                  <a:moveTo>
                    <a:pt x="6251" y="26789"/>
                  </a:moveTo>
                  <a:lnTo>
                    <a:pt x="4465" y="36611"/>
                  </a:lnTo>
                  <a:lnTo>
                    <a:pt x="7144" y="46434"/>
                  </a:lnTo>
                  <a:lnTo>
                    <a:pt x="14288" y="45541"/>
                  </a:lnTo>
                  <a:lnTo>
                    <a:pt x="16074" y="36611"/>
                  </a:lnTo>
                  <a:lnTo>
                    <a:pt x="15181" y="33039"/>
                  </a:lnTo>
                  <a:lnTo>
                    <a:pt x="6251" y="2678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16FB9877-F3AD-4BB2-8E8B-8BD2ECF1587E}"/>
                </a:ext>
              </a:extLst>
            </p:cNvPr>
            <p:cNvSpPr/>
            <p:nvPr/>
          </p:nvSpPr>
          <p:spPr>
            <a:xfrm>
              <a:off x="8108077" y="4249475"/>
              <a:ext cx="50899" cy="63400"/>
            </a:xfrm>
            <a:custGeom>
              <a:avLst/>
              <a:gdLst/>
              <a:ahLst/>
              <a:cxnLst/>
              <a:rect l="l" t="t" r="r" b="b"/>
              <a:pathLst>
                <a:path w="50899" h="63400">
                  <a:moveTo>
                    <a:pt x="0" y="0"/>
                  </a:moveTo>
                  <a:lnTo>
                    <a:pt x="45542" y="893"/>
                  </a:lnTo>
                  <a:lnTo>
                    <a:pt x="47327" y="9822"/>
                  </a:lnTo>
                  <a:lnTo>
                    <a:pt x="46435" y="24110"/>
                  </a:lnTo>
                  <a:lnTo>
                    <a:pt x="47327" y="25896"/>
                  </a:lnTo>
                  <a:cubicBezTo>
                    <a:pt x="48667" y="29021"/>
                    <a:pt x="49858" y="32593"/>
                    <a:pt x="50899" y="36611"/>
                  </a:cubicBezTo>
                  <a:lnTo>
                    <a:pt x="40184" y="36611"/>
                  </a:lnTo>
                  <a:lnTo>
                    <a:pt x="41077" y="24110"/>
                  </a:lnTo>
                  <a:cubicBezTo>
                    <a:pt x="40481" y="19496"/>
                    <a:pt x="38993" y="14734"/>
                    <a:pt x="36612" y="9822"/>
                  </a:cubicBezTo>
                  <a:lnTo>
                    <a:pt x="33040" y="6250"/>
                  </a:lnTo>
                  <a:lnTo>
                    <a:pt x="31254" y="15180"/>
                  </a:lnTo>
                  <a:lnTo>
                    <a:pt x="34826" y="44648"/>
                  </a:lnTo>
                  <a:lnTo>
                    <a:pt x="32147" y="46434"/>
                  </a:lnTo>
                  <a:lnTo>
                    <a:pt x="0" y="63400"/>
                  </a:lnTo>
                  <a:lnTo>
                    <a:pt x="0" y="0"/>
                  </a:lnTo>
                  <a:close/>
                  <a:moveTo>
                    <a:pt x="3572" y="9822"/>
                  </a:moveTo>
                  <a:lnTo>
                    <a:pt x="5358" y="19645"/>
                  </a:lnTo>
                  <a:lnTo>
                    <a:pt x="8930" y="18752"/>
                  </a:lnTo>
                  <a:lnTo>
                    <a:pt x="8930" y="10715"/>
                  </a:lnTo>
                  <a:lnTo>
                    <a:pt x="3572" y="9822"/>
                  </a:lnTo>
                  <a:close/>
                  <a:moveTo>
                    <a:pt x="6251" y="26789"/>
                  </a:moveTo>
                  <a:lnTo>
                    <a:pt x="4465" y="36611"/>
                  </a:lnTo>
                  <a:lnTo>
                    <a:pt x="7144" y="46434"/>
                  </a:lnTo>
                  <a:lnTo>
                    <a:pt x="14288" y="45541"/>
                  </a:lnTo>
                  <a:lnTo>
                    <a:pt x="16074" y="36611"/>
                  </a:lnTo>
                  <a:lnTo>
                    <a:pt x="15181" y="33039"/>
                  </a:lnTo>
                  <a:lnTo>
                    <a:pt x="6251" y="2678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1C366D4D-E947-4F96-A3E1-1FA4275330A7}"/>
                </a:ext>
              </a:extLst>
            </p:cNvPr>
            <p:cNvSpPr/>
            <p:nvPr/>
          </p:nvSpPr>
          <p:spPr>
            <a:xfrm>
              <a:off x="7645594" y="4259297"/>
              <a:ext cx="423267" cy="641152"/>
            </a:xfrm>
            <a:custGeom>
              <a:avLst/>
              <a:gdLst/>
              <a:ahLst/>
              <a:cxnLst/>
              <a:rect l="l" t="t" r="r" b="b"/>
              <a:pathLst>
                <a:path w="423267" h="641152">
                  <a:moveTo>
                    <a:pt x="158948" y="0"/>
                  </a:moveTo>
                  <a:lnTo>
                    <a:pt x="288429" y="4465"/>
                  </a:lnTo>
                  <a:lnTo>
                    <a:pt x="333077" y="16074"/>
                  </a:lnTo>
                  <a:lnTo>
                    <a:pt x="359866" y="27682"/>
                  </a:lnTo>
                  <a:lnTo>
                    <a:pt x="371475" y="34826"/>
                  </a:lnTo>
                  <a:cubicBezTo>
                    <a:pt x="375344" y="36910"/>
                    <a:pt x="378916" y="39886"/>
                    <a:pt x="382190" y="43756"/>
                  </a:cubicBezTo>
                  <a:lnTo>
                    <a:pt x="399157" y="64294"/>
                  </a:lnTo>
                  <a:cubicBezTo>
                    <a:pt x="400645" y="68610"/>
                    <a:pt x="403324" y="72480"/>
                    <a:pt x="407194" y="75903"/>
                  </a:cubicBezTo>
                  <a:lnTo>
                    <a:pt x="411658" y="90190"/>
                  </a:lnTo>
                  <a:cubicBezTo>
                    <a:pt x="413444" y="94655"/>
                    <a:pt x="414933" y="99715"/>
                    <a:pt x="416123" y="105371"/>
                  </a:cubicBezTo>
                  <a:cubicBezTo>
                    <a:pt x="416867" y="109687"/>
                    <a:pt x="418058" y="114449"/>
                    <a:pt x="419695" y="119658"/>
                  </a:cubicBezTo>
                  <a:cubicBezTo>
                    <a:pt x="421630" y="123974"/>
                    <a:pt x="422820" y="129332"/>
                    <a:pt x="423267" y="135732"/>
                  </a:cubicBezTo>
                  <a:lnTo>
                    <a:pt x="423267" y="154484"/>
                  </a:lnTo>
                  <a:cubicBezTo>
                    <a:pt x="422374" y="156121"/>
                    <a:pt x="420886" y="157312"/>
                    <a:pt x="418802" y="158056"/>
                  </a:cubicBezTo>
                  <a:lnTo>
                    <a:pt x="421481" y="166985"/>
                  </a:lnTo>
                  <a:cubicBezTo>
                    <a:pt x="422374" y="172046"/>
                    <a:pt x="422969" y="177701"/>
                    <a:pt x="423267" y="183952"/>
                  </a:cubicBezTo>
                  <a:lnTo>
                    <a:pt x="422374" y="258961"/>
                  </a:lnTo>
                  <a:cubicBezTo>
                    <a:pt x="421928" y="263426"/>
                    <a:pt x="420439" y="268189"/>
                    <a:pt x="417909" y="273249"/>
                  </a:cubicBezTo>
                  <a:cubicBezTo>
                    <a:pt x="417612" y="277862"/>
                    <a:pt x="416719" y="283220"/>
                    <a:pt x="415230" y="289322"/>
                  </a:cubicBezTo>
                  <a:cubicBezTo>
                    <a:pt x="413742" y="293341"/>
                    <a:pt x="412254" y="298401"/>
                    <a:pt x="410765" y="304503"/>
                  </a:cubicBezTo>
                  <a:cubicBezTo>
                    <a:pt x="409128" y="308372"/>
                    <a:pt x="406449" y="311944"/>
                    <a:pt x="402729" y="315218"/>
                  </a:cubicBezTo>
                  <a:lnTo>
                    <a:pt x="390227" y="341114"/>
                  </a:lnTo>
                  <a:lnTo>
                    <a:pt x="380404" y="350937"/>
                  </a:lnTo>
                  <a:lnTo>
                    <a:pt x="358973" y="367010"/>
                  </a:lnTo>
                  <a:lnTo>
                    <a:pt x="345579" y="372368"/>
                  </a:lnTo>
                  <a:cubicBezTo>
                    <a:pt x="342156" y="374452"/>
                    <a:pt x="337691" y="376238"/>
                    <a:pt x="332184" y="377726"/>
                  </a:cubicBezTo>
                  <a:cubicBezTo>
                    <a:pt x="328166" y="379363"/>
                    <a:pt x="323403" y="380851"/>
                    <a:pt x="317897" y="382191"/>
                  </a:cubicBezTo>
                  <a:lnTo>
                    <a:pt x="269676" y="392014"/>
                  </a:lnTo>
                  <a:lnTo>
                    <a:pt x="215205" y="393799"/>
                  </a:lnTo>
                  <a:lnTo>
                    <a:pt x="197346" y="392014"/>
                  </a:lnTo>
                  <a:cubicBezTo>
                    <a:pt x="192732" y="392460"/>
                    <a:pt x="188267" y="393651"/>
                    <a:pt x="183951" y="395585"/>
                  </a:cubicBezTo>
                  <a:lnTo>
                    <a:pt x="179487" y="394692"/>
                  </a:lnTo>
                  <a:lnTo>
                    <a:pt x="178594" y="407194"/>
                  </a:lnTo>
                  <a:cubicBezTo>
                    <a:pt x="176510" y="411212"/>
                    <a:pt x="175022" y="415975"/>
                    <a:pt x="174129" y="421482"/>
                  </a:cubicBezTo>
                  <a:lnTo>
                    <a:pt x="176808" y="641152"/>
                  </a:lnTo>
                  <a:lnTo>
                    <a:pt x="3572" y="641152"/>
                  </a:lnTo>
                  <a:lnTo>
                    <a:pt x="0" y="640259"/>
                  </a:lnTo>
                  <a:lnTo>
                    <a:pt x="0" y="606326"/>
                  </a:lnTo>
                  <a:lnTo>
                    <a:pt x="3572" y="605433"/>
                  </a:lnTo>
                  <a:cubicBezTo>
                    <a:pt x="2232" y="602010"/>
                    <a:pt x="1042" y="598141"/>
                    <a:pt x="0" y="593824"/>
                  </a:cubicBezTo>
                  <a:lnTo>
                    <a:pt x="0" y="578644"/>
                  </a:lnTo>
                  <a:lnTo>
                    <a:pt x="1786" y="575965"/>
                  </a:lnTo>
                  <a:cubicBezTo>
                    <a:pt x="3869" y="572542"/>
                    <a:pt x="7441" y="570458"/>
                    <a:pt x="12501" y="569714"/>
                  </a:cubicBezTo>
                  <a:lnTo>
                    <a:pt x="13394" y="577751"/>
                  </a:lnTo>
                  <a:cubicBezTo>
                    <a:pt x="15180" y="576263"/>
                    <a:pt x="16371" y="574179"/>
                    <a:pt x="16966" y="571500"/>
                  </a:cubicBezTo>
                  <a:cubicBezTo>
                    <a:pt x="17859" y="566440"/>
                    <a:pt x="18454" y="560785"/>
                    <a:pt x="18752" y="554534"/>
                  </a:cubicBezTo>
                  <a:lnTo>
                    <a:pt x="24110" y="522387"/>
                  </a:lnTo>
                  <a:cubicBezTo>
                    <a:pt x="22919" y="517178"/>
                    <a:pt x="22324" y="511225"/>
                    <a:pt x="22324" y="504528"/>
                  </a:cubicBezTo>
                  <a:cubicBezTo>
                    <a:pt x="21878" y="499765"/>
                    <a:pt x="20985" y="495003"/>
                    <a:pt x="19645" y="490240"/>
                  </a:cubicBezTo>
                  <a:cubicBezTo>
                    <a:pt x="19645" y="485031"/>
                    <a:pt x="20240" y="479078"/>
                    <a:pt x="21431" y="472381"/>
                  </a:cubicBezTo>
                  <a:cubicBezTo>
                    <a:pt x="21878" y="467618"/>
                    <a:pt x="23068" y="462558"/>
                    <a:pt x="25003" y="457200"/>
                  </a:cubicBezTo>
                  <a:lnTo>
                    <a:pt x="37504" y="450057"/>
                  </a:lnTo>
                  <a:cubicBezTo>
                    <a:pt x="40630" y="447378"/>
                    <a:pt x="43309" y="444103"/>
                    <a:pt x="45541" y="440234"/>
                  </a:cubicBezTo>
                  <a:cubicBezTo>
                    <a:pt x="41820" y="440680"/>
                    <a:pt x="38844" y="442764"/>
                    <a:pt x="36612" y="446485"/>
                  </a:cubicBezTo>
                  <a:cubicBezTo>
                    <a:pt x="32444" y="447675"/>
                    <a:pt x="28872" y="450354"/>
                    <a:pt x="25896" y="454521"/>
                  </a:cubicBezTo>
                  <a:lnTo>
                    <a:pt x="19645" y="442913"/>
                  </a:lnTo>
                  <a:lnTo>
                    <a:pt x="19645" y="429518"/>
                  </a:lnTo>
                  <a:lnTo>
                    <a:pt x="20538" y="427732"/>
                  </a:lnTo>
                  <a:lnTo>
                    <a:pt x="20538" y="414338"/>
                  </a:lnTo>
                  <a:lnTo>
                    <a:pt x="18752" y="407194"/>
                  </a:lnTo>
                  <a:cubicBezTo>
                    <a:pt x="17859" y="402134"/>
                    <a:pt x="17264" y="396478"/>
                    <a:pt x="16966" y="390228"/>
                  </a:cubicBezTo>
                  <a:lnTo>
                    <a:pt x="16073" y="353616"/>
                  </a:lnTo>
                  <a:lnTo>
                    <a:pt x="16966" y="340221"/>
                  </a:lnTo>
                  <a:lnTo>
                    <a:pt x="16966" y="334864"/>
                  </a:lnTo>
                  <a:cubicBezTo>
                    <a:pt x="17859" y="329803"/>
                    <a:pt x="18454" y="324148"/>
                    <a:pt x="18752" y="317897"/>
                  </a:cubicBezTo>
                  <a:cubicBezTo>
                    <a:pt x="19645" y="313581"/>
                    <a:pt x="21133" y="308819"/>
                    <a:pt x="23217" y="303610"/>
                  </a:cubicBezTo>
                  <a:lnTo>
                    <a:pt x="25896" y="296466"/>
                  </a:lnTo>
                  <a:lnTo>
                    <a:pt x="30361" y="301824"/>
                  </a:lnTo>
                  <a:cubicBezTo>
                    <a:pt x="33188" y="305098"/>
                    <a:pt x="37058" y="307479"/>
                    <a:pt x="41969" y="308967"/>
                  </a:cubicBezTo>
                  <a:cubicBezTo>
                    <a:pt x="40332" y="305247"/>
                    <a:pt x="37653" y="301675"/>
                    <a:pt x="33933" y="298252"/>
                  </a:cubicBezTo>
                  <a:cubicBezTo>
                    <a:pt x="28872" y="297359"/>
                    <a:pt x="25301" y="294382"/>
                    <a:pt x="23217" y="289322"/>
                  </a:cubicBezTo>
                  <a:lnTo>
                    <a:pt x="19645" y="236637"/>
                  </a:lnTo>
                  <a:lnTo>
                    <a:pt x="23217" y="206276"/>
                  </a:lnTo>
                  <a:lnTo>
                    <a:pt x="27682" y="206276"/>
                  </a:lnTo>
                  <a:cubicBezTo>
                    <a:pt x="27235" y="202258"/>
                    <a:pt x="26342" y="198091"/>
                    <a:pt x="25003" y="193774"/>
                  </a:cubicBezTo>
                  <a:cubicBezTo>
                    <a:pt x="23515" y="189310"/>
                    <a:pt x="22324" y="184249"/>
                    <a:pt x="21431" y="178594"/>
                  </a:cubicBezTo>
                  <a:cubicBezTo>
                    <a:pt x="20240" y="173534"/>
                    <a:pt x="19347" y="167878"/>
                    <a:pt x="18752" y="161628"/>
                  </a:cubicBezTo>
                  <a:lnTo>
                    <a:pt x="16966" y="125909"/>
                  </a:lnTo>
                  <a:lnTo>
                    <a:pt x="17859" y="108049"/>
                  </a:lnTo>
                  <a:lnTo>
                    <a:pt x="17859" y="73224"/>
                  </a:lnTo>
                  <a:cubicBezTo>
                    <a:pt x="18157" y="72182"/>
                    <a:pt x="18752" y="71289"/>
                    <a:pt x="19645" y="70545"/>
                  </a:cubicBezTo>
                  <a:lnTo>
                    <a:pt x="33933" y="66080"/>
                  </a:lnTo>
                  <a:lnTo>
                    <a:pt x="25003" y="63401"/>
                  </a:lnTo>
                  <a:lnTo>
                    <a:pt x="25003" y="15181"/>
                  </a:lnTo>
                  <a:lnTo>
                    <a:pt x="29468" y="14288"/>
                  </a:lnTo>
                  <a:lnTo>
                    <a:pt x="29468" y="17860"/>
                  </a:lnTo>
                  <a:cubicBezTo>
                    <a:pt x="32742" y="20390"/>
                    <a:pt x="35421" y="23962"/>
                    <a:pt x="37504" y="28575"/>
                  </a:cubicBezTo>
                  <a:lnTo>
                    <a:pt x="57150" y="47328"/>
                  </a:lnTo>
                  <a:lnTo>
                    <a:pt x="65187" y="58936"/>
                  </a:lnTo>
                  <a:lnTo>
                    <a:pt x="66079" y="62508"/>
                  </a:lnTo>
                  <a:lnTo>
                    <a:pt x="74116" y="57150"/>
                  </a:lnTo>
                  <a:cubicBezTo>
                    <a:pt x="76795" y="53727"/>
                    <a:pt x="78879" y="49560"/>
                    <a:pt x="80367" y="44649"/>
                  </a:cubicBezTo>
                  <a:cubicBezTo>
                    <a:pt x="79623" y="43012"/>
                    <a:pt x="78432" y="42119"/>
                    <a:pt x="76795" y="41970"/>
                  </a:cubicBezTo>
                  <a:lnTo>
                    <a:pt x="68758" y="44649"/>
                  </a:lnTo>
                  <a:lnTo>
                    <a:pt x="64294" y="45542"/>
                  </a:lnTo>
                  <a:lnTo>
                    <a:pt x="62508" y="44649"/>
                  </a:lnTo>
                  <a:lnTo>
                    <a:pt x="60722" y="44649"/>
                  </a:lnTo>
                  <a:lnTo>
                    <a:pt x="60722" y="34826"/>
                  </a:lnTo>
                  <a:lnTo>
                    <a:pt x="40183" y="17860"/>
                  </a:lnTo>
                  <a:cubicBezTo>
                    <a:pt x="39142" y="14288"/>
                    <a:pt x="38249" y="10418"/>
                    <a:pt x="37504" y="6251"/>
                  </a:cubicBezTo>
                  <a:lnTo>
                    <a:pt x="42862" y="6251"/>
                  </a:lnTo>
                  <a:lnTo>
                    <a:pt x="54471" y="8930"/>
                  </a:lnTo>
                  <a:lnTo>
                    <a:pt x="57150" y="8037"/>
                  </a:lnTo>
                  <a:cubicBezTo>
                    <a:pt x="62061" y="6995"/>
                    <a:pt x="67717" y="6400"/>
                    <a:pt x="74116" y="6251"/>
                  </a:cubicBezTo>
                  <a:lnTo>
                    <a:pt x="88404" y="5358"/>
                  </a:lnTo>
                  <a:lnTo>
                    <a:pt x="91083" y="6251"/>
                  </a:lnTo>
                  <a:lnTo>
                    <a:pt x="109835" y="6251"/>
                  </a:lnTo>
                  <a:lnTo>
                    <a:pt x="117872" y="7144"/>
                  </a:lnTo>
                  <a:lnTo>
                    <a:pt x="117872" y="17860"/>
                  </a:lnTo>
                  <a:cubicBezTo>
                    <a:pt x="118467" y="22324"/>
                    <a:pt x="120848" y="26194"/>
                    <a:pt x="125015" y="29468"/>
                  </a:cubicBezTo>
                  <a:lnTo>
                    <a:pt x="122337" y="65187"/>
                  </a:lnTo>
                  <a:cubicBezTo>
                    <a:pt x="120848" y="69354"/>
                    <a:pt x="117574" y="72628"/>
                    <a:pt x="112514" y="75010"/>
                  </a:cubicBezTo>
                  <a:lnTo>
                    <a:pt x="108049" y="73224"/>
                  </a:lnTo>
                  <a:lnTo>
                    <a:pt x="104477" y="81260"/>
                  </a:lnTo>
                  <a:lnTo>
                    <a:pt x="102691" y="90190"/>
                  </a:lnTo>
                  <a:cubicBezTo>
                    <a:pt x="104179" y="91232"/>
                    <a:pt x="105668" y="91827"/>
                    <a:pt x="107156" y="91976"/>
                  </a:cubicBezTo>
                  <a:cubicBezTo>
                    <a:pt x="107751" y="87362"/>
                    <a:pt x="110133" y="83493"/>
                    <a:pt x="114300" y="80367"/>
                  </a:cubicBezTo>
                  <a:lnTo>
                    <a:pt x="125908" y="77689"/>
                  </a:lnTo>
                  <a:lnTo>
                    <a:pt x="128587" y="78582"/>
                  </a:lnTo>
                  <a:cubicBezTo>
                    <a:pt x="130969" y="82302"/>
                    <a:pt x="133052" y="86469"/>
                    <a:pt x="134838" y="91083"/>
                  </a:cubicBezTo>
                  <a:lnTo>
                    <a:pt x="139303" y="101799"/>
                  </a:lnTo>
                  <a:lnTo>
                    <a:pt x="136624" y="103585"/>
                  </a:lnTo>
                  <a:cubicBezTo>
                    <a:pt x="132606" y="104180"/>
                    <a:pt x="128438" y="106264"/>
                    <a:pt x="124122" y="109835"/>
                  </a:cubicBezTo>
                  <a:cubicBezTo>
                    <a:pt x="122039" y="114151"/>
                    <a:pt x="118169" y="116830"/>
                    <a:pt x="112514" y="117872"/>
                  </a:cubicBezTo>
                  <a:lnTo>
                    <a:pt x="108049" y="118765"/>
                  </a:lnTo>
                  <a:cubicBezTo>
                    <a:pt x="108793" y="115342"/>
                    <a:pt x="110877" y="112663"/>
                    <a:pt x="114300" y="110728"/>
                  </a:cubicBezTo>
                  <a:lnTo>
                    <a:pt x="108049" y="101799"/>
                  </a:lnTo>
                  <a:lnTo>
                    <a:pt x="102691" y="98227"/>
                  </a:lnTo>
                  <a:lnTo>
                    <a:pt x="97333" y="102692"/>
                  </a:lnTo>
                  <a:cubicBezTo>
                    <a:pt x="94654" y="106710"/>
                    <a:pt x="93166" y="111473"/>
                    <a:pt x="92869" y="116979"/>
                  </a:cubicBezTo>
                  <a:cubicBezTo>
                    <a:pt x="95845" y="119063"/>
                    <a:pt x="98524" y="121742"/>
                    <a:pt x="100905" y="125016"/>
                  </a:cubicBezTo>
                  <a:lnTo>
                    <a:pt x="112514" y="133053"/>
                  </a:lnTo>
                  <a:lnTo>
                    <a:pt x="121444" y="142875"/>
                  </a:lnTo>
                  <a:lnTo>
                    <a:pt x="128587" y="155377"/>
                  </a:lnTo>
                  <a:lnTo>
                    <a:pt x="136624" y="165199"/>
                  </a:lnTo>
                  <a:cubicBezTo>
                    <a:pt x="140940" y="166985"/>
                    <a:pt x="144214" y="170260"/>
                    <a:pt x="146447" y="175022"/>
                  </a:cubicBezTo>
                  <a:cubicBezTo>
                    <a:pt x="148977" y="178743"/>
                    <a:pt x="150763" y="183208"/>
                    <a:pt x="151804" y="188417"/>
                  </a:cubicBezTo>
                  <a:cubicBezTo>
                    <a:pt x="147637" y="191096"/>
                    <a:pt x="142577" y="192584"/>
                    <a:pt x="136624" y="192882"/>
                  </a:cubicBezTo>
                  <a:lnTo>
                    <a:pt x="117872" y="192882"/>
                  </a:lnTo>
                  <a:cubicBezTo>
                    <a:pt x="114597" y="191393"/>
                    <a:pt x="111026" y="190500"/>
                    <a:pt x="107156" y="190203"/>
                  </a:cubicBezTo>
                  <a:cubicBezTo>
                    <a:pt x="102245" y="191393"/>
                    <a:pt x="98673" y="194370"/>
                    <a:pt x="96440" y="199132"/>
                  </a:cubicBezTo>
                  <a:cubicBezTo>
                    <a:pt x="100012" y="200769"/>
                    <a:pt x="102691" y="203746"/>
                    <a:pt x="104477" y="208062"/>
                  </a:cubicBezTo>
                  <a:lnTo>
                    <a:pt x="102691" y="213420"/>
                  </a:lnTo>
                  <a:lnTo>
                    <a:pt x="111621" y="210741"/>
                  </a:lnTo>
                  <a:cubicBezTo>
                    <a:pt x="114151" y="214015"/>
                    <a:pt x="117128" y="217289"/>
                    <a:pt x="120551" y="220564"/>
                  </a:cubicBezTo>
                  <a:cubicBezTo>
                    <a:pt x="124122" y="219224"/>
                    <a:pt x="127992" y="217438"/>
                    <a:pt x="132159" y="215206"/>
                  </a:cubicBezTo>
                  <a:lnTo>
                    <a:pt x="137517" y="216099"/>
                  </a:lnTo>
                  <a:lnTo>
                    <a:pt x="133052" y="223242"/>
                  </a:lnTo>
                  <a:lnTo>
                    <a:pt x="133052" y="229493"/>
                  </a:lnTo>
                  <a:cubicBezTo>
                    <a:pt x="135880" y="228303"/>
                    <a:pt x="138856" y="227707"/>
                    <a:pt x="141982" y="227707"/>
                  </a:cubicBezTo>
                  <a:lnTo>
                    <a:pt x="147340" y="237530"/>
                  </a:lnTo>
                  <a:lnTo>
                    <a:pt x="144661" y="239316"/>
                  </a:lnTo>
                  <a:cubicBezTo>
                    <a:pt x="143024" y="241697"/>
                    <a:pt x="141833" y="244376"/>
                    <a:pt x="141089" y="247353"/>
                  </a:cubicBezTo>
                  <a:lnTo>
                    <a:pt x="146447" y="246460"/>
                  </a:lnTo>
                  <a:cubicBezTo>
                    <a:pt x="148977" y="244376"/>
                    <a:pt x="151953" y="242590"/>
                    <a:pt x="155376" y="241102"/>
                  </a:cubicBezTo>
                  <a:lnTo>
                    <a:pt x="157162" y="241995"/>
                  </a:lnTo>
                  <a:lnTo>
                    <a:pt x="161627" y="241102"/>
                  </a:lnTo>
                  <a:cubicBezTo>
                    <a:pt x="161627" y="238721"/>
                    <a:pt x="160734" y="236339"/>
                    <a:pt x="158948" y="233958"/>
                  </a:cubicBezTo>
                  <a:cubicBezTo>
                    <a:pt x="160139" y="231130"/>
                    <a:pt x="161925" y="228154"/>
                    <a:pt x="164306" y="225028"/>
                  </a:cubicBezTo>
                  <a:lnTo>
                    <a:pt x="168771" y="218778"/>
                  </a:lnTo>
                  <a:lnTo>
                    <a:pt x="173236" y="222349"/>
                  </a:lnTo>
                  <a:cubicBezTo>
                    <a:pt x="175617" y="226517"/>
                    <a:pt x="177105" y="231577"/>
                    <a:pt x="177701" y="237530"/>
                  </a:cubicBezTo>
                  <a:lnTo>
                    <a:pt x="176808" y="250924"/>
                  </a:lnTo>
                  <a:lnTo>
                    <a:pt x="175915" y="253603"/>
                  </a:lnTo>
                  <a:lnTo>
                    <a:pt x="167878" y="251817"/>
                  </a:lnTo>
                  <a:lnTo>
                    <a:pt x="168771" y="259854"/>
                  </a:lnTo>
                  <a:lnTo>
                    <a:pt x="175915" y="258961"/>
                  </a:lnTo>
                  <a:lnTo>
                    <a:pt x="177701" y="272356"/>
                  </a:lnTo>
                  <a:lnTo>
                    <a:pt x="180379" y="271463"/>
                  </a:lnTo>
                  <a:lnTo>
                    <a:pt x="190202" y="262533"/>
                  </a:lnTo>
                  <a:cubicBezTo>
                    <a:pt x="191690" y="259408"/>
                    <a:pt x="194369" y="257622"/>
                    <a:pt x="198239" y="257175"/>
                  </a:cubicBezTo>
                  <a:lnTo>
                    <a:pt x="198239" y="261640"/>
                  </a:lnTo>
                  <a:lnTo>
                    <a:pt x="196453" y="269677"/>
                  </a:lnTo>
                  <a:lnTo>
                    <a:pt x="202704" y="266998"/>
                  </a:lnTo>
                  <a:cubicBezTo>
                    <a:pt x="204936" y="263277"/>
                    <a:pt x="207913" y="260003"/>
                    <a:pt x="211633" y="257175"/>
                  </a:cubicBezTo>
                  <a:lnTo>
                    <a:pt x="219670" y="257175"/>
                  </a:lnTo>
                  <a:lnTo>
                    <a:pt x="220563" y="285750"/>
                  </a:lnTo>
                  <a:lnTo>
                    <a:pt x="221456" y="285750"/>
                  </a:lnTo>
                  <a:lnTo>
                    <a:pt x="225921" y="318790"/>
                  </a:lnTo>
                  <a:lnTo>
                    <a:pt x="235744" y="327720"/>
                  </a:lnTo>
                  <a:cubicBezTo>
                    <a:pt x="236934" y="329655"/>
                    <a:pt x="238422" y="331441"/>
                    <a:pt x="240208" y="333078"/>
                  </a:cubicBezTo>
                  <a:lnTo>
                    <a:pt x="239315" y="325041"/>
                  </a:lnTo>
                  <a:cubicBezTo>
                    <a:pt x="236339" y="322213"/>
                    <a:pt x="233660" y="318641"/>
                    <a:pt x="231279" y="314325"/>
                  </a:cubicBezTo>
                  <a:cubicBezTo>
                    <a:pt x="233660" y="310605"/>
                    <a:pt x="236934" y="307330"/>
                    <a:pt x="241101" y="304503"/>
                  </a:cubicBezTo>
                  <a:cubicBezTo>
                    <a:pt x="242143" y="299740"/>
                    <a:pt x="242738" y="294680"/>
                    <a:pt x="242887" y="289322"/>
                  </a:cubicBezTo>
                  <a:cubicBezTo>
                    <a:pt x="244524" y="284857"/>
                    <a:pt x="247501" y="281285"/>
                    <a:pt x="251817" y="278607"/>
                  </a:cubicBezTo>
                  <a:lnTo>
                    <a:pt x="256282" y="274142"/>
                  </a:lnTo>
                  <a:lnTo>
                    <a:pt x="252710" y="268784"/>
                  </a:lnTo>
                  <a:lnTo>
                    <a:pt x="243780" y="258068"/>
                  </a:lnTo>
                  <a:lnTo>
                    <a:pt x="242887" y="266998"/>
                  </a:lnTo>
                  <a:lnTo>
                    <a:pt x="244673" y="273249"/>
                  </a:lnTo>
                  <a:cubicBezTo>
                    <a:pt x="243780" y="277118"/>
                    <a:pt x="240804" y="280095"/>
                    <a:pt x="235744" y="282178"/>
                  </a:cubicBezTo>
                  <a:lnTo>
                    <a:pt x="232172" y="297359"/>
                  </a:lnTo>
                  <a:lnTo>
                    <a:pt x="225028" y="297359"/>
                  </a:lnTo>
                  <a:lnTo>
                    <a:pt x="225028" y="269677"/>
                  </a:lnTo>
                  <a:lnTo>
                    <a:pt x="225921" y="266998"/>
                  </a:lnTo>
                  <a:lnTo>
                    <a:pt x="225921" y="256282"/>
                  </a:lnTo>
                  <a:cubicBezTo>
                    <a:pt x="227707" y="255241"/>
                    <a:pt x="229790" y="254348"/>
                    <a:pt x="232172" y="253603"/>
                  </a:cubicBezTo>
                  <a:lnTo>
                    <a:pt x="241994" y="253603"/>
                  </a:lnTo>
                  <a:lnTo>
                    <a:pt x="260747" y="225921"/>
                  </a:lnTo>
                  <a:lnTo>
                    <a:pt x="266104" y="211634"/>
                  </a:lnTo>
                  <a:lnTo>
                    <a:pt x="268783" y="195560"/>
                  </a:lnTo>
                  <a:lnTo>
                    <a:pt x="266997" y="178594"/>
                  </a:lnTo>
                  <a:cubicBezTo>
                    <a:pt x="266104" y="174278"/>
                    <a:pt x="264616" y="169516"/>
                    <a:pt x="262533" y="164307"/>
                  </a:cubicBezTo>
                  <a:lnTo>
                    <a:pt x="256282" y="150912"/>
                  </a:lnTo>
                  <a:lnTo>
                    <a:pt x="248245" y="140196"/>
                  </a:lnTo>
                  <a:cubicBezTo>
                    <a:pt x="245120" y="137071"/>
                    <a:pt x="240953" y="134987"/>
                    <a:pt x="235744" y="133946"/>
                  </a:cubicBezTo>
                  <a:cubicBezTo>
                    <a:pt x="229939" y="133648"/>
                    <a:pt x="226665" y="130374"/>
                    <a:pt x="225921" y="124123"/>
                  </a:cubicBezTo>
                  <a:lnTo>
                    <a:pt x="224135" y="99120"/>
                  </a:lnTo>
                  <a:lnTo>
                    <a:pt x="225028" y="92869"/>
                  </a:lnTo>
                  <a:lnTo>
                    <a:pt x="229493" y="92869"/>
                  </a:lnTo>
                  <a:cubicBezTo>
                    <a:pt x="234255" y="92869"/>
                    <a:pt x="239018" y="91976"/>
                    <a:pt x="243780" y="90190"/>
                  </a:cubicBezTo>
                  <a:cubicBezTo>
                    <a:pt x="241101" y="86916"/>
                    <a:pt x="237827" y="84237"/>
                    <a:pt x="233958" y="82153"/>
                  </a:cubicBezTo>
                  <a:lnTo>
                    <a:pt x="231279" y="72331"/>
                  </a:lnTo>
                  <a:lnTo>
                    <a:pt x="235744" y="69652"/>
                  </a:lnTo>
                  <a:cubicBezTo>
                    <a:pt x="237827" y="65782"/>
                    <a:pt x="239315" y="61615"/>
                    <a:pt x="240208" y="57150"/>
                  </a:cubicBezTo>
                  <a:cubicBezTo>
                    <a:pt x="238274" y="61020"/>
                    <a:pt x="235297" y="64294"/>
                    <a:pt x="231279" y="66973"/>
                  </a:cubicBezTo>
                  <a:cubicBezTo>
                    <a:pt x="227856" y="69801"/>
                    <a:pt x="225474" y="73670"/>
                    <a:pt x="224135" y="78582"/>
                  </a:cubicBezTo>
                  <a:lnTo>
                    <a:pt x="219670" y="92869"/>
                  </a:lnTo>
                  <a:cubicBezTo>
                    <a:pt x="218033" y="96887"/>
                    <a:pt x="217140" y="101650"/>
                    <a:pt x="216991" y="107157"/>
                  </a:cubicBezTo>
                  <a:lnTo>
                    <a:pt x="220563" y="107157"/>
                  </a:lnTo>
                  <a:lnTo>
                    <a:pt x="219670" y="128588"/>
                  </a:lnTo>
                  <a:cubicBezTo>
                    <a:pt x="216098" y="128439"/>
                    <a:pt x="212526" y="127844"/>
                    <a:pt x="208954" y="126802"/>
                  </a:cubicBezTo>
                  <a:cubicBezTo>
                    <a:pt x="205829" y="123676"/>
                    <a:pt x="202257" y="120700"/>
                    <a:pt x="198239" y="117872"/>
                  </a:cubicBezTo>
                  <a:cubicBezTo>
                    <a:pt x="197495" y="118319"/>
                    <a:pt x="196899" y="119212"/>
                    <a:pt x="196453" y="120551"/>
                  </a:cubicBezTo>
                  <a:lnTo>
                    <a:pt x="198239" y="128588"/>
                  </a:lnTo>
                  <a:lnTo>
                    <a:pt x="193774" y="128588"/>
                  </a:lnTo>
                  <a:lnTo>
                    <a:pt x="184844" y="117872"/>
                  </a:lnTo>
                  <a:lnTo>
                    <a:pt x="179487" y="114300"/>
                  </a:lnTo>
                  <a:lnTo>
                    <a:pt x="176808" y="120551"/>
                  </a:lnTo>
                  <a:lnTo>
                    <a:pt x="175915" y="129481"/>
                  </a:lnTo>
                  <a:lnTo>
                    <a:pt x="170557" y="125016"/>
                  </a:lnTo>
                  <a:lnTo>
                    <a:pt x="158948" y="132160"/>
                  </a:lnTo>
                  <a:lnTo>
                    <a:pt x="152697" y="130374"/>
                  </a:lnTo>
                  <a:lnTo>
                    <a:pt x="150912" y="139303"/>
                  </a:lnTo>
                  <a:lnTo>
                    <a:pt x="151804" y="148233"/>
                  </a:lnTo>
                  <a:lnTo>
                    <a:pt x="156269" y="149126"/>
                  </a:lnTo>
                  <a:lnTo>
                    <a:pt x="158055" y="148233"/>
                  </a:lnTo>
                  <a:lnTo>
                    <a:pt x="158055" y="133946"/>
                  </a:lnTo>
                  <a:lnTo>
                    <a:pt x="163413" y="133946"/>
                  </a:lnTo>
                  <a:lnTo>
                    <a:pt x="176808" y="132160"/>
                  </a:lnTo>
                  <a:lnTo>
                    <a:pt x="176808" y="145554"/>
                  </a:lnTo>
                  <a:lnTo>
                    <a:pt x="175022" y="154484"/>
                  </a:lnTo>
                  <a:cubicBezTo>
                    <a:pt x="174278" y="159098"/>
                    <a:pt x="172789" y="163860"/>
                    <a:pt x="170557" y="168771"/>
                  </a:cubicBezTo>
                  <a:cubicBezTo>
                    <a:pt x="169962" y="173385"/>
                    <a:pt x="167283" y="175766"/>
                    <a:pt x="162520" y="175915"/>
                  </a:cubicBezTo>
                  <a:cubicBezTo>
                    <a:pt x="159692" y="172790"/>
                    <a:pt x="156418" y="169813"/>
                    <a:pt x="152697" y="166985"/>
                  </a:cubicBezTo>
                  <a:cubicBezTo>
                    <a:pt x="149126" y="164158"/>
                    <a:pt x="146744" y="159991"/>
                    <a:pt x="145554" y="154484"/>
                  </a:cubicBezTo>
                  <a:cubicBezTo>
                    <a:pt x="144512" y="149573"/>
                    <a:pt x="143917" y="143917"/>
                    <a:pt x="143768" y="137517"/>
                  </a:cubicBezTo>
                  <a:cubicBezTo>
                    <a:pt x="143172" y="133350"/>
                    <a:pt x="142875" y="128588"/>
                    <a:pt x="142875" y="123230"/>
                  </a:cubicBezTo>
                  <a:lnTo>
                    <a:pt x="142875" y="119658"/>
                  </a:lnTo>
                  <a:lnTo>
                    <a:pt x="143768" y="120551"/>
                  </a:lnTo>
                  <a:lnTo>
                    <a:pt x="152697" y="116086"/>
                  </a:lnTo>
                  <a:lnTo>
                    <a:pt x="161627" y="116979"/>
                  </a:lnTo>
                  <a:cubicBezTo>
                    <a:pt x="163264" y="116830"/>
                    <a:pt x="164157" y="116235"/>
                    <a:pt x="164306" y="115193"/>
                  </a:cubicBezTo>
                  <a:lnTo>
                    <a:pt x="159841" y="113407"/>
                  </a:lnTo>
                  <a:lnTo>
                    <a:pt x="162520" y="102692"/>
                  </a:lnTo>
                  <a:lnTo>
                    <a:pt x="167878" y="100906"/>
                  </a:lnTo>
                  <a:lnTo>
                    <a:pt x="167878" y="112514"/>
                  </a:lnTo>
                  <a:lnTo>
                    <a:pt x="173236" y="112514"/>
                  </a:lnTo>
                  <a:lnTo>
                    <a:pt x="172343" y="100013"/>
                  </a:lnTo>
                  <a:cubicBezTo>
                    <a:pt x="171450" y="95399"/>
                    <a:pt x="168771" y="91827"/>
                    <a:pt x="164306" y="89297"/>
                  </a:cubicBezTo>
                  <a:cubicBezTo>
                    <a:pt x="161627" y="92720"/>
                    <a:pt x="157758" y="95101"/>
                    <a:pt x="152697" y="96441"/>
                  </a:cubicBezTo>
                  <a:cubicBezTo>
                    <a:pt x="150763" y="91827"/>
                    <a:pt x="149572" y="86469"/>
                    <a:pt x="149126" y="80367"/>
                  </a:cubicBezTo>
                  <a:cubicBezTo>
                    <a:pt x="145703" y="77837"/>
                    <a:pt x="141833" y="75456"/>
                    <a:pt x="137517" y="73224"/>
                  </a:cubicBezTo>
                  <a:cubicBezTo>
                    <a:pt x="135285" y="69652"/>
                    <a:pt x="132606" y="66080"/>
                    <a:pt x="129480" y="62508"/>
                  </a:cubicBezTo>
                  <a:lnTo>
                    <a:pt x="127694" y="25896"/>
                  </a:lnTo>
                  <a:lnTo>
                    <a:pt x="130373" y="893"/>
                  </a:lnTo>
                  <a:lnTo>
                    <a:pt x="151804" y="893"/>
                  </a:lnTo>
                  <a:lnTo>
                    <a:pt x="158948" y="0"/>
                  </a:lnTo>
                  <a:close/>
                  <a:moveTo>
                    <a:pt x="135731" y="18753"/>
                  </a:moveTo>
                  <a:lnTo>
                    <a:pt x="135731" y="27682"/>
                  </a:lnTo>
                  <a:lnTo>
                    <a:pt x="144661" y="26789"/>
                  </a:lnTo>
                  <a:cubicBezTo>
                    <a:pt x="143619" y="22473"/>
                    <a:pt x="140642" y="19794"/>
                    <a:pt x="135731" y="18753"/>
                  </a:cubicBezTo>
                  <a:close/>
                  <a:moveTo>
                    <a:pt x="171450" y="19646"/>
                  </a:moveTo>
                  <a:lnTo>
                    <a:pt x="168771" y="32147"/>
                  </a:lnTo>
                  <a:lnTo>
                    <a:pt x="171450" y="33040"/>
                  </a:lnTo>
                  <a:lnTo>
                    <a:pt x="173236" y="32147"/>
                  </a:lnTo>
                  <a:cubicBezTo>
                    <a:pt x="174575" y="28129"/>
                    <a:pt x="175468" y="23962"/>
                    <a:pt x="175915" y="19646"/>
                  </a:cubicBezTo>
                  <a:lnTo>
                    <a:pt x="171450" y="19646"/>
                  </a:lnTo>
                  <a:close/>
                  <a:moveTo>
                    <a:pt x="222349" y="27682"/>
                  </a:moveTo>
                  <a:lnTo>
                    <a:pt x="218777" y="28575"/>
                  </a:lnTo>
                  <a:cubicBezTo>
                    <a:pt x="219670" y="30808"/>
                    <a:pt x="221158" y="32891"/>
                    <a:pt x="223242" y="34826"/>
                  </a:cubicBezTo>
                  <a:cubicBezTo>
                    <a:pt x="224730" y="33189"/>
                    <a:pt x="225921" y="31105"/>
                    <a:pt x="226814" y="28575"/>
                  </a:cubicBezTo>
                  <a:lnTo>
                    <a:pt x="222349" y="27682"/>
                  </a:lnTo>
                  <a:close/>
                  <a:moveTo>
                    <a:pt x="154483" y="44649"/>
                  </a:moveTo>
                  <a:cubicBezTo>
                    <a:pt x="151358" y="45244"/>
                    <a:pt x="148084" y="46435"/>
                    <a:pt x="144661" y="48221"/>
                  </a:cubicBezTo>
                  <a:lnTo>
                    <a:pt x="143768" y="60722"/>
                  </a:lnTo>
                  <a:cubicBezTo>
                    <a:pt x="146000" y="61169"/>
                    <a:pt x="148084" y="62062"/>
                    <a:pt x="150019" y="63401"/>
                  </a:cubicBezTo>
                  <a:cubicBezTo>
                    <a:pt x="147935" y="65038"/>
                    <a:pt x="146149" y="67122"/>
                    <a:pt x="144661" y="69652"/>
                  </a:cubicBezTo>
                  <a:lnTo>
                    <a:pt x="154483" y="68759"/>
                  </a:lnTo>
                  <a:cubicBezTo>
                    <a:pt x="157162" y="67419"/>
                    <a:pt x="159544" y="65336"/>
                    <a:pt x="161627" y="62508"/>
                  </a:cubicBezTo>
                  <a:cubicBezTo>
                    <a:pt x="160139" y="60127"/>
                    <a:pt x="158651" y="57448"/>
                    <a:pt x="157162" y="54471"/>
                  </a:cubicBezTo>
                  <a:cubicBezTo>
                    <a:pt x="157013" y="51346"/>
                    <a:pt x="156120" y="48072"/>
                    <a:pt x="154483" y="44649"/>
                  </a:cubicBezTo>
                  <a:close/>
                  <a:moveTo>
                    <a:pt x="221456" y="49114"/>
                  </a:moveTo>
                  <a:cubicBezTo>
                    <a:pt x="219075" y="50602"/>
                    <a:pt x="217289" y="52983"/>
                    <a:pt x="216098" y="56257"/>
                  </a:cubicBezTo>
                  <a:cubicBezTo>
                    <a:pt x="216545" y="59085"/>
                    <a:pt x="217438" y="61764"/>
                    <a:pt x="218777" y="64294"/>
                  </a:cubicBezTo>
                  <a:cubicBezTo>
                    <a:pt x="221158" y="62955"/>
                    <a:pt x="222944" y="60871"/>
                    <a:pt x="224135" y="58043"/>
                  </a:cubicBezTo>
                  <a:cubicBezTo>
                    <a:pt x="224135" y="54918"/>
                    <a:pt x="223242" y="51941"/>
                    <a:pt x="221456" y="49114"/>
                  </a:cubicBezTo>
                  <a:close/>
                  <a:moveTo>
                    <a:pt x="177701" y="56257"/>
                  </a:moveTo>
                  <a:cubicBezTo>
                    <a:pt x="176063" y="58490"/>
                    <a:pt x="174873" y="61169"/>
                    <a:pt x="174129" y="64294"/>
                  </a:cubicBezTo>
                  <a:lnTo>
                    <a:pt x="175915" y="65187"/>
                  </a:lnTo>
                  <a:lnTo>
                    <a:pt x="179487" y="64294"/>
                  </a:lnTo>
                  <a:cubicBezTo>
                    <a:pt x="181719" y="62359"/>
                    <a:pt x="182910" y="59680"/>
                    <a:pt x="183058" y="56257"/>
                  </a:cubicBezTo>
                  <a:lnTo>
                    <a:pt x="177701" y="56257"/>
                  </a:lnTo>
                  <a:close/>
                  <a:moveTo>
                    <a:pt x="158055" y="72331"/>
                  </a:moveTo>
                  <a:lnTo>
                    <a:pt x="157162" y="78582"/>
                  </a:lnTo>
                  <a:lnTo>
                    <a:pt x="164306" y="75903"/>
                  </a:lnTo>
                  <a:lnTo>
                    <a:pt x="158055" y="72331"/>
                  </a:lnTo>
                  <a:close/>
                  <a:moveTo>
                    <a:pt x="175022" y="74117"/>
                  </a:moveTo>
                  <a:cubicBezTo>
                    <a:pt x="175319" y="74712"/>
                    <a:pt x="175915" y="75307"/>
                    <a:pt x="176808" y="75903"/>
                  </a:cubicBezTo>
                  <a:lnTo>
                    <a:pt x="177701" y="75010"/>
                  </a:lnTo>
                  <a:lnTo>
                    <a:pt x="175022" y="74117"/>
                  </a:lnTo>
                  <a:close/>
                  <a:moveTo>
                    <a:pt x="192881" y="78582"/>
                  </a:moveTo>
                  <a:cubicBezTo>
                    <a:pt x="191690" y="80963"/>
                    <a:pt x="190797" y="83642"/>
                    <a:pt x="190202" y="86618"/>
                  </a:cubicBezTo>
                  <a:lnTo>
                    <a:pt x="196453" y="86618"/>
                  </a:lnTo>
                  <a:lnTo>
                    <a:pt x="198239" y="78582"/>
                  </a:lnTo>
                  <a:lnTo>
                    <a:pt x="192881" y="78582"/>
                  </a:lnTo>
                  <a:close/>
                  <a:moveTo>
                    <a:pt x="206276" y="91083"/>
                  </a:moveTo>
                  <a:lnTo>
                    <a:pt x="206276" y="96441"/>
                  </a:lnTo>
                  <a:lnTo>
                    <a:pt x="208954" y="91976"/>
                  </a:lnTo>
                  <a:lnTo>
                    <a:pt x="206276" y="91083"/>
                  </a:lnTo>
                  <a:close/>
                  <a:moveTo>
                    <a:pt x="184844" y="99120"/>
                  </a:moveTo>
                  <a:lnTo>
                    <a:pt x="184844" y="107157"/>
                  </a:lnTo>
                  <a:lnTo>
                    <a:pt x="192881" y="106264"/>
                  </a:lnTo>
                  <a:cubicBezTo>
                    <a:pt x="191393" y="102841"/>
                    <a:pt x="188714" y="100459"/>
                    <a:pt x="184844" y="99120"/>
                  </a:cubicBezTo>
                  <a:close/>
                  <a:moveTo>
                    <a:pt x="207169" y="102692"/>
                  </a:moveTo>
                  <a:cubicBezTo>
                    <a:pt x="206722" y="104626"/>
                    <a:pt x="206424" y="107008"/>
                    <a:pt x="206276" y="109835"/>
                  </a:cubicBezTo>
                  <a:cubicBezTo>
                    <a:pt x="206276" y="110728"/>
                    <a:pt x="206871" y="111324"/>
                    <a:pt x="208062" y="111621"/>
                  </a:cubicBezTo>
                  <a:lnTo>
                    <a:pt x="209847" y="104478"/>
                  </a:lnTo>
                  <a:lnTo>
                    <a:pt x="207169" y="102692"/>
                  </a:lnTo>
                  <a:close/>
                  <a:moveTo>
                    <a:pt x="233958" y="97334"/>
                  </a:moveTo>
                  <a:cubicBezTo>
                    <a:pt x="234404" y="100608"/>
                    <a:pt x="235595" y="103882"/>
                    <a:pt x="237529" y="107157"/>
                  </a:cubicBezTo>
                  <a:cubicBezTo>
                    <a:pt x="241697" y="107901"/>
                    <a:pt x="243780" y="110580"/>
                    <a:pt x="243780" y="115193"/>
                  </a:cubicBezTo>
                  <a:lnTo>
                    <a:pt x="243780" y="127695"/>
                  </a:lnTo>
                  <a:lnTo>
                    <a:pt x="244673" y="127695"/>
                  </a:lnTo>
                  <a:lnTo>
                    <a:pt x="250031" y="120551"/>
                  </a:lnTo>
                  <a:cubicBezTo>
                    <a:pt x="252263" y="118914"/>
                    <a:pt x="254347" y="116830"/>
                    <a:pt x="256282" y="114300"/>
                  </a:cubicBezTo>
                  <a:lnTo>
                    <a:pt x="250924" y="107157"/>
                  </a:lnTo>
                  <a:cubicBezTo>
                    <a:pt x="248543" y="105371"/>
                    <a:pt x="246162" y="103287"/>
                    <a:pt x="243780" y="100906"/>
                  </a:cubicBezTo>
                  <a:cubicBezTo>
                    <a:pt x="240953" y="99417"/>
                    <a:pt x="237678" y="98227"/>
                    <a:pt x="233958" y="97334"/>
                  </a:cubicBezTo>
                  <a:close/>
                  <a:moveTo>
                    <a:pt x="280392" y="188417"/>
                  </a:moveTo>
                  <a:lnTo>
                    <a:pt x="280392" y="193774"/>
                  </a:lnTo>
                  <a:cubicBezTo>
                    <a:pt x="281583" y="192584"/>
                    <a:pt x="282476" y="191096"/>
                    <a:pt x="283071" y="189310"/>
                  </a:cubicBezTo>
                  <a:lnTo>
                    <a:pt x="280392" y="188417"/>
                  </a:lnTo>
                  <a:close/>
                  <a:moveTo>
                    <a:pt x="66079" y="16074"/>
                  </a:moveTo>
                  <a:lnTo>
                    <a:pt x="63401" y="25896"/>
                  </a:lnTo>
                  <a:lnTo>
                    <a:pt x="69651" y="25003"/>
                  </a:lnTo>
                  <a:cubicBezTo>
                    <a:pt x="70842" y="22622"/>
                    <a:pt x="71437" y="19943"/>
                    <a:pt x="71437" y="16967"/>
                  </a:cubicBezTo>
                  <a:lnTo>
                    <a:pt x="66079" y="16074"/>
                  </a:lnTo>
                  <a:close/>
                  <a:moveTo>
                    <a:pt x="106263" y="26789"/>
                  </a:moveTo>
                  <a:cubicBezTo>
                    <a:pt x="106561" y="28278"/>
                    <a:pt x="107156" y="29766"/>
                    <a:pt x="108049" y="31254"/>
                  </a:cubicBezTo>
                  <a:lnTo>
                    <a:pt x="108942" y="26789"/>
                  </a:lnTo>
                  <a:lnTo>
                    <a:pt x="106263" y="26789"/>
                  </a:lnTo>
                  <a:close/>
                  <a:moveTo>
                    <a:pt x="95547" y="69652"/>
                  </a:moveTo>
                  <a:cubicBezTo>
                    <a:pt x="91678" y="69652"/>
                    <a:pt x="88106" y="71140"/>
                    <a:pt x="84832" y="74117"/>
                  </a:cubicBezTo>
                  <a:lnTo>
                    <a:pt x="85725" y="79474"/>
                  </a:lnTo>
                  <a:lnTo>
                    <a:pt x="91083" y="76796"/>
                  </a:lnTo>
                  <a:lnTo>
                    <a:pt x="103584" y="75010"/>
                  </a:lnTo>
                  <a:cubicBezTo>
                    <a:pt x="101649" y="72628"/>
                    <a:pt x="98970" y="70842"/>
                    <a:pt x="95547" y="69652"/>
                  </a:cubicBezTo>
                  <a:close/>
                  <a:moveTo>
                    <a:pt x="34826" y="71438"/>
                  </a:moveTo>
                  <a:lnTo>
                    <a:pt x="33933" y="80367"/>
                  </a:lnTo>
                  <a:lnTo>
                    <a:pt x="34826" y="83046"/>
                  </a:lnTo>
                  <a:lnTo>
                    <a:pt x="37504" y="83939"/>
                  </a:lnTo>
                  <a:lnTo>
                    <a:pt x="39290" y="83046"/>
                  </a:lnTo>
                  <a:lnTo>
                    <a:pt x="40183" y="80367"/>
                  </a:lnTo>
                  <a:lnTo>
                    <a:pt x="39290" y="74117"/>
                  </a:lnTo>
                  <a:lnTo>
                    <a:pt x="39290" y="71438"/>
                  </a:lnTo>
                  <a:lnTo>
                    <a:pt x="34826" y="71438"/>
                  </a:lnTo>
                  <a:close/>
                  <a:moveTo>
                    <a:pt x="61615" y="77689"/>
                  </a:moveTo>
                  <a:lnTo>
                    <a:pt x="49113" y="82153"/>
                  </a:lnTo>
                  <a:cubicBezTo>
                    <a:pt x="47922" y="82600"/>
                    <a:pt x="47029" y="83493"/>
                    <a:pt x="46434" y="84832"/>
                  </a:cubicBezTo>
                  <a:cubicBezTo>
                    <a:pt x="47029" y="87362"/>
                    <a:pt x="47922" y="89744"/>
                    <a:pt x="49113" y="91976"/>
                  </a:cubicBezTo>
                  <a:cubicBezTo>
                    <a:pt x="52983" y="91381"/>
                    <a:pt x="56852" y="90190"/>
                    <a:pt x="60722" y="88404"/>
                  </a:cubicBezTo>
                  <a:lnTo>
                    <a:pt x="63401" y="80367"/>
                  </a:lnTo>
                  <a:lnTo>
                    <a:pt x="61615" y="77689"/>
                  </a:lnTo>
                  <a:close/>
                  <a:moveTo>
                    <a:pt x="85725" y="91083"/>
                  </a:moveTo>
                  <a:cubicBezTo>
                    <a:pt x="84534" y="94208"/>
                    <a:pt x="83641" y="97483"/>
                    <a:pt x="83046" y="100906"/>
                  </a:cubicBezTo>
                  <a:lnTo>
                    <a:pt x="86618" y="100906"/>
                  </a:lnTo>
                  <a:lnTo>
                    <a:pt x="88404" y="92869"/>
                  </a:lnTo>
                  <a:cubicBezTo>
                    <a:pt x="87957" y="91976"/>
                    <a:pt x="87064" y="91381"/>
                    <a:pt x="85725" y="91083"/>
                  </a:cubicBezTo>
                  <a:close/>
                  <a:moveTo>
                    <a:pt x="67865" y="130374"/>
                  </a:moveTo>
                  <a:lnTo>
                    <a:pt x="69651" y="139303"/>
                  </a:lnTo>
                  <a:lnTo>
                    <a:pt x="75009" y="138410"/>
                  </a:lnTo>
                  <a:lnTo>
                    <a:pt x="75009" y="130374"/>
                  </a:lnTo>
                  <a:lnTo>
                    <a:pt x="67865" y="130374"/>
                  </a:lnTo>
                  <a:close/>
                  <a:moveTo>
                    <a:pt x="117872" y="165199"/>
                  </a:moveTo>
                  <a:cubicBezTo>
                    <a:pt x="116532" y="167581"/>
                    <a:pt x="115639" y="170557"/>
                    <a:pt x="115193" y="174129"/>
                  </a:cubicBezTo>
                  <a:lnTo>
                    <a:pt x="121444" y="180380"/>
                  </a:lnTo>
                  <a:lnTo>
                    <a:pt x="123229" y="172343"/>
                  </a:lnTo>
                  <a:cubicBezTo>
                    <a:pt x="122932" y="168920"/>
                    <a:pt x="121146" y="166539"/>
                    <a:pt x="117872" y="165199"/>
                  </a:cubicBezTo>
                  <a:close/>
                  <a:moveTo>
                    <a:pt x="132159" y="166092"/>
                  </a:moveTo>
                  <a:lnTo>
                    <a:pt x="131266" y="169664"/>
                  </a:lnTo>
                  <a:lnTo>
                    <a:pt x="133052" y="170557"/>
                  </a:lnTo>
                  <a:lnTo>
                    <a:pt x="133945" y="167878"/>
                  </a:lnTo>
                  <a:lnTo>
                    <a:pt x="132159" y="166092"/>
                  </a:lnTo>
                  <a:close/>
                  <a:moveTo>
                    <a:pt x="134838" y="177701"/>
                  </a:moveTo>
                  <a:lnTo>
                    <a:pt x="131266" y="186631"/>
                  </a:lnTo>
                  <a:lnTo>
                    <a:pt x="135731" y="185738"/>
                  </a:lnTo>
                  <a:cubicBezTo>
                    <a:pt x="137517" y="183952"/>
                    <a:pt x="138708" y="181571"/>
                    <a:pt x="139303" y="178594"/>
                  </a:cubicBezTo>
                  <a:lnTo>
                    <a:pt x="134838" y="177701"/>
                  </a:lnTo>
                  <a:close/>
                  <a:moveTo>
                    <a:pt x="96440" y="166985"/>
                  </a:moveTo>
                  <a:cubicBezTo>
                    <a:pt x="97780" y="169664"/>
                    <a:pt x="99863" y="171748"/>
                    <a:pt x="102691" y="173236"/>
                  </a:cubicBezTo>
                  <a:cubicBezTo>
                    <a:pt x="104031" y="175766"/>
                    <a:pt x="105817" y="178148"/>
                    <a:pt x="108049" y="180380"/>
                  </a:cubicBezTo>
                  <a:lnTo>
                    <a:pt x="107156" y="168771"/>
                  </a:lnTo>
                  <a:lnTo>
                    <a:pt x="96440" y="166985"/>
                  </a:lnTo>
                  <a:close/>
                  <a:moveTo>
                    <a:pt x="88404" y="175022"/>
                  </a:moveTo>
                  <a:lnTo>
                    <a:pt x="87511" y="183059"/>
                  </a:lnTo>
                  <a:lnTo>
                    <a:pt x="95547" y="183952"/>
                  </a:lnTo>
                  <a:cubicBezTo>
                    <a:pt x="95250" y="179487"/>
                    <a:pt x="92869" y="176510"/>
                    <a:pt x="88404" y="175022"/>
                  </a:cubicBezTo>
                  <a:close/>
                  <a:moveTo>
                    <a:pt x="56257" y="201811"/>
                  </a:moveTo>
                  <a:cubicBezTo>
                    <a:pt x="55364" y="204639"/>
                    <a:pt x="54769" y="207913"/>
                    <a:pt x="54471" y="211634"/>
                  </a:cubicBezTo>
                  <a:lnTo>
                    <a:pt x="58936" y="209848"/>
                  </a:lnTo>
                  <a:cubicBezTo>
                    <a:pt x="60573" y="208508"/>
                    <a:pt x="62061" y="206723"/>
                    <a:pt x="63401" y="204490"/>
                  </a:cubicBezTo>
                  <a:cubicBezTo>
                    <a:pt x="61466" y="203299"/>
                    <a:pt x="59085" y="202407"/>
                    <a:pt x="56257" y="201811"/>
                  </a:cubicBezTo>
                  <a:close/>
                  <a:moveTo>
                    <a:pt x="34826" y="205383"/>
                  </a:moveTo>
                  <a:lnTo>
                    <a:pt x="41076" y="206276"/>
                  </a:lnTo>
                  <a:lnTo>
                    <a:pt x="42862" y="205383"/>
                  </a:lnTo>
                  <a:lnTo>
                    <a:pt x="34826" y="205383"/>
                  </a:lnTo>
                  <a:close/>
                  <a:moveTo>
                    <a:pt x="36612" y="215206"/>
                  </a:moveTo>
                  <a:lnTo>
                    <a:pt x="34826" y="218778"/>
                  </a:lnTo>
                  <a:lnTo>
                    <a:pt x="40183" y="217885"/>
                  </a:lnTo>
                  <a:lnTo>
                    <a:pt x="36612" y="215206"/>
                  </a:lnTo>
                  <a:close/>
                  <a:moveTo>
                    <a:pt x="91083" y="215206"/>
                  </a:moveTo>
                  <a:lnTo>
                    <a:pt x="90190" y="218778"/>
                  </a:lnTo>
                  <a:lnTo>
                    <a:pt x="93762" y="217885"/>
                  </a:lnTo>
                  <a:cubicBezTo>
                    <a:pt x="93315" y="216545"/>
                    <a:pt x="92422" y="215652"/>
                    <a:pt x="91083" y="215206"/>
                  </a:cubicBezTo>
                  <a:close/>
                  <a:moveTo>
                    <a:pt x="158055" y="247353"/>
                  </a:moveTo>
                  <a:cubicBezTo>
                    <a:pt x="156865" y="250776"/>
                    <a:pt x="155972" y="254645"/>
                    <a:pt x="155376" y="258961"/>
                  </a:cubicBezTo>
                  <a:cubicBezTo>
                    <a:pt x="155823" y="262682"/>
                    <a:pt x="157906" y="265361"/>
                    <a:pt x="161627" y="266998"/>
                  </a:cubicBezTo>
                  <a:cubicBezTo>
                    <a:pt x="162074" y="263873"/>
                    <a:pt x="162371" y="260301"/>
                    <a:pt x="162520" y="256282"/>
                  </a:cubicBezTo>
                  <a:lnTo>
                    <a:pt x="162520" y="248246"/>
                  </a:lnTo>
                  <a:lnTo>
                    <a:pt x="158055" y="247353"/>
                  </a:lnTo>
                  <a:close/>
                  <a:moveTo>
                    <a:pt x="46434" y="252710"/>
                  </a:moveTo>
                  <a:cubicBezTo>
                    <a:pt x="46732" y="255241"/>
                    <a:pt x="47922" y="257622"/>
                    <a:pt x="50006" y="259854"/>
                  </a:cubicBezTo>
                  <a:lnTo>
                    <a:pt x="50899" y="252710"/>
                  </a:lnTo>
                  <a:lnTo>
                    <a:pt x="46434" y="252710"/>
                  </a:lnTo>
                  <a:close/>
                  <a:moveTo>
                    <a:pt x="31254" y="257175"/>
                  </a:moveTo>
                  <a:cubicBezTo>
                    <a:pt x="33188" y="261342"/>
                    <a:pt x="34677" y="266403"/>
                    <a:pt x="35719" y="272356"/>
                  </a:cubicBezTo>
                  <a:lnTo>
                    <a:pt x="29468" y="274142"/>
                  </a:lnTo>
                  <a:lnTo>
                    <a:pt x="33933" y="279499"/>
                  </a:lnTo>
                  <a:lnTo>
                    <a:pt x="33040" y="283071"/>
                  </a:lnTo>
                  <a:lnTo>
                    <a:pt x="34826" y="292894"/>
                  </a:lnTo>
                  <a:lnTo>
                    <a:pt x="38397" y="292001"/>
                  </a:lnTo>
                  <a:cubicBezTo>
                    <a:pt x="43160" y="291108"/>
                    <a:pt x="48220" y="289322"/>
                    <a:pt x="53578" y="286643"/>
                  </a:cubicBezTo>
                  <a:lnTo>
                    <a:pt x="41076" y="279499"/>
                  </a:lnTo>
                  <a:lnTo>
                    <a:pt x="40183" y="275035"/>
                  </a:lnTo>
                  <a:lnTo>
                    <a:pt x="41076" y="273249"/>
                  </a:lnTo>
                  <a:cubicBezTo>
                    <a:pt x="43011" y="274737"/>
                    <a:pt x="45392" y="275928"/>
                    <a:pt x="48220" y="276821"/>
                  </a:cubicBezTo>
                  <a:lnTo>
                    <a:pt x="50006" y="266998"/>
                  </a:lnTo>
                  <a:lnTo>
                    <a:pt x="41969" y="266105"/>
                  </a:lnTo>
                  <a:cubicBezTo>
                    <a:pt x="39588" y="262235"/>
                    <a:pt x="36016" y="259259"/>
                    <a:pt x="31254" y="257175"/>
                  </a:cubicBezTo>
                  <a:close/>
                  <a:moveTo>
                    <a:pt x="167878" y="273249"/>
                  </a:moveTo>
                  <a:lnTo>
                    <a:pt x="168771" y="294680"/>
                  </a:lnTo>
                  <a:lnTo>
                    <a:pt x="169664" y="298252"/>
                  </a:lnTo>
                  <a:lnTo>
                    <a:pt x="171450" y="296466"/>
                  </a:lnTo>
                  <a:lnTo>
                    <a:pt x="172343" y="283071"/>
                  </a:lnTo>
                  <a:lnTo>
                    <a:pt x="172343" y="274142"/>
                  </a:lnTo>
                  <a:lnTo>
                    <a:pt x="167878" y="273249"/>
                  </a:lnTo>
                  <a:close/>
                  <a:moveTo>
                    <a:pt x="206276" y="275035"/>
                  </a:moveTo>
                  <a:lnTo>
                    <a:pt x="205383" y="277714"/>
                  </a:lnTo>
                  <a:lnTo>
                    <a:pt x="207169" y="284857"/>
                  </a:lnTo>
                  <a:lnTo>
                    <a:pt x="209847" y="276821"/>
                  </a:lnTo>
                  <a:lnTo>
                    <a:pt x="206276" y="275035"/>
                  </a:lnTo>
                  <a:close/>
                  <a:moveTo>
                    <a:pt x="184844" y="281285"/>
                  </a:moveTo>
                  <a:lnTo>
                    <a:pt x="184844" y="291108"/>
                  </a:lnTo>
                  <a:lnTo>
                    <a:pt x="189309" y="290215"/>
                  </a:lnTo>
                  <a:lnTo>
                    <a:pt x="190202" y="281285"/>
                  </a:lnTo>
                  <a:lnTo>
                    <a:pt x="184844" y="281285"/>
                  </a:lnTo>
                  <a:close/>
                  <a:moveTo>
                    <a:pt x="74116" y="275035"/>
                  </a:moveTo>
                  <a:lnTo>
                    <a:pt x="73223" y="278607"/>
                  </a:lnTo>
                  <a:lnTo>
                    <a:pt x="75902" y="277714"/>
                  </a:lnTo>
                  <a:cubicBezTo>
                    <a:pt x="75753" y="276523"/>
                    <a:pt x="75158" y="275630"/>
                    <a:pt x="74116" y="275035"/>
                  </a:cubicBezTo>
                  <a:close/>
                  <a:moveTo>
                    <a:pt x="151804" y="278607"/>
                  </a:moveTo>
                  <a:lnTo>
                    <a:pt x="151804" y="283964"/>
                  </a:lnTo>
                  <a:cubicBezTo>
                    <a:pt x="153888" y="282774"/>
                    <a:pt x="155376" y="280988"/>
                    <a:pt x="156269" y="278607"/>
                  </a:cubicBezTo>
                  <a:lnTo>
                    <a:pt x="151804" y="278607"/>
                  </a:lnTo>
                  <a:close/>
                  <a:moveTo>
                    <a:pt x="150912" y="300931"/>
                  </a:moveTo>
                  <a:cubicBezTo>
                    <a:pt x="151953" y="304651"/>
                    <a:pt x="153442" y="308819"/>
                    <a:pt x="155376" y="313432"/>
                  </a:cubicBezTo>
                  <a:cubicBezTo>
                    <a:pt x="156269" y="316558"/>
                    <a:pt x="157758" y="319237"/>
                    <a:pt x="159841" y="321469"/>
                  </a:cubicBezTo>
                  <a:lnTo>
                    <a:pt x="161627" y="306289"/>
                  </a:lnTo>
                  <a:cubicBezTo>
                    <a:pt x="159097" y="303163"/>
                    <a:pt x="155525" y="301377"/>
                    <a:pt x="150912" y="300931"/>
                  </a:cubicBezTo>
                  <a:close/>
                  <a:moveTo>
                    <a:pt x="190202" y="302717"/>
                  </a:moveTo>
                  <a:lnTo>
                    <a:pt x="190202" y="312539"/>
                  </a:lnTo>
                  <a:lnTo>
                    <a:pt x="197346" y="311646"/>
                  </a:lnTo>
                  <a:lnTo>
                    <a:pt x="198239" y="309860"/>
                  </a:lnTo>
                  <a:lnTo>
                    <a:pt x="197346" y="304503"/>
                  </a:lnTo>
                  <a:lnTo>
                    <a:pt x="190202" y="302717"/>
                  </a:lnTo>
                  <a:close/>
                  <a:moveTo>
                    <a:pt x="132159" y="319683"/>
                  </a:moveTo>
                  <a:lnTo>
                    <a:pt x="130373" y="325041"/>
                  </a:lnTo>
                  <a:lnTo>
                    <a:pt x="136624" y="323255"/>
                  </a:lnTo>
                  <a:lnTo>
                    <a:pt x="132159" y="319683"/>
                  </a:lnTo>
                  <a:close/>
                  <a:moveTo>
                    <a:pt x="217884" y="325041"/>
                  </a:moveTo>
                  <a:lnTo>
                    <a:pt x="216098" y="333078"/>
                  </a:lnTo>
                  <a:lnTo>
                    <a:pt x="216991" y="335757"/>
                  </a:lnTo>
                  <a:cubicBezTo>
                    <a:pt x="217140" y="339477"/>
                    <a:pt x="218926" y="341561"/>
                    <a:pt x="222349" y="342007"/>
                  </a:cubicBezTo>
                  <a:cubicBezTo>
                    <a:pt x="223242" y="338733"/>
                    <a:pt x="223837" y="335161"/>
                    <a:pt x="224135" y="331292"/>
                  </a:cubicBezTo>
                  <a:cubicBezTo>
                    <a:pt x="222498" y="328910"/>
                    <a:pt x="220414" y="326827"/>
                    <a:pt x="217884" y="325041"/>
                  </a:cubicBezTo>
                  <a:close/>
                  <a:moveTo>
                    <a:pt x="82153" y="326827"/>
                  </a:moveTo>
                  <a:lnTo>
                    <a:pt x="83939" y="332185"/>
                  </a:lnTo>
                  <a:lnTo>
                    <a:pt x="88404" y="330399"/>
                  </a:lnTo>
                  <a:cubicBezTo>
                    <a:pt x="86618" y="328910"/>
                    <a:pt x="84534" y="327720"/>
                    <a:pt x="82153" y="326827"/>
                  </a:cubicBezTo>
                  <a:close/>
                  <a:moveTo>
                    <a:pt x="174129" y="326827"/>
                  </a:moveTo>
                  <a:cubicBezTo>
                    <a:pt x="175022" y="331441"/>
                    <a:pt x="177998" y="334119"/>
                    <a:pt x="183058" y="334864"/>
                  </a:cubicBezTo>
                  <a:lnTo>
                    <a:pt x="183058" y="326827"/>
                  </a:lnTo>
                  <a:lnTo>
                    <a:pt x="174129" y="326827"/>
                  </a:lnTo>
                  <a:close/>
                  <a:moveTo>
                    <a:pt x="140196" y="334864"/>
                  </a:moveTo>
                  <a:lnTo>
                    <a:pt x="127694" y="340221"/>
                  </a:lnTo>
                  <a:cubicBezTo>
                    <a:pt x="126504" y="342156"/>
                    <a:pt x="125313" y="344537"/>
                    <a:pt x="124122" y="347365"/>
                  </a:cubicBezTo>
                  <a:lnTo>
                    <a:pt x="123229" y="350044"/>
                  </a:lnTo>
                  <a:lnTo>
                    <a:pt x="125908" y="350044"/>
                  </a:lnTo>
                  <a:cubicBezTo>
                    <a:pt x="129183" y="347812"/>
                    <a:pt x="132159" y="345133"/>
                    <a:pt x="134838" y="342007"/>
                  </a:cubicBezTo>
                  <a:cubicBezTo>
                    <a:pt x="137368" y="340221"/>
                    <a:pt x="139154" y="337840"/>
                    <a:pt x="140196" y="334864"/>
                  </a:cubicBezTo>
                  <a:close/>
                  <a:moveTo>
                    <a:pt x="31254" y="347365"/>
                  </a:moveTo>
                  <a:lnTo>
                    <a:pt x="31254" y="352723"/>
                  </a:lnTo>
                  <a:lnTo>
                    <a:pt x="33933" y="348258"/>
                  </a:lnTo>
                  <a:lnTo>
                    <a:pt x="31254" y="347365"/>
                  </a:lnTo>
                  <a:close/>
                  <a:moveTo>
                    <a:pt x="159841" y="350937"/>
                  </a:moveTo>
                  <a:lnTo>
                    <a:pt x="155376" y="367010"/>
                  </a:lnTo>
                  <a:cubicBezTo>
                    <a:pt x="155376" y="371624"/>
                    <a:pt x="154781" y="376684"/>
                    <a:pt x="153590" y="382191"/>
                  </a:cubicBezTo>
                  <a:lnTo>
                    <a:pt x="151804" y="393799"/>
                  </a:lnTo>
                  <a:lnTo>
                    <a:pt x="156269" y="392014"/>
                  </a:lnTo>
                  <a:cubicBezTo>
                    <a:pt x="158799" y="387846"/>
                    <a:pt x="160585" y="382786"/>
                    <a:pt x="161627" y="376833"/>
                  </a:cubicBezTo>
                  <a:cubicBezTo>
                    <a:pt x="161925" y="371178"/>
                    <a:pt x="164901" y="367010"/>
                    <a:pt x="170557" y="364332"/>
                  </a:cubicBezTo>
                  <a:lnTo>
                    <a:pt x="174129" y="375047"/>
                  </a:lnTo>
                  <a:lnTo>
                    <a:pt x="175915" y="371475"/>
                  </a:lnTo>
                  <a:cubicBezTo>
                    <a:pt x="175468" y="366564"/>
                    <a:pt x="173385" y="362099"/>
                    <a:pt x="169664" y="358081"/>
                  </a:cubicBezTo>
                  <a:lnTo>
                    <a:pt x="164306" y="359867"/>
                  </a:lnTo>
                  <a:lnTo>
                    <a:pt x="159841" y="350937"/>
                  </a:lnTo>
                  <a:close/>
                  <a:moveTo>
                    <a:pt x="220563" y="357188"/>
                  </a:moveTo>
                  <a:lnTo>
                    <a:pt x="219670" y="361653"/>
                  </a:lnTo>
                  <a:lnTo>
                    <a:pt x="221456" y="365224"/>
                  </a:lnTo>
                  <a:lnTo>
                    <a:pt x="225028" y="364332"/>
                  </a:lnTo>
                  <a:lnTo>
                    <a:pt x="225921" y="357188"/>
                  </a:lnTo>
                  <a:lnTo>
                    <a:pt x="220563" y="357188"/>
                  </a:lnTo>
                  <a:close/>
                  <a:moveTo>
                    <a:pt x="108942" y="359867"/>
                  </a:moveTo>
                  <a:cubicBezTo>
                    <a:pt x="108049" y="361504"/>
                    <a:pt x="107156" y="363587"/>
                    <a:pt x="106263" y="366117"/>
                  </a:cubicBezTo>
                  <a:lnTo>
                    <a:pt x="109835" y="366117"/>
                  </a:lnTo>
                  <a:lnTo>
                    <a:pt x="111621" y="360760"/>
                  </a:lnTo>
                  <a:lnTo>
                    <a:pt x="108942" y="359867"/>
                  </a:lnTo>
                  <a:close/>
                  <a:moveTo>
                    <a:pt x="139303" y="359867"/>
                  </a:moveTo>
                  <a:lnTo>
                    <a:pt x="140196" y="363439"/>
                  </a:lnTo>
                  <a:cubicBezTo>
                    <a:pt x="141535" y="362694"/>
                    <a:pt x="142726" y="361504"/>
                    <a:pt x="143768" y="359867"/>
                  </a:cubicBezTo>
                  <a:lnTo>
                    <a:pt x="139303" y="359867"/>
                  </a:lnTo>
                  <a:close/>
                  <a:moveTo>
                    <a:pt x="92869" y="371475"/>
                  </a:moveTo>
                  <a:lnTo>
                    <a:pt x="91976" y="377726"/>
                  </a:lnTo>
                  <a:lnTo>
                    <a:pt x="97333" y="376833"/>
                  </a:lnTo>
                  <a:cubicBezTo>
                    <a:pt x="96589" y="374749"/>
                    <a:pt x="95101" y="372964"/>
                    <a:pt x="92869" y="371475"/>
                  </a:cubicBezTo>
                  <a:close/>
                  <a:moveTo>
                    <a:pt x="133945" y="375047"/>
                  </a:moveTo>
                  <a:lnTo>
                    <a:pt x="133945" y="384870"/>
                  </a:lnTo>
                  <a:lnTo>
                    <a:pt x="137517" y="384870"/>
                  </a:lnTo>
                  <a:lnTo>
                    <a:pt x="138410" y="383977"/>
                  </a:lnTo>
                  <a:lnTo>
                    <a:pt x="139303" y="379512"/>
                  </a:lnTo>
                  <a:lnTo>
                    <a:pt x="138410" y="375940"/>
                  </a:lnTo>
                  <a:lnTo>
                    <a:pt x="133945" y="375047"/>
                  </a:lnTo>
                  <a:close/>
                  <a:moveTo>
                    <a:pt x="45541" y="379512"/>
                  </a:moveTo>
                  <a:cubicBezTo>
                    <a:pt x="46137" y="382340"/>
                    <a:pt x="47327" y="385019"/>
                    <a:pt x="49113" y="387549"/>
                  </a:cubicBezTo>
                  <a:lnTo>
                    <a:pt x="49113" y="379512"/>
                  </a:lnTo>
                  <a:lnTo>
                    <a:pt x="45541" y="379512"/>
                  </a:lnTo>
                  <a:close/>
                  <a:moveTo>
                    <a:pt x="74116" y="385763"/>
                  </a:moveTo>
                  <a:lnTo>
                    <a:pt x="74116" y="390228"/>
                  </a:lnTo>
                  <a:cubicBezTo>
                    <a:pt x="75604" y="389186"/>
                    <a:pt x="76795" y="387698"/>
                    <a:pt x="77688" y="385763"/>
                  </a:cubicBezTo>
                  <a:lnTo>
                    <a:pt x="74116" y="385763"/>
                  </a:lnTo>
                  <a:close/>
                  <a:moveTo>
                    <a:pt x="150019" y="400050"/>
                  </a:moveTo>
                  <a:lnTo>
                    <a:pt x="151804" y="414338"/>
                  </a:lnTo>
                  <a:lnTo>
                    <a:pt x="148233" y="451842"/>
                  </a:lnTo>
                  <a:cubicBezTo>
                    <a:pt x="148828" y="451694"/>
                    <a:pt x="149423" y="451098"/>
                    <a:pt x="150019" y="450057"/>
                  </a:cubicBezTo>
                  <a:lnTo>
                    <a:pt x="153590" y="437555"/>
                  </a:lnTo>
                  <a:lnTo>
                    <a:pt x="155376" y="424160"/>
                  </a:lnTo>
                  <a:lnTo>
                    <a:pt x="155376" y="400943"/>
                  </a:lnTo>
                  <a:lnTo>
                    <a:pt x="150019" y="400050"/>
                  </a:lnTo>
                  <a:close/>
                  <a:moveTo>
                    <a:pt x="159841" y="442020"/>
                  </a:moveTo>
                  <a:cubicBezTo>
                    <a:pt x="159990" y="444699"/>
                    <a:pt x="161181" y="446782"/>
                    <a:pt x="163413" y="448271"/>
                  </a:cubicBezTo>
                  <a:lnTo>
                    <a:pt x="164306" y="442020"/>
                  </a:lnTo>
                  <a:lnTo>
                    <a:pt x="159841" y="442020"/>
                  </a:lnTo>
                  <a:close/>
                  <a:moveTo>
                    <a:pt x="57150" y="408087"/>
                  </a:moveTo>
                  <a:lnTo>
                    <a:pt x="50899" y="417910"/>
                  </a:lnTo>
                  <a:cubicBezTo>
                    <a:pt x="49411" y="418356"/>
                    <a:pt x="48220" y="419547"/>
                    <a:pt x="47327" y="421482"/>
                  </a:cubicBezTo>
                  <a:lnTo>
                    <a:pt x="52685" y="419696"/>
                  </a:lnTo>
                  <a:lnTo>
                    <a:pt x="64294" y="408087"/>
                  </a:lnTo>
                  <a:lnTo>
                    <a:pt x="57150" y="408087"/>
                  </a:lnTo>
                  <a:close/>
                  <a:moveTo>
                    <a:pt x="68758" y="417910"/>
                  </a:moveTo>
                  <a:lnTo>
                    <a:pt x="69651" y="420589"/>
                  </a:lnTo>
                  <a:lnTo>
                    <a:pt x="70544" y="417910"/>
                  </a:lnTo>
                  <a:lnTo>
                    <a:pt x="68758" y="417910"/>
                  </a:lnTo>
                  <a:close/>
                  <a:moveTo>
                    <a:pt x="103584" y="437555"/>
                  </a:moveTo>
                  <a:lnTo>
                    <a:pt x="104477" y="441127"/>
                  </a:lnTo>
                  <a:lnTo>
                    <a:pt x="103584" y="450949"/>
                  </a:lnTo>
                  <a:lnTo>
                    <a:pt x="103584" y="453628"/>
                  </a:lnTo>
                  <a:cubicBezTo>
                    <a:pt x="103287" y="457796"/>
                    <a:pt x="102394" y="462558"/>
                    <a:pt x="100905" y="467916"/>
                  </a:cubicBezTo>
                  <a:lnTo>
                    <a:pt x="98226" y="482203"/>
                  </a:lnTo>
                  <a:lnTo>
                    <a:pt x="94654" y="488454"/>
                  </a:lnTo>
                  <a:cubicBezTo>
                    <a:pt x="95845" y="489645"/>
                    <a:pt x="97333" y="490538"/>
                    <a:pt x="99119" y="491133"/>
                  </a:cubicBezTo>
                  <a:lnTo>
                    <a:pt x="102691" y="477739"/>
                  </a:lnTo>
                  <a:cubicBezTo>
                    <a:pt x="104626" y="473869"/>
                    <a:pt x="106114" y="469702"/>
                    <a:pt x="107156" y="465237"/>
                  </a:cubicBezTo>
                  <a:lnTo>
                    <a:pt x="108049" y="449164"/>
                  </a:lnTo>
                  <a:lnTo>
                    <a:pt x="108049" y="437555"/>
                  </a:lnTo>
                  <a:lnTo>
                    <a:pt x="103584" y="437555"/>
                  </a:lnTo>
                  <a:close/>
                  <a:moveTo>
                    <a:pt x="145554" y="484882"/>
                  </a:moveTo>
                  <a:lnTo>
                    <a:pt x="141089" y="485775"/>
                  </a:lnTo>
                  <a:cubicBezTo>
                    <a:pt x="141387" y="487561"/>
                    <a:pt x="141982" y="489347"/>
                    <a:pt x="142875" y="491133"/>
                  </a:cubicBezTo>
                  <a:cubicBezTo>
                    <a:pt x="144512" y="489347"/>
                    <a:pt x="145405" y="487264"/>
                    <a:pt x="145554" y="484882"/>
                  </a:cubicBezTo>
                  <a:close/>
                  <a:moveTo>
                    <a:pt x="125908" y="490240"/>
                  </a:moveTo>
                  <a:cubicBezTo>
                    <a:pt x="123378" y="490835"/>
                    <a:pt x="120997" y="492324"/>
                    <a:pt x="118765" y="494705"/>
                  </a:cubicBezTo>
                  <a:cubicBezTo>
                    <a:pt x="119658" y="496937"/>
                    <a:pt x="120848" y="499319"/>
                    <a:pt x="122337" y="501849"/>
                  </a:cubicBezTo>
                  <a:lnTo>
                    <a:pt x="127694" y="494705"/>
                  </a:lnTo>
                  <a:lnTo>
                    <a:pt x="129480" y="490240"/>
                  </a:lnTo>
                  <a:lnTo>
                    <a:pt x="125908" y="490240"/>
                  </a:lnTo>
                  <a:close/>
                  <a:moveTo>
                    <a:pt x="135731" y="495598"/>
                  </a:moveTo>
                  <a:lnTo>
                    <a:pt x="137517" y="508099"/>
                  </a:lnTo>
                  <a:lnTo>
                    <a:pt x="140196" y="506314"/>
                  </a:lnTo>
                  <a:lnTo>
                    <a:pt x="141982" y="495598"/>
                  </a:lnTo>
                  <a:lnTo>
                    <a:pt x="135731" y="495598"/>
                  </a:lnTo>
                  <a:close/>
                  <a:moveTo>
                    <a:pt x="62508" y="440234"/>
                  </a:moveTo>
                  <a:lnTo>
                    <a:pt x="58936" y="462558"/>
                  </a:lnTo>
                  <a:lnTo>
                    <a:pt x="63401" y="462558"/>
                  </a:lnTo>
                  <a:lnTo>
                    <a:pt x="66972" y="442020"/>
                  </a:lnTo>
                  <a:lnTo>
                    <a:pt x="62508" y="440234"/>
                  </a:lnTo>
                  <a:close/>
                  <a:moveTo>
                    <a:pt x="41969" y="468809"/>
                  </a:moveTo>
                  <a:lnTo>
                    <a:pt x="36612" y="479524"/>
                  </a:lnTo>
                  <a:lnTo>
                    <a:pt x="39290" y="480417"/>
                  </a:lnTo>
                  <a:lnTo>
                    <a:pt x="44648" y="479524"/>
                  </a:lnTo>
                  <a:lnTo>
                    <a:pt x="41969" y="468809"/>
                  </a:lnTo>
                  <a:close/>
                  <a:moveTo>
                    <a:pt x="58043" y="474167"/>
                  </a:moveTo>
                  <a:lnTo>
                    <a:pt x="56257" y="484882"/>
                  </a:lnTo>
                  <a:lnTo>
                    <a:pt x="58936" y="485775"/>
                  </a:lnTo>
                  <a:lnTo>
                    <a:pt x="59829" y="476846"/>
                  </a:lnTo>
                  <a:lnTo>
                    <a:pt x="58043" y="474167"/>
                  </a:lnTo>
                  <a:close/>
                  <a:moveTo>
                    <a:pt x="32147" y="483989"/>
                  </a:moveTo>
                  <a:cubicBezTo>
                    <a:pt x="30063" y="486519"/>
                    <a:pt x="28277" y="489496"/>
                    <a:pt x="26789" y="492919"/>
                  </a:cubicBezTo>
                  <a:lnTo>
                    <a:pt x="29468" y="493812"/>
                  </a:lnTo>
                  <a:cubicBezTo>
                    <a:pt x="31254" y="492473"/>
                    <a:pt x="33040" y="490687"/>
                    <a:pt x="34826" y="488454"/>
                  </a:cubicBezTo>
                  <a:cubicBezTo>
                    <a:pt x="34677" y="486668"/>
                    <a:pt x="33784" y="485180"/>
                    <a:pt x="32147" y="483989"/>
                  </a:cubicBezTo>
                  <a:close/>
                  <a:moveTo>
                    <a:pt x="98226" y="495598"/>
                  </a:moveTo>
                  <a:cubicBezTo>
                    <a:pt x="96292" y="497533"/>
                    <a:pt x="93910" y="499319"/>
                    <a:pt x="91083" y="500956"/>
                  </a:cubicBezTo>
                  <a:lnTo>
                    <a:pt x="81260" y="501849"/>
                  </a:lnTo>
                  <a:cubicBezTo>
                    <a:pt x="80218" y="504230"/>
                    <a:pt x="79623" y="506909"/>
                    <a:pt x="79474" y="509885"/>
                  </a:cubicBezTo>
                  <a:lnTo>
                    <a:pt x="81260" y="510778"/>
                  </a:lnTo>
                  <a:lnTo>
                    <a:pt x="85725" y="509885"/>
                  </a:lnTo>
                  <a:lnTo>
                    <a:pt x="87511" y="509885"/>
                  </a:lnTo>
                  <a:lnTo>
                    <a:pt x="106263" y="505421"/>
                  </a:lnTo>
                  <a:lnTo>
                    <a:pt x="108049" y="495598"/>
                  </a:lnTo>
                  <a:lnTo>
                    <a:pt x="98226" y="495598"/>
                  </a:lnTo>
                  <a:close/>
                  <a:moveTo>
                    <a:pt x="121444" y="508099"/>
                  </a:moveTo>
                  <a:cubicBezTo>
                    <a:pt x="119062" y="509588"/>
                    <a:pt x="116979" y="511671"/>
                    <a:pt x="115193" y="514350"/>
                  </a:cubicBezTo>
                  <a:lnTo>
                    <a:pt x="118765" y="522387"/>
                  </a:lnTo>
                  <a:cubicBezTo>
                    <a:pt x="120848" y="521196"/>
                    <a:pt x="122337" y="519410"/>
                    <a:pt x="123229" y="517029"/>
                  </a:cubicBezTo>
                  <a:lnTo>
                    <a:pt x="121444" y="508099"/>
                  </a:lnTo>
                  <a:close/>
                  <a:moveTo>
                    <a:pt x="150912" y="510778"/>
                  </a:moveTo>
                  <a:cubicBezTo>
                    <a:pt x="151209" y="513606"/>
                    <a:pt x="151804" y="516583"/>
                    <a:pt x="152697" y="519708"/>
                  </a:cubicBezTo>
                  <a:lnTo>
                    <a:pt x="162520" y="518815"/>
                  </a:lnTo>
                  <a:cubicBezTo>
                    <a:pt x="161181" y="513457"/>
                    <a:pt x="157311" y="510778"/>
                    <a:pt x="150912" y="510778"/>
                  </a:cubicBezTo>
                  <a:close/>
                  <a:moveTo>
                    <a:pt x="53578" y="508099"/>
                  </a:moveTo>
                  <a:cubicBezTo>
                    <a:pt x="52387" y="510927"/>
                    <a:pt x="50601" y="513606"/>
                    <a:pt x="48220" y="516136"/>
                  </a:cubicBezTo>
                  <a:lnTo>
                    <a:pt x="37504" y="517029"/>
                  </a:lnTo>
                  <a:cubicBezTo>
                    <a:pt x="34826" y="518071"/>
                    <a:pt x="32444" y="519857"/>
                    <a:pt x="30361" y="522387"/>
                  </a:cubicBezTo>
                  <a:lnTo>
                    <a:pt x="28575" y="527745"/>
                  </a:lnTo>
                  <a:lnTo>
                    <a:pt x="32147" y="528638"/>
                  </a:lnTo>
                  <a:lnTo>
                    <a:pt x="38397" y="522387"/>
                  </a:lnTo>
                  <a:lnTo>
                    <a:pt x="48220" y="520601"/>
                  </a:lnTo>
                  <a:lnTo>
                    <a:pt x="55364" y="516136"/>
                  </a:lnTo>
                  <a:lnTo>
                    <a:pt x="56257" y="511671"/>
                  </a:lnTo>
                  <a:lnTo>
                    <a:pt x="55364" y="509885"/>
                  </a:lnTo>
                  <a:cubicBezTo>
                    <a:pt x="55215" y="509290"/>
                    <a:pt x="54620" y="508695"/>
                    <a:pt x="53578" y="508099"/>
                  </a:cubicBezTo>
                  <a:close/>
                  <a:moveTo>
                    <a:pt x="65187" y="509885"/>
                  </a:moveTo>
                  <a:lnTo>
                    <a:pt x="59829" y="511671"/>
                  </a:lnTo>
                  <a:cubicBezTo>
                    <a:pt x="60573" y="513308"/>
                    <a:pt x="61763" y="514797"/>
                    <a:pt x="63401" y="516136"/>
                  </a:cubicBezTo>
                  <a:lnTo>
                    <a:pt x="66972" y="515243"/>
                  </a:lnTo>
                  <a:lnTo>
                    <a:pt x="67865" y="509885"/>
                  </a:lnTo>
                  <a:lnTo>
                    <a:pt x="65187" y="509885"/>
                  </a:lnTo>
                  <a:close/>
                  <a:moveTo>
                    <a:pt x="100905" y="512564"/>
                  </a:moveTo>
                  <a:lnTo>
                    <a:pt x="99119" y="515243"/>
                  </a:lnTo>
                  <a:lnTo>
                    <a:pt x="100905" y="522387"/>
                  </a:lnTo>
                  <a:lnTo>
                    <a:pt x="101798" y="515243"/>
                  </a:lnTo>
                  <a:lnTo>
                    <a:pt x="101798" y="512564"/>
                  </a:lnTo>
                  <a:lnTo>
                    <a:pt x="100905" y="512564"/>
                  </a:lnTo>
                  <a:close/>
                  <a:moveTo>
                    <a:pt x="67865" y="525066"/>
                  </a:moveTo>
                  <a:lnTo>
                    <a:pt x="66972" y="540246"/>
                  </a:lnTo>
                  <a:lnTo>
                    <a:pt x="69651" y="541139"/>
                  </a:lnTo>
                  <a:lnTo>
                    <a:pt x="69651" y="527745"/>
                  </a:lnTo>
                  <a:cubicBezTo>
                    <a:pt x="69503" y="526554"/>
                    <a:pt x="68907" y="525661"/>
                    <a:pt x="67865" y="525066"/>
                  </a:cubicBezTo>
                  <a:close/>
                  <a:moveTo>
                    <a:pt x="35719" y="549176"/>
                  </a:moveTo>
                  <a:cubicBezTo>
                    <a:pt x="37951" y="554385"/>
                    <a:pt x="39439" y="560338"/>
                    <a:pt x="40183" y="567035"/>
                  </a:cubicBezTo>
                  <a:lnTo>
                    <a:pt x="35719" y="579537"/>
                  </a:lnTo>
                  <a:lnTo>
                    <a:pt x="40183" y="579537"/>
                  </a:lnTo>
                  <a:cubicBezTo>
                    <a:pt x="42267" y="574179"/>
                    <a:pt x="43458" y="568226"/>
                    <a:pt x="43755" y="561678"/>
                  </a:cubicBezTo>
                  <a:cubicBezTo>
                    <a:pt x="42862" y="556617"/>
                    <a:pt x="40183" y="552450"/>
                    <a:pt x="35719" y="549176"/>
                  </a:cubicBezTo>
                  <a:close/>
                  <a:moveTo>
                    <a:pt x="133945" y="549176"/>
                  </a:moveTo>
                  <a:lnTo>
                    <a:pt x="133052" y="550962"/>
                  </a:lnTo>
                  <a:lnTo>
                    <a:pt x="133945" y="554534"/>
                  </a:lnTo>
                  <a:lnTo>
                    <a:pt x="139303" y="553641"/>
                  </a:lnTo>
                  <a:cubicBezTo>
                    <a:pt x="138856" y="550813"/>
                    <a:pt x="137070" y="549325"/>
                    <a:pt x="133945" y="549176"/>
                  </a:cubicBezTo>
                  <a:close/>
                  <a:moveTo>
                    <a:pt x="101798" y="557213"/>
                  </a:moveTo>
                  <a:lnTo>
                    <a:pt x="106263" y="567035"/>
                  </a:lnTo>
                  <a:lnTo>
                    <a:pt x="109835" y="568821"/>
                  </a:lnTo>
                  <a:lnTo>
                    <a:pt x="118765" y="567928"/>
                  </a:lnTo>
                  <a:cubicBezTo>
                    <a:pt x="117128" y="565398"/>
                    <a:pt x="114746" y="563315"/>
                    <a:pt x="111621" y="561678"/>
                  </a:cubicBezTo>
                  <a:cubicBezTo>
                    <a:pt x="108793" y="559892"/>
                    <a:pt x="105519" y="558403"/>
                    <a:pt x="101798" y="557213"/>
                  </a:cubicBezTo>
                  <a:close/>
                  <a:moveTo>
                    <a:pt x="82153" y="570607"/>
                  </a:moveTo>
                  <a:lnTo>
                    <a:pt x="78581" y="573286"/>
                  </a:lnTo>
                  <a:lnTo>
                    <a:pt x="83046" y="574179"/>
                  </a:lnTo>
                  <a:cubicBezTo>
                    <a:pt x="84385" y="573286"/>
                    <a:pt x="85278" y="572096"/>
                    <a:pt x="85725" y="570607"/>
                  </a:cubicBezTo>
                  <a:lnTo>
                    <a:pt x="82153" y="570607"/>
                  </a:lnTo>
                  <a:close/>
                  <a:moveTo>
                    <a:pt x="100012" y="575965"/>
                  </a:moveTo>
                  <a:lnTo>
                    <a:pt x="99119" y="581323"/>
                  </a:lnTo>
                  <a:lnTo>
                    <a:pt x="101798" y="581323"/>
                  </a:lnTo>
                  <a:lnTo>
                    <a:pt x="101798" y="576858"/>
                  </a:lnTo>
                  <a:lnTo>
                    <a:pt x="100012" y="575965"/>
                  </a:lnTo>
                  <a:close/>
                  <a:moveTo>
                    <a:pt x="87511" y="582216"/>
                  </a:moveTo>
                  <a:lnTo>
                    <a:pt x="87511" y="588467"/>
                  </a:lnTo>
                  <a:lnTo>
                    <a:pt x="91083" y="587574"/>
                  </a:lnTo>
                  <a:lnTo>
                    <a:pt x="91976" y="582216"/>
                  </a:lnTo>
                  <a:lnTo>
                    <a:pt x="87511" y="582216"/>
                  </a:lnTo>
                  <a:close/>
                  <a:moveTo>
                    <a:pt x="30361" y="607219"/>
                  </a:moveTo>
                  <a:lnTo>
                    <a:pt x="25003" y="610791"/>
                  </a:lnTo>
                  <a:lnTo>
                    <a:pt x="26789" y="617042"/>
                  </a:lnTo>
                  <a:lnTo>
                    <a:pt x="32147" y="615256"/>
                  </a:lnTo>
                  <a:cubicBezTo>
                    <a:pt x="32147" y="612428"/>
                    <a:pt x="31551" y="609749"/>
                    <a:pt x="30361" y="6072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09" name="Freeform: Shape 4108">
              <a:extLst>
                <a:ext uri="{FF2B5EF4-FFF2-40B4-BE49-F238E27FC236}">
                  <a16:creationId xmlns:a16="http://schemas.microsoft.com/office/drawing/2014/main" id="{43A3C3BF-171B-46E0-AC10-430C6322FD49}"/>
                </a:ext>
              </a:extLst>
            </p:cNvPr>
            <p:cNvSpPr/>
            <p:nvPr/>
          </p:nvSpPr>
          <p:spPr>
            <a:xfrm>
              <a:off x="8538339" y="4317788"/>
              <a:ext cx="17859" cy="54471"/>
            </a:xfrm>
            <a:custGeom>
              <a:avLst/>
              <a:gdLst/>
              <a:ahLst/>
              <a:cxnLst/>
              <a:rect l="l" t="t" r="r" b="b"/>
              <a:pathLst>
                <a:path w="17859" h="54471">
                  <a:moveTo>
                    <a:pt x="14287" y="0"/>
                  </a:moveTo>
                  <a:lnTo>
                    <a:pt x="17859" y="0"/>
                  </a:lnTo>
                  <a:lnTo>
                    <a:pt x="16073" y="49113"/>
                  </a:lnTo>
                  <a:lnTo>
                    <a:pt x="3572" y="54471"/>
                  </a:lnTo>
                  <a:cubicBezTo>
                    <a:pt x="2530" y="54173"/>
                    <a:pt x="1637" y="53578"/>
                    <a:pt x="893" y="52685"/>
                  </a:cubicBezTo>
                  <a:lnTo>
                    <a:pt x="0" y="47327"/>
                  </a:lnTo>
                  <a:lnTo>
                    <a:pt x="893" y="45541"/>
                  </a:lnTo>
                  <a:lnTo>
                    <a:pt x="893" y="40183"/>
                  </a:lnTo>
                  <a:lnTo>
                    <a:pt x="8930" y="12501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08" name="Freeform: Shape 4107">
              <a:extLst>
                <a:ext uri="{FF2B5EF4-FFF2-40B4-BE49-F238E27FC236}">
                  <a16:creationId xmlns:a16="http://schemas.microsoft.com/office/drawing/2014/main" id="{1E3FE518-ADD4-4535-BC92-DC0C2CA7B419}"/>
                </a:ext>
              </a:extLst>
            </p:cNvPr>
            <p:cNvSpPr/>
            <p:nvPr/>
          </p:nvSpPr>
          <p:spPr>
            <a:xfrm>
              <a:off x="8748186" y="4347255"/>
              <a:ext cx="8037" cy="5358"/>
            </a:xfrm>
            <a:custGeom>
              <a:avLst/>
              <a:gdLst/>
              <a:ahLst/>
              <a:cxnLst/>
              <a:rect l="l" t="t" r="r" b="b"/>
              <a:pathLst>
                <a:path w="8037" h="5358">
                  <a:moveTo>
                    <a:pt x="2680" y="0"/>
                  </a:moveTo>
                  <a:lnTo>
                    <a:pt x="7144" y="893"/>
                  </a:lnTo>
                  <a:lnTo>
                    <a:pt x="8037" y="5358"/>
                  </a:lnTo>
                  <a:lnTo>
                    <a:pt x="0" y="5358"/>
                  </a:lnTo>
                  <a:cubicBezTo>
                    <a:pt x="447" y="3423"/>
                    <a:pt x="1340" y="1637"/>
                    <a:pt x="26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7646C6AC-1AF6-48FA-A96E-EFE76B4EAEF8}"/>
                </a:ext>
              </a:extLst>
            </p:cNvPr>
            <p:cNvSpPr/>
            <p:nvPr/>
          </p:nvSpPr>
          <p:spPr>
            <a:xfrm>
              <a:off x="8567807" y="4358863"/>
              <a:ext cx="3572" cy="10716"/>
            </a:xfrm>
            <a:custGeom>
              <a:avLst/>
              <a:gdLst/>
              <a:ahLst/>
              <a:cxnLst/>
              <a:rect l="l" t="t" r="r" b="b"/>
              <a:pathLst>
                <a:path w="3572" h="10716">
                  <a:moveTo>
                    <a:pt x="893" y="0"/>
                  </a:moveTo>
                  <a:lnTo>
                    <a:pt x="3572" y="2679"/>
                  </a:lnTo>
                  <a:lnTo>
                    <a:pt x="1786" y="10716"/>
                  </a:lnTo>
                  <a:lnTo>
                    <a:pt x="0" y="803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22B805F0-E47A-465D-95C3-368809AB1590}"/>
                </a:ext>
              </a:extLst>
            </p:cNvPr>
            <p:cNvSpPr/>
            <p:nvPr/>
          </p:nvSpPr>
          <p:spPr>
            <a:xfrm>
              <a:off x="8531195" y="4394583"/>
              <a:ext cx="7144" cy="9823"/>
            </a:xfrm>
            <a:custGeom>
              <a:avLst/>
              <a:gdLst/>
              <a:ahLst/>
              <a:cxnLst/>
              <a:rect l="l" t="t" r="r" b="b"/>
              <a:pathLst>
                <a:path w="7144" h="9823">
                  <a:moveTo>
                    <a:pt x="893" y="0"/>
                  </a:moveTo>
                  <a:lnTo>
                    <a:pt x="7144" y="893"/>
                  </a:lnTo>
                  <a:lnTo>
                    <a:pt x="5358" y="8930"/>
                  </a:lnTo>
                  <a:lnTo>
                    <a:pt x="0" y="9823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05" name="Freeform: Shape 4104">
              <a:extLst>
                <a:ext uri="{FF2B5EF4-FFF2-40B4-BE49-F238E27FC236}">
                  <a16:creationId xmlns:a16="http://schemas.microsoft.com/office/drawing/2014/main" id="{AEC4B3DA-D0CF-4A1F-BDF6-21D93CC86D02}"/>
                </a:ext>
              </a:extLst>
            </p:cNvPr>
            <p:cNvSpPr/>
            <p:nvPr/>
          </p:nvSpPr>
          <p:spPr>
            <a:xfrm>
              <a:off x="7802756" y="4444142"/>
              <a:ext cx="14288" cy="9822"/>
            </a:xfrm>
            <a:custGeom>
              <a:avLst/>
              <a:gdLst/>
              <a:ahLst/>
              <a:cxnLst/>
              <a:rect l="l" t="t" r="r" b="b"/>
              <a:pathLst>
                <a:path w="14288" h="9822">
                  <a:moveTo>
                    <a:pt x="8930" y="0"/>
                  </a:moveTo>
                  <a:cubicBezTo>
                    <a:pt x="12353" y="893"/>
                    <a:pt x="14139" y="3274"/>
                    <a:pt x="14288" y="7144"/>
                  </a:cubicBezTo>
                  <a:cubicBezTo>
                    <a:pt x="11609" y="8334"/>
                    <a:pt x="8632" y="9227"/>
                    <a:pt x="5358" y="9822"/>
                  </a:cubicBezTo>
                  <a:cubicBezTo>
                    <a:pt x="2530" y="8781"/>
                    <a:pt x="744" y="6399"/>
                    <a:pt x="0" y="2679"/>
                  </a:cubicBezTo>
                  <a:lnTo>
                    <a:pt x="893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04" name="Freeform: Shape 4103">
              <a:extLst>
                <a:ext uri="{FF2B5EF4-FFF2-40B4-BE49-F238E27FC236}">
                  <a16:creationId xmlns:a16="http://schemas.microsoft.com/office/drawing/2014/main" id="{8DDCA53E-0EFF-474F-B627-0AB82B4377D2}"/>
                </a:ext>
              </a:extLst>
            </p:cNvPr>
            <p:cNvSpPr/>
            <p:nvPr/>
          </p:nvSpPr>
          <p:spPr>
            <a:xfrm>
              <a:off x="6659384" y="4499506"/>
              <a:ext cx="8930" cy="29468"/>
            </a:xfrm>
            <a:custGeom>
              <a:avLst/>
              <a:gdLst/>
              <a:ahLst/>
              <a:cxnLst/>
              <a:rect l="l" t="t" r="r" b="b"/>
              <a:pathLst>
                <a:path w="8930" h="29468">
                  <a:moveTo>
                    <a:pt x="3572" y="0"/>
                  </a:moveTo>
                  <a:cubicBezTo>
                    <a:pt x="5209" y="4167"/>
                    <a:pt x="6698" y="9227"/>
                    <a:pt x="8037" y="15180"/>
                  </a:cubicBezTo>
                  <a:cubicBezTo>
                    <a:pt x="8632" y="19496"/>
                    <a:pt x="8930" y="24259"/>
                    <a:pt x="8930" y="29468"/>
                  </a:cubicBezTo>
                  <a:lnTo>
                    <a:pt x="5358" y="29468"/>
                  </a:lnTo>
                  <a:cubicBezTo>
                    <a:pt x="2233" y="25598"/>
                    <a:pt x="447" y="20836"/>
                    <a:pt x="0" y="15180"/>
                  </a:cubicBezTo>
                  <a:cubicBezTo>
                    <a:pt x="596" y="10567"/>
                    <a:pt x="1786" y="5507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03" name="Freeform: Shape 4102">
              <a:extLst>
                <a:ext uri="{FF2B5EF4-FFF2-40B4-BE49-F238E27FC236}">
                  <a16:creationId xmlns:a16="http://schemas.microsoft.com/office/drawing/2014/main" id="{540F188A-EA83-4452-AA27-A516809EFCFD}"/>
                </a:ext>
              </a:extLst>
            </p:cNvPr>
            <p:cNvSpPr/>
            <p:nvPr/>
          </p:nvSpPr>
          <p:spPr>
            <a:xfrm>
              <a:off x="8164334" y="4499506"/>
              <a:ext cx="8930" cy="29468"/>
            </a:xfrm>
            <a:custGeom>
              <a:avLst/>
              <a:gdLst/>
              <a:ahLst/>
              <a:cxnLst/>
              <a:rect l="l" t="t" r="r" b="b"/>
              <a:pathLst>
                <a:path w="8930" h="29468">
                  <a:moveTo>
                    <a:pt x="3572" y="0"/>
                  </a:moveTo>
                  <a:cubicBezTo>
                    <a:pt x="5209" y="4167"/>
                    <a:pt x="6697" y="9227"/>
                    <a:pt x="8037" y="15180"/>
                  </a:cubicBezTo>
                  <a:cubicBezTo>
                    <a:pt x="8632" y="19496"/>
                    <a:pt x="8930" y="24259"/>
                    <a:pt x="8930" y="29468"/>
                  </a:cubicBezTo>
                  <a:lnTo>
                    <a:pt x="5358" y="29468"/>
                  </a:lnTo>
                  <a:cubicBezTo>
                    <a:pt x="2233" y="25598"/>
                    <a:pt x="447" y="20836"/>
                    <a:pt x="0" y="15180"/>
                  </a:cubicBezTo>
                  <a:cubicBezTo>
                    <a:pt x="595" y="10567"/>
                    <a:pt x="1786" y="5507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02" name="Freeform: Shape 4101">
              <a:extLst>
                <a:ext uri="{FF2B5EF4-FFF2-40B4-BE49-F238E27FC236}">
                  <a16:creationId xmlns:a16="http://schemas.microsoft.com/office/drawing/2014/main" id="{5E20FC8D-4E89-4CA1-B866-FAE83E2DB55F}"/>
                </a:ext>
              </a:extLst>
            </p:cNvPr>
            <p:cNvSpPr/>
            <p:nvPr/>
          </p:nvSpPr>
          <p:spPr>
            <a:xfrm>
              <a:off x="9114804" y="4499863"/>
              <a:ext cx="4976" cy="6967"/>
            </a:xfrm>
            <a:custGeom>
              <a:avLst/>
              <a:gdLst/>
              <a:ahLst/>
              <a:cxnLst/>
              <a:rect l="l" t="t" r="r" b="b"/>
              <a:pathLst>
                <a:path w="4976" h="6967">
                  <a:moveTo>
                    <a:pt x="0" y="0"/>
                  </a:moveTo>
                  <a:lnTo>
                    <a:pt x="4976" y="0"/>
                  </a:lnTo>
                  <a:cubicBezTo>
                    <a:pt x="3815" y="2156"/>
                    <a:pt x="2156" y="4478"/>
                    <a:pt x="0" y="69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01" name="Freeform: Shape 4100">
              <a:extLst>
                <a:ext uri="{FF2B5EF4-FFF2-40B4-BE49-F238E27FC236}">
                  <a16:creationId xmlns:a16="http://schemas.microsoft.com/office/drawing/2014/main" id="{9C53196E-A0BE-470E-B28F-EEDC5C093D30}"/>
                </a:ext>
              </a:extLst>
            </p:cNvPr>
            <p:cNvSpPr/>
            <p:nvPr/>
          </p:nvSpPr>
          <p:spPr>
            <a:xfrm>
              <a:off x="9276040" y="4553608"/>
              <a:ext cx="11944" cy="20901"/>
            </a:xfrm>
            <a:custGeom>
              <a:avLst/>
              <a:gdLst/>
              <a:ahLst/>
              <a:cxnLst/>
              <a:rect l="l" t="t" r="r" b="b"/>
              <a:pathLst>
                <a:path w="11944" h="20901">
                  <a:moveTo>
                    <a:pt x="4977" y="0"/>
                  </a:moveTo>
                  <a:lnTo>
                    <a:pt x="11944" y="0"/>
                  </a:lnTo>
                  <a:lnTo>
                    <a:pt x="10948" y="8958"/>
                  </a:lnTo>
                  <a:cubicBezTo>
                    <a:pt x="10948" y="13271"/>
                    <a:pt x="9290" y="17252"/>
                    <a:pt x="5972" y="20901"/>
                  </a:cubicBezTo>
                  <a:cubicBezTo>
                    <a:pt x="2821" y="18745"/>
                    <a:pt x="830" y="15427"/>
                    <a:pt x="0" y="10948"/>
                  </a:cubicBezTo>
                  <a:lnTo>
                    <a:pt x="497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00" name="Freeform: Shape 4099">
              <a:extLst>
                <a:ext uri="{FF2B5EF4-FFF2-40B4-BE49-F238E27FC236}">
                  <a16:creationId xmlns:a16="http://schemas.microsoft.com/office/drawing/2014/main" id="{7F867039-F6E5-444F-8CD9-697D2025BBE3}"/>
                </a:ext>
              </a:extLst>
            </p:cNvPr>
            <p:cNvSpPr/>
            <p:nvPr/>
          </p:nvSpPr>
          <p:spPr>
            <a:xfrm>
              <a:off x="9263102" y="4817360"/>
              <a:ext cx="4976" cy="8957"/>
            </a:xfrm>
            <a:custGeom>
              <a:avLst/>
              <a:gdLst/>
              <a:ahLst/>
              <a:cxnLst/>
              <a:rect l="l" t="t" r="r" b="b"/>
              <a:pathLst>
                <a:path w="4976" h="8957">
                  <a:moveTo>
                    <a:pt x="0" y="0"/>
                  </a:moveTo>
                  <a:lnTo>
                    <a:pt x="4976" y="0"/>
                  </a:lnTo>
                  <a:lnTo>
                    <a:pt x="2986" y="8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99" name="Freeform: Shape 4098">
              <a:extLst>
                <a:ext uri="{FF2B5EF4-FFF2-40B4-BE49-F238E27FC236}">
                  <a16:creationId xmlns:a16="http://schemas.microsoft.com/office/drawing/2014/main" id="{FF944D62-2099-4976-BB46-C24D42279ED7}"/>
                </a:ext>
              </a:extLst>
            </p:cNvPr>
            <p:cNvSpPr/>
            <p:nvPr/>
          </p:nvSpPr>
          <p:spPr>
            <a:xfrm>
              <a:off x="9187460" y="4855181"/>
              <a:ext cx="4976" cy="6967"/>
            </a:xfrm>
            <a:custGeom>
              <a:avLst/>
              <a:gdLst/>
              <a:ahLst/>
              <a:cxnLst/>
              <a:rect l="l" t="t" r="r" b="b"/>
              <a:pathLst>
                <a:path w="4976" h="6967">
                  <a:moveTo>
                    <a:pt x="1990" y="0"/>
                  </a:moveTo>
                  <a:cubicBezTo>
                    <a:pt x="3649" y="829"/>
                    <a:pt x="4644" y="2156"/>
                    <a:pt x="4976" y="3981"/>
                  </a:cubicBezTo>
                  <a:lnTo>
                    <a:pt x="995" y="6967"/>
                  </a:lnTo>
                  <a:lnTo>
                    <a:pt x="0" y="995"/>
                  </a:lnTo>
                  <a:lnTo>
                    <a:pt x="1990" y="995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98" name="Freeform: Shape 4097">
              <a:extLst>
                <a:ext uri="{FF2B5EF4-FFF2-40B4-BE49-F238E27FC236}">
                  <a16:creationId xmlns:a16="http://schemas.microsoft.com/office/drawing/2014/main" id="{82734F5C-7B5B-4C7F-814D-123890CB740C}"/>
                </a:ext>
              </a:extLst>
            </p:cNvPr>
            <p:cNvSpPr/>
            <p:nvPr/>
          </p:nvSpPr>
          <p:spPr>
            <a:xfrm>
              <a:off x="9257130" y="4864138"/>
              <a:ext cx="8958" cy="17915"/>
            </a:xfrm>
            <a:custGeom>
              <a:avLst/>
              <a:gdLst/>
              <a:ahLst/>
              <a:cxnLst/>
              <a:rect l="l" t="t" r="r" b="b"/>
              <a:pathLst>
                <a:path w="8958" h="17915">
                  <a:moveTo>
                    <a:pt x="995" y="0"/>
                  </a:moveTo>
                  <a:lnTo>
                    <a:pt x="8958" y="0"/>
                  </a:lnTo>
                  <a:lnTo>
                    <a:pt x="8958" y="5972"/>
                  </a:lnTo>
                  <a:lnTo>
                    <a:pt x="4976" y="14929"/>
                  </a:lnTo>
                  <a:lnTo>
                    <a:pt x="0" y="17915"/>
                  </a:lnTo>
                  <a:lnTo>
                    <a:pt x="0" y="11944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97" name="Freeform: Shape 4096">
              <a:extLst>
                <a:ext uri="{FF2B5EF4-FFF2-40B4-BE49-F238E27FC236}">
                  <a16:creationId xmlns:a16="http://schemas.microsoft.com/office/drawing/2014/main" id="{5B92D63E-5DF6-4B14-86A9-DA9AD05CA658}"/>
                </a:ext>
              </a:extLst>
            </p:cNvPr>
            <p:cNvSpPr/>
            <p:nvPr/>
          </p:nvSpPr>
          <p:spPr>
            <a:xfrm>
              <a:off x="9203384" y="4867124"/>
              <a:ext cx="10948" cy="6967"/>
            </a:xfrm>
            <a:custGeom>
              <a:avLst/>
              <a:gdLst/>
              <a:ahLst/>
              <a:cxnLst/>
              <a:rect l="l" t="t" r="r" b="b"/>
              <a:pathLst>
                <a:path w="10948" h="6967">
                  <a:moveTo>
                    <a:pt x="0" y="0"/>
                  </a:moveTo>
                  <a:cubicBezTo>
                    <a:pt x="4148" y="829"/>
                    <a:pt x="7797" y="2488"/>
                    <a:pt x="10948" y="4976"/>
                  </a:cubicBezTo>
                  <a:lnTo>
                    <a:pt x="0" y="6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96" name="Freeform: Shape 4095">
              <a:extLst>
                <a:ext uri="{FF2B5EF4-FFF2-40B4-BE49-F238E27FC236}">
                  <a16:creationId xmlns:a16="http://schemas.microsoft.com/office/drawing/2014/main" id="{A39539E4-E3CA-4458-9817-BD731BBDF9A0}"/>
                </a:ext>
              </a:extLst>
            </p:cNvPr>
            <p:cNvSpPr/>
            <p:nvPr/>
          </p:nvSpPr>
          <p:spPr>
            <a:xfrm>
              <a:off x="7160637" y="4889288"/>
              <a:ext cx="52462" cy="18529"/>
            </a:xfrm>
            <a:custGeom>
              <a:avLst/>
              <a:gdLst/>
              <a:ahLst/>
              <a:cxnLst/>
              <a:rect l="l" t="t" r="r" b="b"/>
              <a:pathLst>
                <a:path w="52462" h="18529">
                  <a:moveTo>
                    <a:pt x="49114" y="0"/>
                  </a:moveTo>
                  <a:cubicBezTo>
                    <a:pt x="50751" y="297"/>
                    <a:pt x="51867" y="1190"/>
                    <a:pt x="52462" y="2679"/>
                  </a:cubicBezTo>
                  <a:lnTo>
                    <a:pt x="49114" y="17636"/>
                  </a:lnTo>
                  <a:lnTo>
                    <a:pt x="0" y="18529"/>
                  </a:lnTo>
                  <a:cubicBezTo>
                    <a:pt x="1340" y="16743"/>
                    <a:pt x="3200" y="15180"/>
                    <a:pt x="5581" y="13841"/>
                  </a:cubicBezTo>
                  <a:lnTo>
                    <a:pt x="23887" y="12055"/>
                  </a:lnTo>
                  <a:cubicBezTo>
                    <a:pt x="28501" y="11013"/>
                    <a:pt x="33115" y="9450"/>
                    <a:pt x="37728" y="7367"/>
                  </a:cubicBezTo>
                  <a:lnTo>
                    <a:pt x="49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95" name="Freeform: Shape 4094">
              <a:extLst>
                <a:ext uri="{FF2B5EF4-FFF2-40B4-BE49-F238E27FC236}">
                  <a16:creationId xmlns:a16="http://schemas.microsoft.com/office/drawing/2014/main" id="{6A6E4138-B400-4FB6-8205-3C95AD23EB25}"/>
                </a:ext>
              </a:extLst>
            </p:cNvPr>
            <p:cNvSpPr/>
            <p:nvPr/>
          </p:nvSpPr>
          <p:spPr>
            <a:xfrm>
              <a:off x="8908028" y="4904467"/>
              <a:ext cx="8037" cy="8930"/>
            </a:xfrm>
            <a:custGeom>
              <a:avLst/>
              <a:gdLst/>
              <a:ahLst/>
              <a:cxnLst/>
              <a:rect l="l" t="t" r="r" b="b"/>
              <a:pathLst>
                <a:path w="8037" h="8930">
                  <a:moveTo>
                    <a:pt x="7144" y="0"/>
                  </a:moveTo>
                  <a:cubicBezTo>
                    <a:pt x="7590" y="1935"/>
                    <a:pt x="7888" y="4316"/>
                    <a:pt x="8037" y="7144"/>
                  </a:cubicBezTo>
                  <a:lnTo>
                    <a:pt x="7144" y="8930"/>
                  </a:lnTo>
                  <a:lnTo>
                    <a:pt x="0" y="8037"/>
                  </a:lnTo>
                  <a:cubicBezTo>
                    <a:pt x="744" y="4465"/>
                    <a:pt x="3126" y="1786"/>
                    <a:pt x="71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94" name="Freeform: Shape 4093">
              <a:extLst>
                <a:ext uri="{FF2B5EF4-FFF2-40B4-BE49-F238E27FC236}">
                  <a16:creationId xmlns:a16="http://schemas.microsoft.com/office/drawing/2014/main" id="{4FA0A3E2-18EA-4DD8-9701-1B244B4C8A04}"/>
                </a:ext>
              </a:extLst>
            </p:cNvPr>
            <p:cNvSpPr/>
            <p:nvPr/>
          </p:nvSpPr>
          <p:spPr>
            <a:xfrm>
              <a:off x="8884811" y="4906254"/>
              <a:ext cx="8929" cy="4465"/>
            </a:xfrm>
            <a:custGeom>
              <a:avLst/>
              <a:gdLst/>
              <a:ahLst/>
              <a:cxnLst/>
              <a:rect l="l" t="t" r="r" b="b"/>
              <a:pathLst>
                <a:path w="8929" h="4465">
                  <a:moveTo>
                    <a:pt x="893" y="0"/>
                  </a:moveTo>
                  <a:lnTo>
                    <a:pt x="8929" y="0"/>
                  </a:lnTo>
                  <a:cubicBezTo>
                    <a:pt x="8781" y="1191"/>
                    <a:pt x="8185" y="2381"/>
                    <a:pt x="7143" y="3572"/>
                  </a:cubicBezTo>
                  <a:lnTo>
                    <a:pt x="0" y="446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92" name="Freeform: Shape 4091">
              <a:extLst>
                <a:ext uri="{FF2B5EF4-FFF2-40B4-BE49-F238E27FC236}">
                  <a16:creationId xmlns:a16="http://schemas.microsoft.com/office/drawing/2014/main" id="{1A242E98-E231-4D35-B0B2-41C1B0024253}"/>
                </a:ext>
              </a:extLst>
            </p:cNvPr>
            <p:cNvSpPr/>
            <p:nvPr/>
          </p:nvSpPr>
          <p:spPr>
            <a:xfrm>
              <a:off x="8474789" y="2142739"/>
              <a:ext cx="5358" cy="2679"/>
            </a:xfrm>
            <a:custGeom>
              <a:avLst/>
              <a:gdLst/>
              <a:ahLst/>
              <a:cxnLst/>
              <a:rect l="l" t="t" r="r" b="b"/>
              <a:pathLst>
                <a:path w="5358" h="2679">
                  <a:moveTo>
                    <a:pt x="0" y="0"/>
                  </a:moveTo>
                  <a:lnTo>
                    <a:pt x="5358" y="0"/>
                  </a:lnTo>
                  <a:cubicBezTo>
                    <a:pt x="4167" y="1340"/>
                    <a:pt x="2977" y="2233"/>
                    <a:pt x="1786" y="2679"/>
                  </a:cubicBezTo>
                  <a:cubicBezTo>
                    <a:pt x="596" y="2233"/>
                    <a:pt x="0" y="134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91" name="Freeform: Shape 4090">
              <a:extLst>
                <a:ext uri="{FF2B5EF4-FFF2-40B4-BE49-F238E27FC236}">
                  <a16:creationId xmlns:a16="http://schemas.microsoft.com/office/drawing/2014/main" id="{C626292A-CB41-4557-99E6-FA80DE1158D7}"/>
                </a:ext>
              </a:extLst>
            </p:cNvPr>
            <p:cNvSpPr/>
            <p:nvPr/>
          </p:nvSpPr>
          <p:spPr>
            <a:xfrm>
              <a:off x="8431034" y="2151669"/>
              <a:ext cx="13394" cy="8929"/>
            </a:xfrm>
            <a:custGeom>
              <a:avLst/>
              <a:gdLst/>
              <a:ahLst/>
              <a:cxnLst/>
              <a:rect l="l" t="t" r="r" b="b"/>
              <a:pathLst>
                <a:path w="13394" h="8929">
                  <a:moveTo>
                    <a:pt x="0" y="0"/>
                  </a:moveTo>
                  <a:lnTo>
                    <a:pt x="11609" y="893"/>
                  </a:lnTo>
                  <a:cubicBezTo>
                    <a:pt x="12799" y="3274"/>
                    <a:pt x="13394" y="5655"/>
                    <a:pt x="13394" y="8037"/>
                  </a:cubicBezTo>
                  <a:lnTo>
                    <a:pt x="6251" y="8929"/>
                  </a:lnTo>
                  <a:lnTo>
                    <a:pt x="3572" y="8037"/>
                  </a:lnTo>
                  <a:cubicBezTo>
                    <a:pt x="1637" y="5655"/>
                    <a:pt x="446" y="297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90" name="Freeform: Shape 4089">
              <a:extLst>
                <a:ext uri="{FF2B5EF4-FFF2-40B4-BE49-F238E27FC236}">
                  <a16:creationId xmlns:a16="http://schemas.microsoft.com/office/drawing/2014/main" id="{B421E9A1-67E6-44BE-98F6-4842984A893E}"/>
                </a:ext>
              </a:extLst>
            </p:cNvPr>
            <p:cNvSpPr/>
            <p:nvPr/>
          </p:nvSpPr>
          <p:spPr>
            <a:xfrm>
              <a:off x="8389958" y="2158812"/>
              <a:ext cx="19645" cy="13394"/>
            </a:xfrm>
            <a:custGeom>
              <a:avLst/>
              <a:gdLst/>
              <a:ahLst/>
              <a:cxnLst/>
              <a:rect l="l" t="t" r="r" b="b"/>
              <a:pathLst>
                <a:path w="19645" h="13394">
                  <a:moveTo>
                    <a:pt x="0" y="0"/>
                  </a:moveTo>
                  <a:cubicBezTo>
                    <a:pt x="5506" y="446"/>
                    <a:pt x="10268" y="1339"/>
                    <a:pt x="14287" y="2678"/>
                  </a:cubicBezTo>
                  <a:cubicBezTo>
                    <a:pt x="16966" y="6250"/>
                    <a:pt x="18752" y="9822"/>
                    <a:pt x="19645" y="13394"/>
                  </a:cubicBezTo>
                  <a:cubicBezTo>
                    <a:pt x="15329" y="12948"/>
                    <a:pt x="11162" y="12055"/>
                    <a:pt x="7143" y="10715"/>
                  </a:cubicBezTo>
                  <a:cubicBezTo>
                    <a:pt x="4018" y="7292"/>
                    <a:pt x="1636" y="372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89" name="Freeform: Shape 4088">
              <a:extLst>
                <a:ext uri="{FF2B5EF4-FFF2-40B4-BE49-F238E27FC236}">
                  <a16:creationId xmlns:a16="http://schemas.microsoft.com/office/drawing/2014/main" id="{06050B74-0D55-41A7-BB12-805943DCAF02}"/>
                </a:ext>
              </a:extLst>
            </p:cNvPr>
            <p:cNvSpPr/>
            <p:nvPr/>
          </p:nvSpPr>
          <p:spPr>
            <a:xfrm>
              <a:off x="6968277" y="2165287"/>
              <a:ext cx="9823" cy="7143"/>
            </a:xfrm>
            <a:custGeom>
              <a:avLst/>
              <a:gdLst/>
              <a:ahLst/>
              <a:cxnLst/>
              <a:rect l="l" t="t" r="r" b="b"/>
              <a:pathLst>
                <a:path w="9823" h="7143">
                  <a:moveTo>
                    <a:pt x="1786" y="0"/>
                  </a:moveTo>
                  <a:lnTo>
                    <a:pt x="9823" y="0"/>
                  </a:lnTo>
                  <a:lnTo>
                    <a:pt x="7144" y="5357"/>
                  </a:lnTo>
                  <a:lnTo>
                    <a:pt x="0" y="714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88" name="Freeform: Shape 4087">
              <a:extLst>
                <a:ext uri="{FF2B5EF4-FFF2-40B4-BE49-F238E27FC236}">
                  <a16:creationId xmlns:a16="http://schemas.microsoft.com/office/drawing/2014/main" id="{284BD02C-CBD6-4C79-A005-9CD56459F330}"/>
                </a:ext>
              </a:extLst>
            </p:cNvPr>
            <p:cNvSpPr/>
            <p:nvPr/>
          </p:nvSpPr>
          <p:spPr>
            <a:xfrm>
              <a:off x="7152229" y="2167964"/>
              <a:ext cx="8036" cy="8930"/>
            </a:xfrm>
            <a:custGeom>
              <a:avLst/>
              <a:gdLst/>
              <a:ahLst/>
              <a:cxnLst/>
              <a:rect l="l" t="t" r="r" b="b"/>
              <a:pathLst>
                <a:path w="8036" h="8930">
                  <a:moveTo>
                    <a:pt x="5357" y="0"/>
                  </a:moveTo>
                  <a:cubicBezTo>
                    <a:pt x="6994" y="2679"/>
                    <a:pt x="7887" y="5358"/>
                    <a:pt x="8036" y="8037"/>
                  </a:cubicBezTo>
                  <a:lnTo>
                    <a:pt x="4464" y="8930"/>
                  </a:lnTo>
                  <a:cubicBezTo>
                    <a:pt x="2381" y="6698"/>
                    <a:pt x="893" y="4316"/>
                    <a:pt x="0" y="1786"/>
                  </a:cubicBezTo>
                  <a:lnTo>
                    <a:pt x="535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87" name="Freeform: Shape 4086">
              <a:extLst>
                <a:ext uri="{FF2B5EF4-FFF2-40B4-BE49-F238E27FC236}">
                  <a16:creationId xmlns:a16="http://schemas.microsoft.com/office/drawing/2014/main" id="{EC51E47B-A2D8-43A4-AFF6-627EA1D6A091}"/>
                </a:ext>
              </a:extLst>
            </p:cNvPr>
            <p:cNvSpPr/>
            <p:nvPr/>
          </p:nvSpPr>
          <p:spPr>
            <a:xfrm>
              <a:off x="7513881" y="2167965"/>
              <a:ext cx="6251" cy="8037"/>
            </a:xfrm>
            <a:custGeom>
              <a:avLst/>
              <a:gdLst/>
              <a:ahLst/>
              <a:cxnLst/>
              <a:rect l="l" t="t" r="r" b="b"/>
              <a:pathLst>
                <a:path w="6251" h="8037">
                  <a:moveTo>
                    <a:pt x="893" y="0"/>
                  </a:moveTo>
                  <a:lnTo>
                    <a:pt x="6251" y="2679"/>
                  </a:lnTo>
                  <a:lnTo>
                    <a:pt x="3572" y="6251"/>
                  </a:lnTo>
                  <a:lnTo>
                    <a:pt x="0" y="803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86" name="Freeform: Shape 4085">
              <a:extLst>
                <a:ext uri="{FF2B5EF4-FFF2-40B4-BE49-F238E27FC236}">
                  <a16:creationId xmlns:a16="http://schemas.microsoft.com/office/drawing/2014/main" id="{A9BD704D-2820-4A45-92F0-3B271DDE43F1}"/>
                </a:ext>
              </a:extLst>
            </p:cNvPr>
            <p:cNvSpPr/>
            <p:nvPr/>
          </p:nvSpPr>
          <p:spPr>
            <a:xfrm>
              <a:off x="7260278" y="2169751"/>
              <a:ext cx="7144" cy="6251"/>
            </a:xfrm>
            <a:custGeom>
              <a:avLst/>
              <a:gdLst/>
              <a:ahLst/>
              <a:cxnLst/>
              <a:rect l="l" t="t" r="r" b="b"/>
              <a:pathLst>
                <a:path w="7144" h="6251">
                  <a:moveTo>
                    <a:pt x="4465" y="0"/>
                  </a:moveTo>
                  <a:cubicBezTo>
                    <a:pt x="5655" y="447"/>
                    <a:pt x="6548" y="1042"/>
                    <a:pt x="7144" y="1786"/>
                  </a:cubicBezTo>
                  <a:lnTo>
                    <a:pt x="2679" y="5358"/>
                  </a:lnTo>
                  <a:lnTo>
                    <a:pt x="0" y="6251"/>
                  </a:lnTo>
                  <a:cubicBezTo>
                    <a:pt x="893" y="3572"/>
                    <a:pt x="2381" y="1489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85" name="Freeform: Shape 4084">
              <a:extLst>
                <a:ext uri="{FF2B5EF4-FFF2-40B4-BE49-F238E27FC236}">
                  <a16:creationId xmlns:a16="http://schemas.microsoft.com/office/drawing/2014/main" id="{4BB8CF68-14CB-43C2-A6D2-2C99C9A13656}"/>
                </a:ext>
              </a:extLst>
            </p:cNvPr>
            <p:cNvSpPr/>
            <p:nvPr/>
          </p:nvSpPr>
          <p:spPr>
            <a:xfrm>
              <a:off x="7502272" y="2171537"/>
              <a:ext cx="4465" cy="13395"/>
            </a:xfrm>
            <a:custGeom>
              <a:avLst/>
              <a:gdLst/>
              <a:ahLst/>
              <a:cxnLst/>
              <a:rect l="l" t="t" r="r" b="b"/>
              <a:pathLst>
                <a:path w="4465" h="13395">
                  <a:moveTo>
                    <a:pt x="1786" y="0"/>
                  </a:moveTo>
                  <a:lnTo>
                    <a:pt x="3572" y="1786"/>
                  </a:lnTo>
                  <a:lnTo>
                    <a:pt x="3572" y="4465"/>
                  </a:lnTo>
                  <a:lnTo>
                    <a:pt x="4465" y="10716"/>
                  </a:lnTo>
                  <a:lnTo>
                    <a:pt x="3572" y="13395"/>
                  </a:lnTo>
                  <a:lnTo>
                    <a:pt x="0" y="13395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84" name="Freeform: Shape 4083">
              <a:extLst>
                <a:ext uri="{FF2B5EF4-FFF2-40B4-BE49-F238E27FC236}">
                  <a16:creationId xmlns:a16="http://schemas.microsoft.com/office/drawing/2014/main" id="{C57C33A9-F4EC-4FBA-B627-077EEE025714}"/>
                </a:ext>
              </a:extLst>
            </p:cNvPr>
            <p:cNvSpPr/>
            <p:nvPr/>
          </p:nvSpPr>
          <p:spPr>
            <a:xfrm>
              <a:off x="7232596" y="2172430"/>
              <a:ext cx="8036" cy="52685"/>
            </a:xfrm>
            <a:custGeom>
              <a:avLst/>
              <a:gdLst/>
              <a:ahLst/>
              <a:cxnLst/>
              <a:rect l="l" t="t" r="r" b="b"/>
              <a:pathLst>
                <a:path w="8036" h="52685">
                  <a:moveTo>
                    <a:pt x="0" y="0"/>
                  </a:moveTo>
                  <a:cubicBezTo>
                    <a:pt x="2530" y="2828"/>
                    <a:pt x="4316" y="5805"/>
                    <a:pt x="5358" y="8930"/>
                  </a:cubicBezTo>
                  <a:lnTo>
                    <a:pt x="8036" y="37505"/>
                  </a:lnTo>
                  <a:lnTo>
                    <a:pt x="7143" y="52685"/>
                  </a:lnTo>
                  <a:cubicBezTo>
                    <a:pt x="5060" y="49560"/>
                    <a:pt x="3572" y="46286"/>
                    <a:pt x="2679" y="42863"/>
                  </a:cubicBezTo>
                  <a:lnTo>
                    <a:pt x="0" y="2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83" name="Freeform: Shape 4082">
              <a:extLst>
                <a:ext uri="{FF2B5EF4-FFF2-40B4-BE49-F238E27FC236}">
                  <a16:creationId xmlns:a16="http://schemas.microsoft.com/office/drawing/2014/main" id="{0E0620ED-3DBC-462A-B9D7-413542FB4513}"/>
                </a:ext>
              </a:extLst>
            </p:cNvPr>
            <p:cNvSpPr/>
            <p:nvPr/>
          </p:nvSpPr>
          <p:spPr>
            <a:xfrm>
              <a:off x="7248669" y="2172430"/>
              <a:ext cx="3572" cy="11609"/>
            </a:xfrm>
            <a:custGeom>
              <a:avLst/>
              <a:gdLst/>
              <a:ahLst/>
              <a:cxnLst/>
              <a:rect l="l" t="t" r="r" b="b"/>
              <a:pathLst>
                <a:path w="3572" h="11609">
                  <a:moveTo>
                    <a:pt x="893" y="0"/>
                  </a:moveTo>
                  <a:cubicBezTo>
                    <a:pt x="2381" y="3870"/>
                    <a:pt x="3274" y="7739"/>
                    <a:pt x="3572" y="11609"/>
                  </a:cubicBezTo>
                  <a:lnTo>
                    <a:pt x="0" y="1160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82" name="Freeform: Shape 4081">
              <a:extLst>
                <a:ext uri="{FF2B5EF4-FFF2-40B4-BE49-F238E27FC236}">
                  <a16:creationId xmlns:a16="http://schemas.microsoft.com/office/drawing/2014/main" id="{9360C594-FFFD-4D4C-94A5-ECDA2514AA9D}"/>
                </a:ext>
              </a:extLst>
            </p:cNvPr>
            <p:cNvSpPr/>
            <p:nvPr/>
          </p:nvSpPr>
          <p:spPr>
            <a:xfrm>
              <a:off x="7483520" y="2173322"/>
              <a:ext cx="8037" cy="36612"/>
            </a:xfrm>
            <a:custGeom>
              <a:avLst/>
              <a:gdLst/>
              <a:ahLst/>
              <a:cxnLst/>
              <a:rect l="l" t="t" r="r" b="b"/>
              <a:pathLst>
                <a:path w="8037" h="36612">
                  <a:moveTo>
                    <a:pt x="893" y="0"/>
                  </a:moveTo>
                  <a:lnTo>
                    <a:pt x="5358" y="1786"/>
                  </a:lnTo>
                  <a:lnTo>
                    <a:pt x="8037" y="25896"/>
                  </a:lnTo>
                  <a:lnTo>
                    <a:pt x="7144" y="36612"/>
                  </a:lnTo>
                  <a:cubicBezTo>
                    <a:pt x="4911" y="34826"/>
                    <a:pt x="3423" y="32742"/>
                    <a:pt x="2679" y="30361"/>
                  </a:cubicBezTo>
                  <a:lnTo>
                    <a:pt x="893" y="9823"/>
                  </a:lnTo>
                  <a:lnTo>
                    <a:pt x="0" y="9823"/>
                  </a:lnTo>
                  <a:lnTo>
                    <a:pt x="0" y="7144"/>
                  </a:lnTo>
                  <a:cubicBezTo>
                    <a:pt x="149" y="4465"/>
                    <a:pt x="446" y="2084"/>
                    <a:pt x="89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81" name="Freeform: Shape 4080">
              <a:extLst>
                <a:ext uri="{FF2B5EF4-FFF2-40B4-BE49-F238E27FC236}">
                  <a16:creationId xmlns:a16="http://schemas.microsoft.com/office/drawing/2014/main" id="{12E35766-E016-4ED7-B2A7-D1B5547FCD5F}"/>
                </a:ext>
              </a:extLst>
            </p:cNvPr>
            <p:cNvSpPr/>
            <p:nvPr/>
          </p:nvSpPr>
          <p:spPr>
            <a:xfrm>
              <a:off x="8419426" y="2173993"/>
              <a:ext cx="8929" cy="4465"/>
            </a:xfrm>
            <a:custGeom>
              <a:avLst/>
              <a:gdLst/>
              <a:ahLst/>
              <a:cxnLst/>
              <a:rect l="l" t="t" r="r" b="b"/>
              <a:pathLst>
                <a:path w="8929" h="4465">
                  <a:moveTo>
                    <a:pt x="0" y="0"/>
                  </a:moveTo>
                  <a:cubicBezTo>
                    <a:pt x="3125" y="893"/>
                    <a:pt x="6102" y="2084"/>
                    <a:pt x="8929" y="3572"/>
                  </a:cubicBez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80" name="Freeform: Shape 4079">
              <a:extLst>
                <a:ext uri="{FF2B5EF4-FFF2-40B4-BE49-F238E27FC236}">
                  <a16:creationId xmlns:a16="http://schemas.microsoft.com/office/drawing/2014/main" id="{23F80181-7CD2-438A-B912-D99CF2BAE0CF}"/>
                </a:ext>
              </a:extLst>
            </p:cNvPr>
            <p:cNvSpPr/>
            <p:nvPr/>
          </p:nvSpPr>
          <p:spPr>
            <a:xfrm>
              <a:off x="7181697" y="2176002"/>
              <a:ext cx="5357" cy="23217"/>
            </a:xfrm>
            <a:custGeom>
              <a:avLst/>
              <a:gdLst/>
              <a:ahLst/>
              <a:cxnLst/>
              <a:rect l="l" t="t" r="r" b="b"/>
              <a:pathLst>
                <a:path w="5357" h="23217">
                  <a:moveTo>
                    <a:pt x="2678" y="0"/>
                  </a:moveTo>
                  <a:cubicBezTo>
                    <a:pt x="4316" y="3870"/>
                    <a:pt x="5209" y="7739"/>
                    <a:pt x="5357" y="11609"/>
                  </a:cubicBezTo>
                  <a:lnTo>
                    <a:pt x="2678" y="23217"/>
                  </a:lnTo>
                  <a:cubicBezTo>
                    <a:pt x="892" y="19646"/>
                    <a:pt x="0" y="16074"/>
                    <a:pt x="0" y="12502"/>
                  </a:cubicBezTo>
                  <a:cubicBezTo>
                    <a:pt x="446" y="8186"/>
                    <a:pt x="1339" y="4019"/>
                    <a:pt x="26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79" name="Freeform: Shape 4078">
              <a:extLst>
                <a:ext uri="{FF2B5EF4-FFF2-40B4-BE49-F238E27FC236}">
                  <a16:creationId xmlns:a16="http://schemas.microsoft.com/office/drawing/2014/main" id="{0AF1C0D5-506F-44F8-A7D0-602D41A1A7B2}"/>
                </a:ext>
              </a:extLst>
            </p:cNvPr>
            <p:cNvSpPr/>
            <p:nvPr/>
          </p:nvSpPr>
          <p:spPr>
            <a:xfrm>
              <a:off x="7461196" y="2179573"/>
              <a:ext cx="2679" cy="5358"/>
            </a:xfrm>
            <a:custGeom>
              <a:avLst/>
              <a:gdLst/>
              <a:ahLst/>
              <a:cxnLst/>
              <a:rect l="l" t="t" r="r" b="b"/>
              <a:pathLst>
                <a:path w="2679" h="5358">
                  <a:moveTo>
                    <a:pt x="893" y="0"/>
                  </a:moveTo>
                  <a:lnTo>
                    <a:pt x="2679" y="1786"/>
                  </a:lnTo>
                  <a:cubicBezTo>
                    <a:pt x="2083" y="3423"/>
                    <a:pt x="1190" y="4614"/>
                    <a:pt x="0" y="5358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78" name="Freeform: Shape 4077">
              <a:extLst>
                <a:ext uri="{FF2B5EF4-FFF2-40B4-BE49-F238E27FC236}">
                  <a16:creationId xmlns:a16="http://schemas.microsoft.com/office/drawing/2014/main" id="{AAA7FAEE-5FBA-4A3B-96FF-1EE47BA40FFD}"/>
                </a:ext>
              </a:extLst>
            </p:cNvPr>
            <p:cNvSpPr/>
            <p:nvPr/>
          </p:nvSpPr>
          <p:spPr>
            <a:xfrm>
              <a:off x="9054177" y="2184709"/>
              <a:ext cx="12502" cy="75009"/>
            </a:xfrm>
            <a:custGeom>
              <a:avLst/>
              <a:gdLst/>
              <a:ahLst/>
              <a:cxnLst/>
              <a:rect l="l" t="t" r="r" b="b"/>
              <a:pathLst>
                <a:path w="12502" h="75009">
                  <a:moveTo>
                    <a:pt x="9823" y="0"/>
                  </a:moveTo>
                  <a:cubicBezTo>
                    <a:pt x="11162" y="297"/>
                    <a:pt x="12055" y="893"/>
                    <a:pt x="12502" y="1786"/>
                  </a:cubicBezTo>
                  <a:lnTo>
                    <a:pt x="11609" y="3572"/>
                  </a:lnTo>
                  <a:lnTo>
                    <a:pt x="11609" y="17859"/>
                  </a:lnTo>
                  <a:lnTo>
                    <a:pt x="1786" y="75009"/>
                  </a:lnTo>
                  <a:cubicBezTo>
                    <a:pt x="745" y="74563"/>
                    <a:pt x="149" y="73670"/>
                    <a:pt x="0" y="72330"/>
                  </a:cubicBezTo>
                  <a:lnTo>
                    <a:pt x="0" y="57150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77" name="Freeform: Shape 4076">
              <a:extLst>
                <a:ext uri="{FF2B5EF4-FFF2-40B4-BE49-F238E27FC236}">
                  <a16:creationId xmlns:a16="http://schemas.microsoft.com/office/drawing/2014/main" id="{36F7DCB9-5343-461B-B877-4B6121351011}"/>
                </a:ext>
              </a:extLst>
            </p:cNvPr>
            <p:cNvSpPr/>
            <p:nvPr/>
          </p:nvSpPr>
          <p:spPr>
            <a:xfrm>
              <a:off x="8456037" y="2185602"/>
              <a:ext cx="4465" cy="7143"/>
            </a:xfrm>
            <a:custGeom>
              <a:avLst/>
              <a:gdLst/>
              <a:ahLst/>
              <a:cxnLst/>
              <a:rect l="l" t="t" r="r" b="b"/>
              <a:pathLst>
                <a:path w="4465" h="7143">
                  <a:moveTo>
                    <a:pt x="0" y="0"/>
                  </a:moveTo>
                  <a:lnTo>
                    <a:pt x="4465" y="0"/>
                  </a:lnTo>
                  <a:lnTo>
                    <a:pt x="3572" y="7143"/>
                  </a:lnTo>
                  <a:cubicBezTo>
                    <a:pt x="1339" y="5209"/>
                    <a:pt x="149" y="282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76" name="Freeform: Shape 4075">
              <a:extLst>
                <a:ext uri="{FF2B5EF4-FFF2-40B4-BE49-F238E27FC236}">
                  <a16:creationId xmlns:a16="http://schemas.microsoft.com/office/drawing/2014/main" id="{72462585-9234-4F85-8168-5D2694D23A8C}"/>
                </a:ext>
              </a:extLst>
            </p:cNvPr>
            <p:cNvSpPr/>
            <p:nvPr/>
          </p:nvSpPr>
          <p:spPr>
            <a:xfrm>
              <a:off x="7464768" y="2189396"/>
              <a:ext cx="4464" cy="13394"/>
            </a:xfrm>
            <a:custGeom>
              <a:avLst/>
              <a:gdLst/>
              <a:ahLst/>
              <a:cxnLst/>
              <a:rect l="l" t="t" r="r" b="b"/>
              <a:pathLst>
                <a:path w="4464" h="13394">
                  <a:moveTo>
                    <a:pt x="0" y="0"/>
                  </a:moveTo>
                  <a:lnTo>
                    <a:pt x="3571" y="893"/>
                  </a:lnTo>
                  <a:lnTo>
                    <a:pt x="4464" y="13394"/>
                  </a:lnTo>
                  <a:cubicBezTo>
                    <a:pt x="1637" y="8929"/>
                    <a:pt x="148" y="4465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75" name="Freeform: Shape 4074">
              <a:extLst>
                <a:ext uri="{FF2B5EF4-FFF2-40B4-BE49-F238E27FC236}">
                  <a16:creationId xmlns:a16="http://schemas.microsoft.com/office/drawing/2014/main" id="{085992CA-C8A0-4D5D-8B54-7804412D112E}"/>
                </a:ext>
              </a:extLst>
            </p:cNvPr>
            <p:cNvSpPr/>
            <p:nvPr/>
          </p:nvSpPr>
          <p:spPr>
            <a:xfrm>
              <a:off x="9012208" y="2191851"/>
              <a:ext cx="2678" cy="3572"/>
            </a:xfrm>
            <a:custGeom>
              <a:avLst/>
              <a:gdLst/>
              <a:ahLst/>
              <a:cxnLst/>
              <a:rect l="l" t="t" r="r" b="b"/>
              <a:pathLst>
                <a:path w="2678" h="3572">
                  <a:moveTo>
                    <a:pt x="0" y="0"/>
                  </a:moveTo>
                  <a:lnTo>
                    <a:pt x="2678" y="893"/>
                  </a:lnTo>
                  <a:lnTo>
                    <a:pt x="0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74" name="Freeform: Shape 4073">
              <a:extLst>
                <a:ext uri="{FF2B5EF4-FFF2-40B4-BE49-F238E27FC236}">
                  <a16:creationId xmlns:a16="http://schemas.microsoft.com/office/drawing/2014/main" id="{266F988F-CC3A-4161-8188-1A4E90238A43}"/>
                </a:ext>
              </a:extLst>
            </p:cNvPr>
            <p:cNvSpPr/>
            <p:nvPr/>
          </p:nvSpPr>
          <p:spPr>
            <a:xfrm>
              <a:off x="8471218" y="2192744"/>
              <a:ext cx="7143" cy="7144"/>
            </a:xfrm>
            <a:custGeom>
              <a:avLst/>
              <a:gdLst/>
              <a:ahLst/>
              <a:cxnLst/>
              <a:rect l="l" t="t" r="r" b="b"/>
              <a:pathLst>
                <a:path w="7143" h="7144">
                  <a:moveTo>
                    <a:pt x="1786" y="0"/>
                  </a:moveTo>
                  <a:lnTo>
                    <a:pt x="7143" y="0"/>
                  </a:lnTo>
                  <a:lnTo>
                    <a:pt x="5357" y="6251"/>
                  </a:lnTo>
                  <a:lnTo>
                    <a:pt x="0" y="7144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73" name="Freeform: Shape 4072">
              <a:extLst>
                <a:ext uri="{FF2B5EF4-FFF2-40B4-BE49-F238E27FC236}">
                  <a16:creationId xmlns:a16="http://schemas.microsoft.com/office/drawing/2014/main" id="{6CE3A7E7-5CE3-4781-9F41-4B62ACA1156A}"/>
                </a:ext>
              </a:extLst>
            </p:cNvPr>
            <p:cNvSpPr/>
            <p:nvPr/>
          </p:nvSpPr>
          <p:spPr>
            <a:xfrm>
              <a:off x="7147764" y="2194755"/>
              <a:ext cx="8036" cy="8929"/>
            </a:xfrm>
            <a:custGeom>
              <a:avLst/>
              <a:gdLst/>
              <a:ahLst/>
              <a:cxnLst/>
              <a:rect l="l" t="t" r="r" b="b"/>
              <a:pathLst>
                <a:path w="8036" h="8929">
                  <a:moveTo>
                    <a:pt x="7143" y="0"/>
                  </a:moveTo>
                  <a:lnTo>
                    <a:pt x="8036" y="7143"/>
                  </a:lnTo>
                  <a:lnTo>
                    <a:pt x="7143" y="8929"/>
                  </a:lnTo>
                  <a:lnTo>
                    <a:pt x="3572" y="7143"/>
                  </a:lnTo>
                  <a:lnTo>
                    <a:pt x="0" y="3571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72" name="Freeform: Shape 4071">
              <a:extLst>
                <a:ext uri="{FF2B5EF4-FFF2-40B4-BE49-F238E27FC236}">
                  <a16:creationId xmlns:a16="http://schemas.microsoft.com/office/drawing/2014/main" id="{6A90F254-9A42-484C-BD9F-2F4FA0F492C1}"/>
                </a:ext>
              </a:extLst>
            </p:cNvPr>
            <p:cNvSpPr/>
            <p:nvPr/>
          </p:nvSpPr>
          <p:spPr>
            <a:xfrm>
              <a:off x="7503165" y="2197432"/>
              <a:ext cx="9823" cy="14288"/>
            </a:xfrm>
            <a:custGeom>
              <a:avLst/>
              <a:gdLst/>
              <a:ahLst/>
              <a:cxnLst/>
              <a:rect l="l" t="t" r="r" b="b"/>
              <a:pathLst>
                <a:path w="9823" h="14288">
                  <a:moveTo>
                    <a:pt x="0" y="0"/>
                  </a:moveTo>
                  <a:cubicBezTo>
                    <a:pt x="2382" y="2233"/>
                    <a:pt x="4167" y="4614"/>
                    <a:pt x="5358" y="7144"/>
                  </a:cubicBezTo>
                  <a:cubicBezTo>
                    <a:pt x="8186" y="8781"/>
                    <a:pt x="9674" y="11163"/>
                    <a:pt x="9823" y="14288"/>
                  </a:cubicBezTo>
                  <a:cubicBezTo>
                    <a:pt x="6846" y="13990"/>
                    <a:pt x="4167" y="13097"/>
                    <a:pt x="1786" y="11609"/>
                  </a:cubicBezTo>
                  <a:cubicBezTo>
                    <a:pt x="744" y="7591"/>
                    <a:pt x="149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71" name="Freeform: Shape 4070">
              <a:extLst>
                <a:ext uri="{FF2B5EF4-FFF2-40B4-BE49-F238E27FC236}">
                  <a16:creationId xmlns:a16="http://schemas.microsoft.com/office/drawing/2014/main" id="{A2C37321-7B8A-4B8F-A0E2-84F41EAAFB4B}"/>
                </a:ext>
              </a:extLst>
            </p:cNvPr>
            <p:cNvSpPr/>
            <p:nvPr/>
          </p:nvSpPr>
          <p:spPr>
            <a:xfrm>
              <a:off x="8762176" y="2198103"/>
              <a:ext cx="33933" cy="13395"/>
            </a:xfrm>
            <a:custGeom>
              <a:avLst/>
              <a:gdLst/>
              <a:ahLst/>
              <a:cxnLst/>
              <a:rect l="l" t="t" r="r" b="b"/>
              <a:pathLst>
                <a:path w="33933" h="13395">
                  <a:moveTo>
                    <a:pt x="33933" y="0"/>
                  </a:moveTo>
                  <a:cubicBezTo>
                    <a:pt x="33784" y="2530"/>
                    <a:pt x="33189" y="4912"/>
                    <a:pt x="32147" y="7144"/>
                  </a:cubicBezTo>
                  <a:lnTo>
                    <a:pt x="1786" y="13395"/>
                  </a:lnTo>
                  <a:cubicBezTo>
                    <a:pt x="596" y="12055"/>
                    <a:pt x="0" y="10567"/>
                    <a:pt x="0" y="8930"/>
                  </a:cubicBezTo>
                  <a:lnTo>
                    <a:pt x="14288" y="5358"/>
                  </a:lnTo>
                  <a:cubicBezTo>
                    <a:pt x="17413" y="4019"/>
                    <a:pt x="20390" y="3126"/>
                    <a:pt x="23218" y="2679"/>
                  </a:cubicBezTo>
                  <a:lnTo>
                    <a:pt x="3393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70" name="Freeform: Shape 4069">
              <a:extLst>
                <a:ext uri="{FF2B5EF4-FFF2-40B4-BE49-F238E27FC236}">
                  <a16:creationId xmlns:a16="http://schemas.microsoft.com/office/drawing/2014/main" id="{9225CC0F-B680-46B6-9A2B-8F0161BDFE70}"/>
                </a:ext>
              </a:extLst>
            </p:cNvPr>
            <p:cNvSpPr/>
            <p:nvPr/>
          </p:nvSpPr>
          <p:spPr>
            <a:xfrm>
              <a:off x="8951486" y="2198103"/>
              <a:ext cx="2679" cy="6251"/>
            </a:xfrm>
            <a:custGeom>
              <a:avLst/>
              <a:gdLst/>
              <a:ahLst/>
              <a:cxnLst/>
              <a:rect l="l" t="t" r="r" b="b"/>
              <a:pathLst>
                <a:path w="2679" h="6251">
                  <a:moveTo>
                    <a:pt x="1786" y="0"/>
                  </a:moveTo>
                  <a:lnTo>
                    <a:pt x="2679" y="0"/>
                  </a:lnTo>
                  <a:lnTo>
                    <a:pt x="2679" y="1786"/>
                  </a:lnTo>
                  <a:lnTo>
                    <a:pt x="1786" y="6251"/>
                  </a:ln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69" name="Freeform: Shape 4068">
              <a:extLst>
                <a:ext uri="{FF2B5EF4-FFF2-40B4-BE49-F238E27FC236}">
                  <a16:creationId xmlns:a16="http://schemas.microsoft.com/office/drawing/2014/main" id="{E4639B14-3D18-4EC3-A3E9-0CEE4C049721}"/>
                </a:ext>
              </a:extLst>
            </p:cNvPr>
            <p:cNvSpPr/>
            <p:nvPr/>
          </p:nvSpPr>
          <p:spPr>
            <a:xfrm>
              <a:off x="8359597" y="2200782"/>
              <a:ext cx="9822" cy="19645"/>
            </a:xfrm>
            <a:custGeom>
              <a:avLst/>
              <a:gdLst/>
              <a:ahLst/>
              <a:cxnLst/>
              <a:rect l="l" t="t" r="r" b="b"/>
              <a:pathLst>
                <a:path w="9822" h="19645">
                  <a:moveTo>
                    <a:pt x="0" y="0"/>
                  </a:moveTo>
                  <a:lnTo>
                    <a:pt x="9822" y="0"/>
                  </a:lnTo>
                  <a:lnTo>
                    <a:pt x="9822" y="4465"/>
                  </a:lnTo>
                  <a:lnTo>
                    <a:pt x="8929" y="19645"/>
                  </a:lnTo>
                  <a:cubicBezTo>
                    <a:pt x="6250" y="18008"/>
                    <a:pt x="4167" y="15925"/>
                    <a:pt x="2679" y="133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68" name="Freeform: Shape 4067">
              <a:extLst>
                <a:ext uri="{FF2B5EF4-FFF2-40B4-BE49-F238E27FC236}">
                  <a16:creationId xmlns:a16="http://schemas.microsoft.com/office/drawing/2014/main" id="{F7F64A85-52C8-4EC5-8878-35B2D80374B3}"/>
                </a:ext>
              </a:extLst>
            </p:cNvPr>
            <p:cNvSpPr/>
            <p:nvPr/>
          </p:nvSpPr>
          <p:spPr>
            <a:xfrm>
              <a:off x="7721347" y="2201897"/>
              <a:ext cx="16074" cy="33040"/>
            </a:xfrm>
            <a:custGeom>
              <a:avLst/>
              <a:gdLst/>
              <a:ahLst/>
              <a:cxnLst/>
              <a:rect l="l" t="t" r="r" b="b"/>
              <a:pathLst>
                <a:path w="16074" h="33040">
                  <a:moveTo>
                    <a:pt x="9823" y="0"/>
                  </a:moveTo>
                  <a:lnTo>
                    <a:pt x="11609" y="893"/>
                  </a:lnTo>
                  <a:cubicBezTo>
                    <a:pt x="10567" y="3721"/>
                    <a:pt x="9972" y="6400"/>
                    <a:pt x="9823" y="8930"/>
                  </a:cubicBezTo>
                  <a:cubicBezTo>
                    <a:pt x="11907" y="11311"/>
                    <a:pt x="13990" y="13395"/>
                    <a:pt x="16074" y="15181"/>
                  </a:cubicBezTo>
                  <a:lnTo>
                    <a:pt x="14288" y="26789"/>
                  </a:lnTo>
                  <a:cubicBezTo>
                    <a:pt x="12502" y="29468"/>
                    <a:pt x="10418" y="31552"/>
                    <a:pt x="8037" y="33040"/>
                  </a:cubicBezTo>
                  <a:lnTo>
                    <a:pt x="7144" y="32147"/>
                  </a:lnTo>
                  <a:lnTo>
                    <a:pt x="8037" y="30361"/>
                  </a:lnTo>
                  <a:lnTo>
                    <a:pt x="8037" y="22325"/>
                  </a:lnTo>
                  <a:lnTo>
                    <a:pt x="0" y="4465"/>
                  </a:lnTo>
                  <a:cubicBezTo>
                    <a:pt x="3572" y="3275"/>
                    <a:pt x="6846" y="1786"/>
                    <a:pt x="98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67" name="Freeform: Shape 4066">
              <a:extLst>
                <a:ext uri="{FF2B5EF4-FFF2-40B4-BE49-F238E27FC236}">
                  <a16:creationId xmlns:a16="http://schemas.microsoft.com/office/drawing/2014/main" id="{3C4CB3C5-4444-472D-87DD-DA0DA5A53B92}"/>
                </a:ext>
              </a:extLst>
            </p:cNvPr>
            <p:cNvSpPr/>
            <p:nvPr/>
          </p:nvSpPr>
          <p:spPr>
            <a:xfrm>
              <a:off x="9019352" y="2202567"/>
              <a:ext cx="9822" cy="14288"/>
            </a:xfrm>
            <a:custGeom>
              <a:avLst/>
              <a:gdLst/>
              <a:ahLst/>
              <a:cxnLst/>
              <a:rect l="l" t="t" r="r" b="b"/>
              <a:pathLst>
                <a:path w="9822" h="14288">
                  <a:moveTo>
                    <a:pt x="892" y="0"/>
                  </a:moveTo>
                  <a:cubicBezTo>
                    <a:pt x="4018" y="595"/>
                    <a:pt x="6697" y="1786"/>
                    <a:pt x="8929" y="3572"/>
                  </a:cubicBezTo>
                  <a:lnTo>
                    <a:pt x="9822" y="3572"/>
                  </a:lnTo>
                  <a:lnTo>
                    <a:pt x="9822" y="6251"/>
                  </a:lnTo>
                  <a:lnTo>
                    <a:pt x="8036" y="12502"/>
                  </a:lnTo>
                  <a:lnTo>
                    <a:pt x="2678" y="14288"/>
                  </a:lnTo>
                  <a:lnTo>
                    <a:pt x="892" y="10716"/>
                  </a:lnTo>
                  <a:lnTo>
                    <a:pt x="0" y="2679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66" name="Freeform: Shape 4065">
              <a:extLst>
                <a:ext uri="{FF2B5EF4-FFF2-40B4-BE49-F238E27FC236}">
                  <a16:creationId xmlns:a16="http://schemas.microsoft.com/office/drawing/2014/main" id="{D4221719-C5D4-445D-B185-B2D5D90016D0}"/>
                </a:ext>
              </a:extLst>
            </p:cNvPr>
            <p:cNvSpPr/>
            <p:nvPr/>
          </p:nvSpPr>
          <p:spPr>
            <a:xfrm>
              <a:off x="8855938" y="2203460"/>
              <a:ext cx="4465" cy="5358"/>
            </a:xfrm>
            <a:custGeom>
              <a:avLst/>
              <a:gdLst/>
              <a:ahLst/>
              <a:cxnLst/>
              <a:rect l="l" t="t" r="r" b="b"/>
              <a:pathLst>
                <a:path w="4465" h="5358">
                  <a:moveTo>
                    <a:pt x="0" y="0"/>
                  </a:moveTo>
                  <a:lnTo>
                    <a:pt x="4465" y="0"/>
                  </a:lnTo>
                  <a:lnTo>
                    <a:pt x="3572" y="5358"/>
                  </a:lnTo>
                  <a:cubicBezTo>
                    <a:pt x="1935" y="3870"/>
                    <a:pt x="744" y="208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65" name="Freeform: Shape 4064">
              <a:extLst>
                <a:ext uri="{FF2B5EF4-FFF2-40B4-BE49-F238E27FC236}">
                  <a16:creationId xmlns:a16="http://schemas.microsoft.com/office/drawing/2014/main" id="{64174416-E771-4427-A8E9-9D372A816AA2}"/>
                </a:ext>
              </a:extLst>
            </p:cNvPr>
            <p:cNvSpPr/>
            <p:nvPr/>
          </p:nvSpPr>
          <p:spPr>
            <a:xfrm>
              <a:off x="8915767" y="2204354"/>
              <a:ext cx="10716" cy="25003"/>
            </a:xfrm>
            <a:custGeom>
              <a:avLst/>
              <a:gdLst/>
              <a:ahLst/>
              <a:cxnLst/>
              <a:rect l="l" t="t" r="r" b="b"/>
              <a:pathLst>
                <a:path w="10716" h="25003">
                  <a:moveTo>
                    <a:pt x="0" y="0"/>
                  </a:moveTo>
                  <a:cubicBezTo>
                    <a:pt x="4614" y="2084"/>
                    <a:pt x="7590" y="5060"/>
                    <a:pt x="8930" y="8930"/>
                  </a:cubicBezTo>
                  <a:lnTo>
                    <a:pt x="10716" y="16073"/>
                  </a:lnTo>
                  <a:lnTo>
                    <a:pt x="9823" y="23217"/>
                  </a:lnTo>
                  <a:lnTo>
                    <a:pt x="5358" y="25003"/>
                  </a:lnTo>
                  <a:lnTo>
                    <a:pt x="4465" y="14287"/>
                  </a:lnTo>
                  <a:cubicBezTo>
                    <a:pt x="2530" y="9078"/>
                    <a:pt x="1042" y="431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64" name="Freeform: Shape 4063">
              <a:extLst>
                <a:ext uri="{FF2B5EF4-FFF2-40B4-BE49-F238E27FC236}">
                  <a16:creationId xmlns:a16="http://schemas.microsoft.com/office/drawing/2014/main" id="{00F0A140-3E8A-410D-B854-111314DCB46D}"/>
                </a:ext>
              </a:extLst>
            </p:cNvPr>
            <p:cNvSpPr/>
            <p:nvPr/>
          </p:nvSpPr>
          <p:spPr>
            <a:xfrm>
              <a:off x="7968700" y="2204577"/>
              <a:ext cx="3572" cy="8037"/>
            </a:xfrm>
            <a:custGeom>
              <a:avLst/>
              <a:gdLst/>
              <a:ahLst/>
              <a:cxnLst/>
              <a:rect l="l" t="t" r="r" b="b"/>
              <a:pathLst>
                <a:path w="3572" h="8037">
                  <a:moveTo>
                    <a:pt x="1786" y="0"/>
                  </a:moveTo>
                  <a:lnTo>
                    <a:pt x="3572" y="1786"/>
                  </a:lnTo>
                  <a:lnTo>
                    <a:pt x="1786" y="8037"/>
                  </a:lnTo>
                  <a:cubicBezTo>
                    <a:pt x="744" y="7590"/>
                    <a:pt x="148" y="6995"/>
                    <a:pt x="0" y="6251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63" name="Freeform: Shape 4062">
              <a:extLst>
                <a:ext uri="{FF2B5EF4-FFF2-40B4-BE49-F238E27FC236}">
                  <a16:creationId xmlns:a16="http://schemas.microsoft.com/office/drawing/2014/main" id="{40FCD681-0592-42D1-B76D-8ACE7ED46A22}"/>
                </a:ext>
              </a:extLst>
            </p:cNvPr>
            <p:cNvSpPr/>
            <p:nvPr/>
          </p:nvSpPr>
          <p:spPr>
            <a:xfrm>
              <a:off x="8841651" y="2205247"/>
              <a:ext cx="2679" cy="8037"/>
            </a:xfrm>
            <a:custGeom>
              <a:avLst/>
              <a:gdLst/>
              <a:ahLst/>
              <a:cxnLst/>
              <a:rect l="l" t="t" r="r" b="b"/>
              <a:pathLst>
                <a:path w="2679" h="8037">
                  <a:moveTo>
                    <a:pt x="1785" y="0"/>
                  </a:moveTo>
                  <a:lnTo>
                    <a:pt x="2679" y="0"/>
                  </a:lnTo>
                  <a:lnTo>
                    <a:pt x="2679" y="1786"/>
                  </a:lnTo>
                  <a:lnTo>
                    <a:pt x="893" y="8037"/>
                  </a:lnTo>
                  <a:lnTo>
                    <a:pt x="0" y="6251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62" name="Freeform: Shape 4061">
              <a:extLst>
                <a:ext uri="{FF2B5EF4-FFF2-40B4-BE49-F238E27FC236}">
                  <a16:creationId xmlns:a16="http://schemas.microsoft.com/office/drawing/2014/main" id="{0BA7AFA5-2143-4EB4-9A69-3BD2EFCE22C5}"/>
                </a:ext>
              </a:extLst>
            </p:cNvPr>
            <p:cNvSpPr/>
            <p:nvPr/>
          </p:nvSpPr>
          <p:spPr>
            <a:xfrm>
              <a:off x="8510508" y="2207032"/>
              <a:ext cx="11609" cy="8930"/>
            </a:xfrm>
            <a:custGeom>
              <a:avLst/>
              <a:gdLst/>
              <a:ahLst/>
              <a:cxnLst/>
              <a:rect l="l" t="t" r="r" b="b"/>
              <a:pathLst>
                <a:path w="11609" h="8930">
                  <a:moveTo>
                    <a:pt x="0" y="0"/>
                  </a:moveTo>
                  <a:lnTo>
                    <a:pt x="9823" y="0"/>
                  </a:lnTo>
                  <a:lnTo>
                    <a:pt x="11609" y="6251"/>
                  </a:lnTo>
                  <a:lnTo>
                    <a:pt x="10716" y="8930"/>
                  </a:lnTo>
                  <a:cubicBezTo>
                    <a:pt x="5209" y="8185"/>
                    <a:pt x="1637" y="520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61" name="Freeform: Shape 4060">
              <a:extLst>
                <a:ext uri="{FF2B5EF4-FFF2-40B4-BE49-F238E27FC236}">
                  <a16:creationId xmlns:a16="http://schemas.microsoft.com/office/drawing/2014/main" id="{3217F211-E545-4BB5-B156-E48EEE1AFC4E}"/>
                </a:ext>
              </a:extLst>
            </p:cNvPr>
            <p:cNvSpPr/>
            <p:nvPr/>
          </p:nvSpPr>
          <p:spPr>
            <a:xfrm>
              <a:off x="8947021" y="2209711"/>
              <a:ext cx="2679" cy="24110"/>
            </a:xfrm>
            <a:custGeom>
              <a:avLst/>
              <a:gdLst/>
              <a:ahLst/>
              <a:cxnLst/>
              <a:rect l="l" t="t" r="r" b="b"/>
              <a:pathLst>
                <a:path w="2679" h="24110">
                  <a:moveTo>
                    <a:pt x="1786" y="0"/>
                  </a:moveTo>
                  <a:lnTo>
                    <a:pt x="2679" y="11608"/>
                  </a:lnTo>
                  <a:lnTo>
                    <a:pt x="1786" y="24110"/>
                  </a:lnTo>
                  <a:lnTo>
                    <a:pt x="893" y="24110"/>
                  </a:lnTo>
                  <a:lnTo>
                    <a:pt x="893" y="11608"/>
                  </a:lnTo>
                  <a:lnTo>
                    <a:pt x="0" y="892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60" name="Freeform: Shape 4059">
              <a:extLst>
                <a:ext uri="{FF2B5EF4-FFF2-40B4-BE49-F238E27FC236}">
                  <a16:creationId xmlns:a16="http://schemas.microsoft.com/office/drawing/2014/main" id="{9CDE1B3D-AB73-4E35-B5D2-4132F06E5D8F}"/>
                </a:ext>
              </a:extLst>
            </p:cNvPr>
            <p:cNvSpPr/>
            <p:nvPr/>
          </p:nvSpPr>
          <p:spPr>
            <a:xfrm>
              <a:off x="8528368" y="2210605"/>
              <a:ext cx="24110" cy="16073"/>
            </a:xfrm>
            <a:custGeom>
              <a:avLst/>
              <a:gdLst/>
              <a:ahLst/>
              <a:cxnLst/>
              <a:rect l="l" t="t" r="r" b="b"/>
              <a:pathLst>
                <a:path w="24110" h="16073">
                  <a:moveTo>
                    <a:pt x="5357" y="0"/>
                  </a:moveTo>
                  <a:cubicBezTo>
                    <a:pt x="8334" y="595"/>
                    <a:pt x="11013" y="1488"/>
                    <a:pt x="13394" y="2679"/>
                  </a:cubicBezTo>
                  <a:cubicBezTo>
                    <a:pt x="15329" y="4465"/>
                    <a:pt x="17412" y="5358"/>
                    <a:pt x="19645" y="5358"/>
                  </a:cubicBezTo>
                  <a:lnTo>
                    <a:pt x="23217" y="2679"/>
                  </a:lnTo>
                  <a:lnTo>
                    <a:pt x="24110" y="7143"/>
                  </a:lnTo>
                  <a:cubicBezTo>
                    <a:pt x="23961" y="10120"/>
                    <a:pt x="23366" y="12799"/>
                    <a:pt x="22324" y="15180"/>
                  </a:cubicBezTo>
                  <a:lnTo>
                    <a:pt x="13394" y="16073"/>
                  </a:lnTo>
                  <a:lnTo>
                    <a:pt x="7143" y="9822"/>
                  </a:lnTo>
                  <a:lnTo>
                    <a:pt x="0" y="5358"/>
                  </a:lnTo>
                  <a:cubicBezTo>
                    <a:pt x="1488" y="2827"/>
                    <a:pt x="3274" y="1042"/>
                    <a:pt x="535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59" name="Freeform: Shape 4058">
              <a:extLst>
                <a:ext uri="{FF2B5EF4-FFF2-40B4-BE49-F238E27FC236}">
                  <a16:creationId xmlns:a16="http://schemas.microsoft.com/office/drawing/2014/main" id="{D87B8715-E767-496F-A218-4AC31D4C955F}"/>
                </a:ext>
              </a:extLst>
            </p:cNvPr>
            <p:cNvSpPr/>
            <p:nvPr/>
          </p:nvSpPr>
          <p:spPr>
            <a:xfrm>
              <a:off x="8972917" y="2212391"/>
              <a:ext cx="6251" cy="8929"/>
            </a:xfrm>
            <a:custGeom>
              <a:avLst/>
              <a:gdLst/>
              <a:ahLst/>
              <a:cxnLst/>
              <a:rect l="l" t="t" r="r" b="b"/>
              <a:pathLst>
                <a:path w="6251" h="8929">
                  <a:moveTo>
                    <a:pt x="0" y="0"/>
                  </a:moveTo>
                  <a:lnTo>
                    <a:pt x="6251" y="0"/>
                  </a:lnTo>
                  <a:lnTo>
                    <a:pt x="4465" y="6250"/>
                  </a:lnTo>
                  <a:lnTo>
                    <a:pt x="1786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58" name="Freeform: Shape 4057">
              <a:extLst>
                <a:ext uri="{FF2B5EF4-FFF2-40B4-BE49-F238E27FC236}">
                  <a16:creationId xmlns:a16="http://schemas.microsoft.com/office/drawing/2014/main" id="{405EEE1C-E177-4AA1-8659-967F6374162B}"/>
                </a:ext>
              </a:extLst>
            </p:cNvPr>
            <p:cNvSpPr/>
            <p:nvPr/>
          </p:nvSpPr>
          <p:spPr>
            <a:xfrm>
              <a:off x="7464768" y="2212613"/>
              <a:ext cx="8036" cy="8930"/>
            </a:xfrm>
            <a:custGeom>
              <a:avLst/>
              <a:gdLst/>
              <a:ahLst/>
              <a:cxnLst/>
              <a:rect l="l" t="t" r="r" b="b"/>
              <a:pathLst>
                <a:path w="8036" h="8930">
                  <a:moveTo>
                    <a:pt x="1786" y="0"/>
                  </a:moveTo>
                  <a:cubicBezTo>
                    <a:pt x="5506" y="1488"/>
                    <a:pt x="7590" y="4167"/>
                    <a:pt x="8036" y="8037"/>
                  </a:cubicBezTo>
                  <a:lnTo>
                    <a:pt x="0" y="8930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57" name="Freeform: Shape 4056">
              <a:extLst>
                <a:ext uri="{FF2B5EF4-FFF2-40B4-BE49-F238E27FC236}">
                  <a16:creationId xmlns:a16="http://schemas.microsoft.com/office/drawing/2014/main" id="{A24C7B5D-5125-4BDA-9104-1E6F571FAA99}"/>
                </a:ext>
              </a:extLst>
            </p:cNvPr>
            <p:cNvSpPr/>
            <p:nvPr/>
          </p:nvSpPr>
          <p:spPr>
            <a:xfrm>
              <a:off x="8860403" y="2215070"/>
              <a:ext cx="9823" cy="10715"/>
            </a:xfrm>
            <a:custGeom>
              <a:avLst/>
              <a:gdLst/>
              <a:ahLst/>
              <a:cxnLst/>
              <a:rect l="l" t="t" r="r" b="b"/>
              <a:pathLst>
                <a:path w="9823" h="10715">
                  <a:moveTo>
                    <a:pt x="7144" y="0"/>
                  </a:moveTo>
                  <a:cubicBezTo>
                    <a:pt x="8483" y="297"/>
                    <a:pt x="9376" y="893"/>
                    <a:pt x="9823" y="1786"/>
                  </a:cubicBezTo>
                  <a:lnTo>
                    <a:pt x="9823" y="9822"/>
                  </a:lnTo>
                  <a:lnTo>
                    <a:pt x="3572" y="10715"/>
                  </a:lnTo>
                  <a:cubicBezTo>
                    <a:pt x="1637" y="8185"/>
                    <a:pt x="447" y="5804"/>
                    <a:pt x="0" y="3571"/>
                  </a:cubicBezTo>
                  <a:lnTo>
                    <a:pt x="714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56" name="Freeform: Shape 4055">
              <a:extLst>
                <a:ext uri="{FF2B5EF4-FFF2-40B4-BE49-F238E27FC236}">
                  <a16:creationId xmlns:a16="http://schemas.microsoft.com/office/drawing/2014/main" id="{944EAFA8-C1B5-4348-BB61-72C038B6BB3D}"/>
                </a:ext>
              </a:extLst>
            </p:cNvPr>
            <p:cNvSpPr/>
            <p:nvPr/>
          </p:nvSpPr>
          <p:spPr>
            <a:xfrm>
              <a:off x="7503165" y="2217972"/>
              <a:ext cx="6251" cy="19645"/>
            </a:xfrm>
            <a:custGeom>
              <a:avLst/>
              <a:gdLst/>
              <a:ahLst/>
              <a:cxnLst/>
              <a:rect l="l" t="t" r="r" b="b"/>
              <a:pathLst>
                <a:path w="6251" h="19645">
                  <a:moveTo>
                    <a:pt x="2679" y="0"/>
                  </a:moveTo>
                  <a:lnTo>
                    <a:pt x="6251" y="893"/>
                  </a:lnTo>
                  <a:lnTo>
                    <a:pt x="4465" y="19645"/>
                  </a:lnTo>
                  <a:cubicBezTo>
                    <a:pt x="2233" y="16817"/>
                    <a:pt x="744" y="13841"/>
                    <a:pt x="0" y="10715"/>
                  </a:cubicBezTo>
                  <a:cubicBezTo>
                    <a:pt x="447" y="6846"/>
                    <a:pt x="1340" y="3274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55" name="Freeform: Shape 4054">
              <a:extLst>
                <a:ext uri="{FF2B5EF4-FFF2-40B4-BE49-F238E27FC236}">
                  <a16:creationId xmlns:a16="http://schemas.microsoft.com/office/drawing/2014/main" id="{540EEB97-728E-4450-8F5D-0309D5A95880}"/>
                </a:ext>
              </a:extLst>
            </p:cNvPr>
            <p:cNvSpPr/>
            <p:nvPr/>
          </p:nvSpPr>
          <p:spPr>
            <a:xfrm>
              <a:off x="7487985" y="2219758"/>
              <a:ext cx="4465" cy="5357"/>
            </a:xfrm>
            <a:custGeom>
              <a:avLst/>
              <a:gdLst/>
              <a:ahLst/>
              <a:cxnLst/>
              <a:rect l="l" t="t" r="r" b="b"/>
              <a:pathLst>
                <a:path w="4465" h="5357">
                  <a:moveTo>
                    <a:pt x="1786" y="0"/>
                  </a:moveTo>
                  <a:cubicBezTo>
                    <a:pt x="3423" y="1786"/>
                    <a:pt x="4316" y="3572"/>
                    <a:pt x="4465" y="5357"/>
                  </a:cubicBezTo>
                  <a:lnTo>
                    <a:pt x="0" y="535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54" name="Freeform: Shape 4053">
              <a:extLst>
                <a:ext uri="{FF2B5EF4-FFF2-40B4-BE49-F238E27FC236}">
                  <a16:creationId xmlns:a16="http://schemas.microsoft.com/office/drawing/2014/main" id="{F57E7AE0-4984-487E-BAEE-80B4E01ACF36}"/>
                </a:ext>
              </a:extLst>
            </p:cNvPr>
            <p:cNvSpPr/>
            <p:nvPr/>
          </p:nvSpPr>
          <p:spPr>
            <a:xfrm>
              <a:off x="7929409" y="2220650"/>
              <a:ext cx="10716" cy="31254"/>
            </a:xfrm>
            <a:custGeom>
              <a:avLst/>
              <a:gdLst/>
              <a:ahLst/>
              <a:cxnLst/>
              <a:rect l="l" t="t" r="r" b="b"/>
              <a:pathLst>
                <a:path w="10716" h="31254">
                  <a:moveTo>
                    <a:pt x="7144" y="0"/>
                  </a:moveTo>
                  <a:lnTo>
                    <a:pt x="10716" y="893"/>
                  </a:lnTo>
                  <a:lnTo>
                    <a:pt x="9823" y="16966"/>
                  </a:lnTo>
                  <a:lnTo>
                    <a:pt x="9823" y="28575"/>
                  </a:lnTo>
                  <a:lnTo>
                    <a:pt x="8930" y="31254"/>
                  </a:lnTo>
                  <a:lnTo>
                    <a:pt x="2679" y="30361"/>
                  </a:lnTo>
                  <a:lnTo>
                    <a:pt x="0" y="27682"/>
                  </a:lnTo>
                  <a:lnTo>
                    <a:pt x="5358" y="21431"/>
                  </a:lnTo>
                  <a:lnTo>
                    <a:pt x="7144" y="11608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53" name="Freeform: Shape 4052">
              <a:extLst>
                <a:ext uri="{FF2B5EF4-FFF2-40B4-BE49-F238E27FC236}">
                  <a16:creationId xmlns:a16="http://schemas.microsoft.com/office/drawing/2014/main" id="{9B40E435-EB56-4A8C-8373-378B17582DFB}"/>
                </a:ext>
              </a:extLst>
            </p:cNvPr>
            <p:cNvSpPr/>
            <p:nvPr/>
          </p:nvSpPr>
          <p:spPr>
            <a:xfrm>
              <a:off x="7957984" y="2224222"/>
              <a:ext cx="23217" cy="94654"/>
            </a:xfrm>
            <a:custGeom>
              <a:avLst/>
              <a:gdLst/>
              <a:ahLst/>
              <a:cxnLst/>
              <a:rect l="l" t="t" r="r" b="b"/>
              <a:pathLst>
                <a:path w="23217" h="94654">
                  <a:moveTo>
                    <a:pt x="15180" y="0"/>
                  </a:moveTo>
                  <a:lnTo>
                    <a:pt x="16966" y="892"/>
                  </a:lnTo>
                  <a:lnTo>
                    <a:pt x="16966" y="6250"/>
                  </a:lnTo>
                  <a:lnTo>
                    <a:pt x="10716" y="7143"/>
                  </a:lnTo>
                  <a:lnTo>
                    <a:pt x="8930" y="10715"/>
                  </a:lnTo>
                  <a:lnTo>
                    <a:pt x="9823" y="20538"/>
                  </a:lnTo>
                  <a:lnTo>
                    <a:pt x="8930" y="31253"/>
                  </a:lnTo>
                  <a:lnTo>
                    <a:pt x="12502" y="33039"/>
                  </a:lnTo>
                  <a:lnTo>
                    <a:pt x="17859" y="43755"/>
                  </a:lnTo>
                  <a:lnTo>
                    <a:pt x="20538" y="57150"/>
                  </a:lnTo>
                  <a:lnTo>
                    <a:pt x="23217" y="86617"/>
                  </a:lnTo>
                  <a:cubicBezTo>
                    <a:pt x="22771" y="89445"/>
                    <a:pt x="21878" y="92124"/>
                    <a:pt x="20538" y="94654"/>
                  </a:cubicBezTo>
                  <a:lnTo>
                    <a:pt x="16073" y="83046"/>
                  </a:lnTo>
                  <a:lnTo>
                    <a:pt x="10716" y="56257"/>
                  </a:lnTo>
                  <a:cubicBezTo>
                    <a:pt x="9823" y="51345"/>
                    <a:pt x="8632" y="46880"/>
                    <a:pt x="7144" y="42862"/>
                  </a:cubicBezTo>
                  <a:lnTo>
                    <a:pt x="893" y="41969"/>
                  </a:lnTo>
                  <a:lnTo>
                    <a:pt x="893" y="33039"/>
                  </a:lnTo>
                  <a:lnTo>
                    <a:pt x="0" y="30360"/>
                  </a:lnTo>
                  <a:lnTo>
                    <a:pt x="0" y="17859"/>
                  </a:lnTo>
                  <a:cubicBezTo>
                    <a:pt x="744" y="13394"/>
                    <a:pt x="1935" y="9227"/>
                    <a:pt x="3572" y="5357"/>
                  </a:cubicBezTo>
                  <a:lnTo>
                    <a:pt x="1518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52" name="Freeform: Shape 4051">
              <a:extLst>
                <a:ext uri="{FF2B5EF4-FFF2-40B4-BE49-F238E27FC236}">
                  <a16:creationId xmlns:a16="http://schemas.microsoft.com/office/drawing/2014/main" id="{C31DAEB0-C4B2-42FC-B581-6EB2FB1F2ED7}"/>
                </a:ext>
              </a:extLst>
            </p:cNvPr>
            <p:cNvSpPr/>
            <p:nvPr/>
          </p:nvSpPr>
          <p:spPr>
            <a:xfrm>
              <a:off x="7469232" y="2227793"/>
              <a:ext cx="17860" cy="55364"/>
            </a:xfrm>
            <a:custGeom>
              <a:avLst/>
              <a:gdLst/>
              <a:ahLst/>
              <a:cxnLst/>
              <a:rect l="l" t="t" r="r" b="b"/>
              <a:pathLst>
                <a:path w="17860" h="55364">
                  <a:moveTo>
                    <a:pt x="4465" y="0"/>
                  </a:moveTo>
                  <a:lnTo>
                    <a:pt x="9823" y="0"/>
                  </a:lnTo>
                  <a:lnTo>
                    <a:pt x="17860" y="41970"/>
                  </a:lnTo>
                  <a:lnTo>
                    <a:pt x="17860" y="45542"/>
                  </a:lnTo>
                  <a:cubicBezTo>
                    <a:pt x="17562" y="48965"/>
                    <a:pt x="16967" y="52239"/>
                    <a:pt x="16074" y="55364"/>
                  </a:cubicBezTo>
                  <a:cubicBezTo>
                    <a:pt x="13097" y="50751"/>
                    <a:pt x="11609" y="45988"/>
                    <a:pt x="11609" y="41077"/>
                  </a:cubicBezTo>
                  <a:lnTo>
                    <a:pt x="0" y="2679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51" name="Freeform: Shape 4050">
              <a:extLst>
                <a:ext uri="{FF2B5EF4-FFF2-40B4-BE49-F238E27FC236}">
                  <a16:creationId xmlns:a16="http://schemas.microsoft.com/office/drawing/2014/main" id="{5358786D-797E-4102-8736-1F80E4AFB7D2}"/>
                </a:ext>
              </a:extLst>
            </p:cNvPr>
            <p:cNvSpPr/>
            <p:nvPr/>
          </p:nvSpPr>
          <p:spPr>
            <a:xfrm>
              <a:off x="8974703" y="2228463"/>
              <a:ext cx="2679" cy="7144"/>
            </a:xfrm>
            <a:custGeom>
              <a:avLst/>
              <a:gdLst/>
              <a:ahLst/>
              <a:cxnLst/>
              <a:rect l="l" t="t" r="r" b="b"/>
              <a:pathLst>
                <a:path w="2679" h="7144">
                  <a:moveTo>
                    <a:pt x="0" y="0"/>
                  </a:moveTo>
                  <a:cubicBezTo>
                    <a:pt x="1339" y="298"/>
                    <a:pt x="2233" y="893"/>
                    <a:pt x="2679" y="1786"/>
                  </a:cubicBezTo>
                  <a:lnTo>
                    <a:pt x="0" y="7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50" name="Freeform: Shape 4049">
              <a:extLst>
                <a:ext uri="{FF2B5EF4-FFF2-40B4-BE49-F238E27FC236}">
                  <a16:creationId xmlns:a16="http://schemas.microsoft.com/office/drawing/2014/main" id="{5697756B-30A5-453F-BB08-C19A90EC3D8F}"/>
                </a:ext>
              </a:extLst>
            </p:cNvPr>
            <p:cNvSpPr/>
            <p:nvPr/>
          </p:nvSpPr>
          <p:spPr>
            <a:xfrm>
              <a:off x="7132583" y="2230472"/>
              <a:ext cx="8037" cy="16074"/>
            </a:xfrm>
            <a:custGeom>
              <a:avLst/>
              <a:gdLst/>
              <a:ahLst/>
              <a:cxnLst/>
              <a:rect l="l" t="t" r="r" b="b"/>
              <a:pathLst>
                <a:path w="8037" h="16074">
                  <a:moveTo>
                    <a:pt x="2679" y="0"/>
                  </a:moveTo>
                  <a:cubicBezTo>
                    <a:pt x="5656" y="1042"/>
                    <a:pt x="7442" y="3126"/>
                    <a:pt x="8037" y="6251"/>
                  </a:cubicBezTo>
                  <a:cubicBezTo>
                    <a:pt x="6102" y="9376"/>
                    <a:pt x="4912" y="12353"/>
                    <a:pt x="4465" y="15181"/>
                  </a:cubicBezTo>
                  <a:lnTo>
                    <a:pt x="3572" y="16074"/>
                  </a:lnTo>
                  <a:lnTo>
                    <a:pt x="0" y="16074"/>
                  </a:lnTo>
                  <a:lnTo>
                    <a:pt x="0" y="9823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49" name="Freeform: Shape 4048">
              <a:extLst>
                <a:ext uri="{FF2B5EF4-FFF2-40B4-BE49-F238E27FC236}">
                  <a16:creationId xmlns:a16="http://schemas.microsoft.com/office/drawing/2014/main" id="{B010A897-2B76-403F-8C77-5F704982D25D}"/>
                </a:ext>
              </a:extLst>
            </p:cNvPr>
            <p:cNvSpPr/>
            <p:nvPr/>
          </p:nvSpPr>
          <p:spPr>
            <a:xfrm>
              <a:off x="8845222" y="2231142"/>
              <a:ext cx="4466" cy="7144"/>
            </a:xfrm>
            <a:custGeom>
              <a:avLst/>
              <a:gdLst/>
              <a:ahLst/>
              <a:cxnLst/>
              <a:rect l="l" t="t" r="r" b="b"/>
              <a:pathLst>
                <a:path w="4466" h="7144">
                  <a:moveTo>
                    <a:pt x="0" y="0"/>
                  </a:moveTo>
                  <a:cubicBezTo>
                    <a:pt x="2680" y="2084"/>
                    <a:pt x="4168" y="4465"/>
                    <a:pt x="4466" y="7144"/>
                  </a:cubicBezTo>
                  <a:lnTo>
                    <a:pt x="0" y="7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48" name="Freeform: Shape 4047">
              <a:extLst>
                <a:ext uri="{FF2B5EF4-FFF2-40B4-BE49-F238E27FC236}">
                  <a16:creationId xmlns:a16="http://schemas.microsoft.com/office/drawing/2014/main" id="{3E3854A6-DD9E-462B-A7E2-AF460C315330}"/>
                </a:ext>
              </a:extLst>
            </p:cNvPr>
            <p:cNvSpPr/>
            <p:nvPr/>
          </p:nvSpPr>
          <p:spPr>
            <a:xfrm>
              <a:off x="8830042" y="2237394"/>
              <a:ext cx="8930" cy="8037"/>
            </a:xfrm>
            <a:custGeom>
              <a:avLst/>
              <a:gdLst/>
              <a:ahLst/>
              <a:cxnLst/>
              <a:rect l="l" t="t" r="r" b="b"/>
              <a:pathLst>
                <a:path w="8930" h="8037">
                  <a:moveTo>
                    <a:pt x="5358" y="0"/>
                  </a:moveTo>
                  <a:lnTo>
                    <a:pt x="8930" y="0"/>
                  </a:lnTo>
                  <a:cubicBezTo>
                    <a:pt x="8483" y="3721"/>
                    <a:pt x="6697" y="6399"/>
                    <a:pt x="3572" y="8037"/>
                  </a:cubicBezTo>
                  <a:cubicBezTo>
                    <a:pt x="1786" y="6251"/>
                    <a:pt x="596" y="4167"/>
                    <a:pt x="0" y="1786"/>
                  </a:cubicBez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47" name="Freeform: Shape 4046">
              <a:extLst>
                <a:ext uri="{FF2B5EF4-FFF2-40B4-BE49-F238E27FC236}">
                  <a16:creationId xmlns:a16="http://schemas.microsoft.com/office/drawing/2014/main" id="{35DFC026-23C0-4FA1-A381-4F6E97FC6D0A}"/>
                </a:ext>
              </a:extLst>
            </p:cNvPr>
            <p:cNvSpPr/>
            <p:nvPr/>
          </p:nvSpPr>
          <p:spPr>
            <a:xfrm>
              <a:off x="8363169" y="2238286"/>
              <a:ext cx="8929" cy="7144"/>
            </a:xfrm>
            <a:custGeom>
              <a:avLst/>
              <a:gdLst/>
              <a:ahLst/>
              <a:cxnLst/>
              <a:rect l="l" t="t" r="r" b="b"/>
              <a:pathLst>
                <a:path w="8929" h="7144">
                  <a:moveTo>
                    <a:pt x="0" y="0"/>
                  </a:moveTo>
                  <a:lnTo>
                    <a:pt x="8929" y="893"/>
                  </a:lnTo>
                  <a:lnTo>
                    <a:pt x="7143" y="7144"/>
                  </a:lnTo>
                  <a:cubicBezTo>
                    <a:pt x="2678" y="6399"/>
                    <a:pt x="297" y="401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46" name="Freeform: Shape 4045">
              <a:extLst>
                <a:ext uri="{FF2B5EF4-FFF2-40B4-BE49-F238E27FC236}">
                  <a16:creationId xmlns:a16="http://schemas.microsoft.com/office/drawing/2014/main" id="{83BA3688-F3D5-49C4-8D8B-449BEE1369C2}"/>
                </a:ext>
              </a:extLst>
            </p:cNvPr>
            <p:cNvSpPr/>
            <p:nvPr/>
          </p:nvSpPr>
          <p:spPr>
            <a:xfrm>
              <a:off x="8919339" y="2241859"/>
              <a:ext cx="9823" cy="8929"/>
            </a:xfrm>
            <a:custGeom>
              <a:avLst/>
              <a:gdLst/>
              <a:ahLst/>
              <a:cxnLst/>
              <a:rect l="l" t="t" r="r" b="b"/>
              <a:pathLst>
                <a:path w="9823" h="8929">
                  <a:moveTo>
                    <a:pt x="893" y="0"/>
                  </a:moveTo>
                  <a:lnTo>
                    <a:pt x="8930" y="0"/>
                  </a:lnTo>
                  <a:lnTo>
                    <a:pt x="9823" y="8929"/>
                  </a:lnTo>
                  <a:cubicBezTo>
                    <a:pt x="6399" y="8334"/>
                    <a:pt x="3125" y="7441"/>
                    <a:pt x="0" y="6250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45" name="Freeform: Shape 4044">
              <a:extLst>
                <a:ext uri="{FF2B5EF4-FFF2-40B4-BE49-F238E27FC236}">
                  <a16:creationId xmlns:a16="http://schemas.microsoft.com/office/drawing/2014/main" id="{FE266989-EB7F-46D7-B892-8CE0A2A42EAC}"/>
                </a:ext>
              </a:extLst>
            </p:cNvPr>
            <p:cNvSpPr/>
            <p:nvPr/>
          </p:nvSpPr>
          <p:spPr>
            <a:xfrm>
              <a:off x="7728491" y="2242975"/>
              <a:ext cx="18752" cy="41969"/>
            </a:xfrm>
            <a:custGeom>
              <a:avLst/>
              <a:gdLst/>
              <a:ahLst/>
              <a:cxnLst/>
              <a:rect l="l" t="t" r="r" b="b"/>
              <a:pathLst>
                <a:path w="18752" h="41969">
                  <a:moveTo>
                    <a:pt x="2679" y="0"/>
                  </a:moveTo>
                  <a:cubicBezTo>
                    <a:pt x="5060" y="2828"/>
                    <a:pt x="7144" y="5804"/>
                    <a:pt x="8930" y="8930"/>
                  </a:cubicBezTo>
                  <a:cubicBezTo>
                    <a:pt x="11311" y="12204"/>
                    <a:pt x="14585" y="13990"/>
                    <a:pt x="18752" y="14287"/>
                  </a:cubicBezTo>
                  <a:lnTo>
                    <a:pt x="13395" y="38398"/>
                  </a:lnTo>
                  <a:lnTo>
                    <a:pt x="8037" y="41969"/>
                  </a:lnTo>
                  <a:lnTo>
                    <a:pt x="8037" y="20538"/>
                  </a:lnTo>
                  <a:cubicBezTo>
                    <a:pt x="5953" y="16817"/>
                    <a:pt x="3870" y="13543"/>
                    <a:pt x="1786" y="10715"/>
                  </a:cubicBezTo>
                  <a:lnTo>
                    <a:pt x="0" y="8037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44" name="Freeform: Shape 4043">
              <a:extLst>
                <a:ext uri="{FF2B5EF4-FFF2-40B4-BE49-F238E27FC236}">
                  <a16:creationId xmlns:a16="http://schemas.microsoft.com/office/drawing/2014/main" id="{D78C859C-0923-490D-BF36-F6B69E6074E0}"/>
                </a:ext>
              </a:extLst>
            </p:cNvPr>
            <p:cNvSpPr/>
            <p:nvPr/>
          </p:nvSpPr>
          <p:spPr>
            <a:xfrm>
              <a:off x="7660625" y="2247440"/>
              <a:ext cx="3572" cy="8929"/>
            </a:xfrm>
            <a:custGeom>
              <a:avLst/>
              <a:gdLst/>
              <a:ahLst/>
              <a:cxnLst/>
              <a:rect l="l" t="t" r="r" b="b"/>
              <a:pathLst>
                <a:path w="3572" h="8929">
                  <a:moveTo>
                    <a:pt x="1786" y="0"/>
                  </a:moveTo>
                  <a:lnTo>
                    <a:pt x="3572" y="2679"/>
                  </a:lnTo>
                  <a:lnTo>
                    <a:pt x="2679" y="8929"/>
                  </a:lnTo>
                  <a:cubicBezTo>
                    <a:pt x="1340" y="8632"/>
                    <a:pt x="447" y="8036"/>
                    <a:pt x="0" y="7143"/>
                  </a:cubicBezTo>
                  <a:cubicBezTo>
                    <a:pt x="298" y="4465"/>
                    <a:pt x="893" y="2083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43" name="Freeform: Shape 4042">
              <a:extLst>
                <a:ext uri="{FF2B5EF4-FFF2-40B4-BE49-F238E27FC236}">
                  <a16:creationId xmlns:a16="http://schemas.microsoft.com/office/drawing/2014/main" id="{6C14DB11-276E-4DD8-9862-AA079C150078}"/>
                </a:ext>
              </a:extLst>
            </p:cNvPr>
            <p:cNvSpPr/>
            <p:nvPr/>
          </p:nvSpPr>
          <p:spPr>
            <a:xfrm>
              <a:off x="7715989" y="2250119"/>
              <a:ext cx="5358" cy="5357"/>
            </a:xfrm>
            <a:custGeom>
              <a:avLst/>
              <a:gdLst/>
              <a:ahLst/>
              <a:cxnLst/>
              <a:rect l="l" t="t" r="r" b="b"/>
              <a:pathLst>
                <a:path w="5358" h="5357">
                  <a:moveTo>
                    <a:pt x="893" y="0"/>
                  </a:moveTo>
                  <a:lnTo>
                    <a:pt x="5358" y="0"/>
                  </a:lnTo>
                  <a:lnTo>
                    <a:pt x="2679" y="3571"/>
                  </a:lnTo>
                  <a:lnTo>
                    <a:pt x="0" y="535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42" name="Freeform: Shape 4041">
              <a:extLst>
                <a:ext uri="{FF2B5EF4-FFF2-40B4-BE49-F238E27FC236}">
                  <a16:creationId xmlns:a16="http://schemas.microsoft.com/office/drawing/2014/main" id="{42511DE3-0E78-480E-9704-FCA6FCD19CC1}"/>
                </a:ext>
              </a:extLst>
            </p:cNvPr>
            <p:cNvSpPr/>
            <p:nvPr/>
          </p:nvSpPr>
          <p:spPr>
            <a:xfrm>
              <a:off x="8521224" y="2250787"/>
              <a:ext cx="10715" cy="10716"/>
            </a:xfrm>
            <a:custGeom>
              <a:avLst/>
              <a:gdLst/>
              <a:ahLst/>
              <a:cxnLst/>
              <a:rect l="l" t="t" r="r" b="b"/>
              <a:pathLst>
                <a:path w="10715" h="10716">
                  <a:moveTo>
                    <a:pt x="0" y="0"/>
                  </a:moveTo>
                  <a:lnTo>
                    <a:pt x="9822" y="0"/>
                  </a:lnTo>
                  <a:lnTo>
                    <a:pt x="10715" y="6251"/>
                  </a:lnTo>
                  <a:lnTo>
                    <a:pt x="9822" y="8930"/>
                  </a:lnTo>
                  <a:lnTo>
                    <a:pt x="1786" y="10716"/>
                  </a:lnTo>
                  <a:cubicBezTo>
                    <a:pt x="893" y="7293"/>
                    <a:pt x="298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41" name="Freeform: Shape 4040">
              <a:extLst>
                <a:ext uri="{FF2B5EF4-FFF2-40B4-BE49-F238E27FC236}">
                  <a16:creationId xmlns:a16="http://schemas.microsoft.com/office/drawing/2014/main" id="{771461FE-17FA-45D5-90C5-B347AB33F51F}"/>
                </a:ext>
              </a:extLst>
            </p:cNvPr>
            <p:cNvSpPr/>
            <p:nvPr/>
          </p:nvSpPr>
          <p:spPr>
            <a:xfrm>
              <a:off x="8820220" y="2250788"/>
              <a:ext cx="4464" cy="6251"/>
            </a:xfrm>
            <a:custGeom>
              <a:avLst/>
              <a:gdLst/>
              <a:ahLst/>
              <a:cxnLst/>
              <a:rect l="l" t="t" r="r" b="b"/>
              <a:pathLst>
                <a:path w="4464" h="6251">
                  <a:moveTo>
                    <a:pt x="0" y="0"/>
                  </a:moveTo>
                  <a:cubicBezTo>
                    <a:pt x="2827" y="298"/>
                    <a:pt x="4316" y="1786"/>
                    <a:pt x="4464" y="4465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40" name="Freeform: Shape 4039">
              <a:extLst>
                <a:ext uri="{FF2B5EF4-FFF2-40B4-BE49-F238E27FC236}">
                  <a16:creationId xmlns:a16="http://schemas.microsoft.com/office/drawing/2014/main" id="{4B6D3A19-A9FC-423C-80D1-B9C69E2151DA}"/>
                </a:ext>
              </a:extLst>
            </p:cNvPr>
            <p:cNvSpPr/>
            <p:nvPr/>
          </p:nvSpPr>
          <p:spPr>
            <a:xfrm>
              <a:off x="8855938" y="2251680"/>
              <a:ext cx="4465" cy="8930"/>
            </a:xfrm>
            <a:custGeom>
              <a:avLst/>
              <a:gdLst/>
              <a:ahLst/>
              <a:cxnLst/>
              <a:rect l="l" t="t" r="r" b="b"/>
              <a:pathLst>
                <a:path w="4465" h="8930">
                  <a:moveTo>
                    <a:pt x="0" y="0"/>
                  </a:moveTo>
                  <a:cubicBezTo>
                    <a:pt x="2530" y="2382"/>
                    <a:pt x="4018" y="5060"/>
                    <a:pt x="4465" y="8037"/>
                  </a:cubicBezTo>
                  <a:lnTo>
                    <a:pt x="0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39" name="Freeform: Shape 4038">
              <a:extLst>
                <a:ext uri="{FF2B5EF4-FFF2-40B4-BE49-F238E27FC236}">
                  <a16:creationId xmlns:a16="http://schemas.microsoft.com/office/drawing/2014/main" id="{CB089402-903B-4C7F-B211-6170DDFEFFCB}"/>
                </a:ext>
              </a:extLst>
            </p:cNvPr>
            <p:cNvSpPr/>
            <p:nvPr/>
          </p:nvSpPr>
          <p:spPr>
            <a:xfrm>
              <a:off x="7933874" y="2256368"/>
              <a:ext cx="11608" cy="62508"/>
            </a:xfrm>
            <a:custGeom>
              <a:avLst/>
              <a:gdLst/>
              <a:ahLst/>
              <a:cxnLst/>
              <a:rect l="l" t="t" r="r" b="b"/>
              <a:pathLst>
                <a:path w="11608" h="62508">
                  <a:moveTo>
                    <a:pt x="5358" y="0"/>
                  </a:moveTo>
                  <a:cubicBezTo>
                    <a:pt x="8185" y="4763"/>
                    <a:pt x="9674" y="9525"/>
                    <a:pt x="9823" y="14288"/>
                  </a:cubicBezTo>
                  <a:lnTo>
                    <a:pt x="10715" y="14288"/>
                  </a:lnTo>
                  <a:lnTo>
                    <a:pt x="11608" y="50900"/>
                  </a:lnTo>
                  <a:cubicBezTo>
                    <a:pt x="11162" y="55364"/>
                    <a:pt x="9971" y="59234"/>
                    <a:pt x="8037" y="62508"/>
                  </a:cubicBezTo>
                  <a:lnTo>
                    <a:pt x="4465" y="47328"/>
                  </a:lnTo>
                  <a:cubicBezTo>
                    <a:pt x="2530" y="41375"/>
                    <a:pt x="1339" y="36017"/>
                    <a:pt x="893" y="31254"/>
                  </a:cubicBezTo>
                  <a:lnTo>
                    <a:pt x="0" y="25004"/>
                  </a:lnTo>
                  <a:lnTo>
                    <a:pt x="3572" y="16074"/>
                  </a:lnTo>
                  <a:lnTo>
                    <a:pt x="2679" y="13395"/>
                  </a:lnTo>
                  <a:cubicBezTo>
                    <a:pt x="3125" y="8632"/>
                    <a:pt x="4018" y="4168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38" name="Freeform: Shape 4037">
              <a:extLst>
                <a:ext uri="{FF2B5EF4-FFF2-40B4-BE49-F238E27FC236}">
                  <a16:creationId xmlns:a16="http://schemas.microsoft.com/office/drawing/2014/main" id="{CB50A8C1-75FC-4399-9970-C38D3FF6E035}"/>
                </a:ext>
              </a:extLst>
            </p:cNvPr>
            <p:cNvSpPr/>
            <p:nvPr/>
          </p:nvSpPr>
          <p:spPr>
            <a:xfrm>
              <a:off x="8835400" y="2258824"/>
              <a:ext cx="3572" cy="8930"/>
            </a:xfrm>
            <a:custGeom>
              <a:avLst/>
              <a:gdLst/>
              <a:ahLst/>
              <a:cxnLst/>
              <a:rect l="l" t="t" r="r" b="b"/>
              <a:pathLst>
                <a:path w="3572" h="8930">
                  <a:moveTo>
                    <a:pt x="893" y="0"/>
                  </a:moveTo>
                  <a:cubicBezTo>
                    <a:pt x="2084" y="3125"/>
                    <a:pt x="2976" y="6102"/>
                    <a:pt x="3572" y="8930"/>
                  </a:cubicBezTo>
                  <a:lnTo>
                    <a:pt x="0" y="893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37" name="Freeform: Shape 4036">
              <a:extLst>
                <a:ext uri="{FF2B5EF4-FFF2-40B4-BE49-F238E27FC236}">
                  <a16:creationId xmlns:a16="http://schemas.microsoft.com/office/drawing/2014/main" id="{33A77492-0B0E-4A46-8B23-D594C7CC4471}"/>
                </a:ext>
              </a:extLst>
            </p:cNvPr>
            <p:cNvSpPr/>
            <p:nvPr/>
          </p:nvSpPr>
          <p:spPr>
            <a:xfrm>
              <a:off x="8923804" y="2259718"/>
              <a:ext cx="6250" cy="6251"/>
            </a:xfrm>
            <a:custGeom>
              <a:avLst/>
              <a:gdLst/>
              <a:ahLst/>
              <a:cxnLst/>
              <a:rect l="l" t="t" r="r" b="b"/>
              <a:pathLst>
                <a:path w="6250" h="6251">
                  <a:moveTo>
                    <a:pt x="0" y="0"/>
                  </a:moveTo>
                  <a:cubicBezTo>
                    <a:pt x="3572" y="595"/>
                    <a:pt x="5655" y="2381"/>
                    <a:pt x="6250" y="5358"/>
                  </a:cubicBezTo>
                  <a:lnTo>
                    <a:pt x="893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36" name="Freeform: Shape 4035">
              <a:extLst>
                <a:ext uri="{FF2B5EF4-FFF2-40B4-BE49-F238E27FC236}">
                  <a16:creationId xmlns:a16="http://schemas.microsoft.com/office/drawing/2014/main" id="{B6074970-3772-4E90-A41D-6317B336AA0F}"/>
                </a:ext>
              </a:extLst>
            </p:cNvPr>
            <p:cNvSpPr/>
            <p:nvPr/>
          </p:nvSpPr>
          <p:spPr>
            <a:xfrm>
              <a:off x="7690093" y="2259940"/>
              <a:ext cx="19646" cy="7144"/>
            </a:xfrm>
            <a:custGeom>
              <a:avLst/>
              <a:gdLst/>
              <a:ahLst/>
              <a:cxnLst/>
              <a:rect l="l" t="t" r="r" b="b"/>
              <a:pathLst>
                <a:path w="19646" h="7144">
                  <a:moveTo>
                    <a:pt x="0" y="0"/>
                  </a:moveTo>
                  <a:lnTo>
                    <a:pt x="10716" y="4465"/>
                  </a:lnTo>
                  <a:lnTo>
                    <a:pt x="12502" y="1786"/>
                  </a:lnTo>
                  <a:lnTo>
                    <a:pt x="17860" y="893"/>
                  </a:lnTo>
                  <a:cubicBezTo>
                    <a:pt x="18753" y="1340"/>
                    <a:pt x="19348" y="1935"/>
                    <a:pt x="19646" y="2679"/>
                  </a:cubicBezTo>
                  <a:cubicBezTo>
                    <a:pt x="15627" y="4763"/>
                    <a:pt x="11758" y="6251"/>
                    <a:pt x="8037" y="7144"/>
                  </a:cubicBezTo>
                  <a:cubicBezTo>
                    <a:pt x="3721" y="5953"/>
                    <a:pt x="1042" y="357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35" name="Freeform: Shape 4034">
              <a:extLst>
                <a:ext uri="{FF2B5EF4-FFF2-40B4-BE49-F238E27FC236}">
                  <a16:creationId xmlns:a16="http://schemas.microsoft.com/office/drawing/2014/main" id="{471BB831-BF34-437C-8CB5-03C054FCC811}"/>
                </a:ext>
              </a:extLst>
            </p:cNvPr>
            <p:cNvSpPr/>
            <p:nvPr/>
          </p:nvSpPr>
          <p:spPr>
            <a:xfrm>
              <a:off x="8749675" y="2261503"/>
              <a:ext cx="120551" cy="27682"/>
            </a:xfrm>
            <a:custGeom>
              <a:avLst/>
              <a:gdLst/>
              <a:ahLst/>
              <a:cxnLst/>
              <a:rect l="l" t="t" r="r" b="b"/>
              <a:pathLst>
                <a:path w="120551" h="27682">
                  <a:moveTo>
                    <a:pt x="58936" y="0"/>
                  </a:moveTo>
                  <a:lnTo>
                    <a:pt x="66973" y="0"/>
                  </a:lnTo>
                  <a:lnTo>
                    <a:pt x="66079" y="11609"/>
                  </a:lnTo>
                  <a:cubicBezTo>
                    <a:pt x="66229" y="12948"/>
                    <a:pt x="66824" y="13841"/>
                    <a:pt x="67865" y="14287"/>
                  </a:cubicBezTo>
                  <a:lnTo>
                    <a:pt x="120551" y="15180"/>
                  </a:lnTo>
                  <a:lnTo>
                    <a:pt x="120551" y="20538"/>
                  </a:lnTo>
                  <a:cubicBezTo>
                    <a:pt x="115044" y="22919"/>
                    <a:pt x="109984" y="24705"/>
                    <a:pt x="105370" y="25896"/>
                  </a:cubicBezTo>
                  <a:lnTo>
                    <a:pt x="70545" y="25896"/>
                  </a:lnTo>
                  <a:lnTo>
                    <a:pt x="62508" y="25003"/>
                  </a:lnTo>
                  <a:lnTo>
                    <a:pt x="21431" y="25003"/>
                  </a:lnTo>
                  <a:lnTo>
                    <a:pt x="11609" y="27682"/>
                  </a:lnTo>
                  <a:lnTo>
                    <a:pt x="6251" y="24110"/>
                  </a:lnTo>
                  <a:lnTo>
                    <a:pt x="0" y="8930"/>
                  </a:lnTo>
                  <a:cubicBezTo>
                    <a:pt x="6399" y="9525"/>
                    <a:pt x="12055" y="11013"/>
                    <a:pt x="16966" y="13394"/>
                  </a:cubicBezTo>
                  <a:cubicBezTo>
                    <a:pt x="18603" y="8930"/>
                    <a:pt x="19794" y="4762"/>
                    <a:pt x="20538" y="893"/>
                  </a:cubicBezTo>
                  <a:cubicBezTo>
                    <a:pt x="24705" y="4911"/>
                    <a:pt x="27979" y="9078"/>
                    <a:pt x="30361" y="13394"/>
                  </a:cubicBezTo>
                  <a:lnTo>
                    <a:pt x="58043" y="14287"/>
                  </a:lnTo>
                  <a:cubicBezTo>
                    <a:pt x="58043" y="8930"/>
                    <a:pt x="58341" y="4167"/>
                    <a:pt x="5893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34" name="Freeform: Shape 4033">
              <a:extLst>
                <a:ext uri="{FF2B5EF4-FFF2-40B4-BE49-F238E27FC236}">
                  <a16:creationId xmlns:a16="http://schemas.microsoft.com/office/drawing/2014/main" id="{A6171842-C3FE-466B-89D3-C76B775A6FC2}"/>
                </a:ext>
              </a:extLst>
            </p:cNvPr>
            <p:cNvSpPr/>
            <p:nvPr/>
          </p:nvSpPr>
          <p:spPr>
            <a:xfrm>
              <a:off x="7460303" y="2262620"/>
              <a:ext cx="16073" cy="85725"/>
            </a:xfrm>
            <a:custGeom>
              <a:avLst/>
              <a:gdLst/>
              <a:ahLst/>
              <a:cxnLst/>
              <a:rect l="l" t="t" r="r" b="b"/>
              <a:pathLst>
                <a:path w="16073" h="85725">
                  <a:moveTo>
                    <a:pt x="0" y="0"/>
                  </a:moveTo>
                  <a:cubicBezTo>
                    <a:pt x="2679" y="1340"/>
                    <a:pt x="4762" y="3126"/>
                    <a:pt x="6251" y="5358"/>
                  </a:cubicBezTo>
                  <a:lnTo>
                    <a:pt x="8036" y="16967"/>
                  </a:lnTo>
                  <a:lnTo>
                    <a:pt x="8929" y="54471"/>
                  </a:lnTo>
                  <a:lnTo>
                    <a:pt x="16073" y="73224"/>
                  </a:lnTo>
                  <a:lnTo>
                    <a:pt x="15180" y="85725"/>
                  </a:lnTo>
                  <a:cubicBezTo>
                    <a:pt x="12204" y="85279"/>
                    <a:pt x="9822" y="84088"/>
                    <a:pt x="8036" y="82153"/>
                  </a:cubicBezTo>
                  <a:lnTo>
                    <a:pt x="5358" y="72331"/>
                  </a:lnTo>
                  <a:lnTo>
                    <a:pt x="1786" y="50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33" name="Freeform: Shape 4032">
              <a:extLst>
                <a:ext uri="{FF2B5EF4-FFF2-40B4-BE49-F238E27FC236}">
                  <a16:creationId xmlns:a16="http://schemas.microsoft.com/office/drawing/2014/main" id="{2B44E3C2-30EB-424E-AEEE-AE356335A460}"/>
                </a:ext>
              </a:extLst>
            </p:cNvPr>
            <p:cNvSpPr/>
            <p:nvPr/>
          </p:nvSpPr>
          <p:spPr>
            <a:xfrm>
              <a:off x="8947914" y="2263290"/>
              <a:ext cx="3572" cy="9823"/>
            </a:xfrm>
            <a:custGeom>
              <a:avLst/>
              <a:gdLst/>
              <a:ahLst/>
              <a:cxnLst/>
              <a:rect l="l" t="t" r="r" b="b"/>
              <a:pathLst>
                <a:path w="3572" h="9823">
                  <a:moveTo>
                    <a:pt x="0" y="0"/>
                  </a:moveTo>
                  <a:cubicBezTo>
                    <a:pt x="1935" y="2828"/>
                    <a:pt x="3125" y="5804"/>
                    <a:pt x="3572" y="8930"/>
                  </a:cubicBezTo>
                  <a:lnTo>
                    <a:pt x="0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32" name="Freeform: Shape 4031">
              <a:extLst>
                <a:ext uri="{FF2B5EF4-FFF2-40B4-BE49-F238E27FC236}">
                  <a16:creationId xmlns:a16="http://schemas.microsoft.com/office/drawing/2014/main" id="{1C2FDD9F-5EE3-4649-83B5-94A8FCA7D87B}"/>
                </a:ext>
              </a:extLst>
            </p:cNvPr>
            <p:cNvSpPr/>
            <p:nvPr/>
          </p:nvSpPr>
          <p:spPr>
            <a:xfrm>
              <a:off x="9030960" y="2263290"/>
              <a:ext cx="6251" cy="6251"/>
            </a:xfrm>
            <a:custGeom>
              <a:avLst/>
              <a:gdLst/>
              <a:ahLst/>
              <a:cxnLst/>
              <a:rect l="l" t="t" r="r" b="b"/>
              <a:pathLst>
                <a:path w="6251" h="6251">
                  <a:moveTo>
                    <a:pt x="893" y="0"/>
                  </a:moveTo>
                  <a:cubicBezTo>
                    <a:pt x="4018" y="893"/>
                    <a:pt x="5804" y="2976"/>
                    <a:pt x="6251" y="6251"/>
                  </a:cubicBezTo>
                  <a:lnTo>
                    <a:pt x="0" y="6251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31" name="Freeform: Shape 4030">
              <a:extLst>
                <a:ext uri="{FF2B5EF4-FFF2-40B4-BE49-F238E27FC236}">
                  <a16:creationId xmlns:a16="http://schemas.microsoft.com/office/drawing/2014/main" id="{B79AA356-A863-4097-A904-FC7B0A89E0A3}"/>
                </a:ext>
              </a:extLst>
            </p:cNvPr>
            <p:cNvSpPr/>
            <p:nvPr/>
          </p:nvSpPr>
          <p:spPr>
            <a:xfrm>
              <a:off x="8317627" y="2265968"/>
              <a:ext cx="37505" cy="34826"/>
            </a:xfrm>
            <a:custGeom>
              <a:avLst/>
              <a:gdLst/>
              <a:ahLst/>
              <a:cxnLst/>
              <a:rect l="l" t="t" r="r" b="b"/>
              <a:pathLst>
                <a:path w="37505" h="34826">
                  <a:moveTo>
                    <a:pt x="26789" y="0"/>
                  </a:moveTo>
                  <a:cubicBezTo>
                    <a:pt x="31105" y="2679"/>
                    <a:pt x="34082" y="6251"/>
                    <a:pt x="35719" y="10715"/>
                  </a:cubicBezTo>
                  <a:lnTo>
                    <a:pt x="37505" y="20538"/>
                  </a:lnTo>
                  <a:lnTo>
                    <a:pt x="29468" y="21431"/>
                  </a:lnTo>
                  <a:cubicBezTo>
                    <a:pt x="25152" y="25152"/>
                    <a:pt x="22771" y="29617"/>
                    <a:pt x="22324" y="34826"/>
                  </a:cubicBezTo>
                  <a:cubicBezTo>
                    <a:pt x="16520" y="34081"/>
                    <a:pt x="11758" y="31998"/>
                    <a:pt x="8037" y="28575"/>
                  </a:cubicBezTo>
                  <a:lnTo>
                    <a:pt x="0" y="16966"/>
                  </a:lnTo>
                  <a:lnTo>
                    <a:pt x="8037" y="15180"/>
                  </a:lnTo>
                  <a:cubicBezTo>
                    <a:pt x="9972" y="17413"/>
                    <a:pt x="11758" y="19199"/>
                    <a:pt x="13395" y="20538"/>
                  </a:cubicBezTo>
                  <a:cubicBezTo>
                    <a:pt x="15627" y="22175"/>
                    <a:pt x="17711" y="23366"/>
                    <a:pt x="19645" y="24110"/>
                  </a:cubicBezTo>
                  <a:lnTo>
                    <a:pt x="22324" y="15180"/>
                  </a:lnTo>
                  <a:lnTo>
                    <a:pt x="21431" y="893"/>
                  </a:lnTo>
                  <a:lnTo>
                    <a:pt x="267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30" name="Freeform: Shape 4029">
              <a:extLst>
                <a:ext uri="{FF2B5EF4-FFF2-40B4-BE49-F238E27FC236}">
                  <a16:creationId xmlns:a16="http://schemas.microsoft.com/office/drawing/2014/main" id="{60E52D9E-AEA2-4144-8F37-2B28CAF32A50}"/>
                </a:ext>
              </a:extLst>
            </p:cNvPr>
            <p:cNvSpPr/>
            <p:nvPr/>
          </p:nvSpPr>
          <p:spPr>
            <a:xfrm>
              <a:off x="8009776" y="2267085"/>
              <a:ext cx="16967" cy="8037"/>
            </a:xfrm>
            <a:custGeom>
              <a:avLst/>
              <a:gdLst/>
              <a:ahLst/>
              <a:cxnLst/>
              <a:rect l="l" t="t" r="r" b="b"/>
              <a:pathLst>
                <a:path w="16967" h="8037">
                  <a:moveTo>
                    <a:pt x="13395" y="0"/>
                  </a:moveTo>
                  <a:cubicBezTo>
                    <a:pt x="15181" y="2381"/>
                    <a:pt x="16371" y="5060"/>
                    <a:pt x="16967" y="8037"/>
                  </a:cubicBezTo>
                  <a:cubicBezTo>
                    <a:pt x="13246" y="6102"/>
                    <a:pt x="9674" y="4614"/>
                    <a:pt x="6251" y="3572"/>
                  </a:cubicBezTo>
                  <a:lnTo>
                    <a:pt x="0" y="893"/>
                  </a:lnTo>
                  <a:lnTo>
                    <a:pt x="9823" y="1786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29" name="Freeform: Shape 4028">
              <a:extLst>
                <a:ext uri="{FF2B5EF4-FFF2-40B4-BE49-F238E27FC236}">
                  <a16:creationId xmlns:a16="http://schemas.microsoft.com/office/drawing/2014/main" id="{8E913B45-44E4-4675-93E8-7C1A96551804}"/>
                </a:ext>
              </a:extLst>
            </p:cNvPr>
            <p:cNvSpPr/>
            <p:nvPr/>
          </p:nvSpPr>
          <p:spPr>
            <a:xfrm>
              <a:off x="8322092" y="2267754"/>
              <a:ext cx="4465" cy="1786"/>
            </a:xfrm>
            <a:custGeom>
              <a:avLst/>
              <a:gdLst/>
              <a:ahLst/>
              <a:cxnLst/>
              <a:rect l="l" t="t" r="r" b="b"/>
              <a:pathLst>
                <a:path w="4465" h="1786">
                  <a:moveTo>
                    <a:pt x="0" y="0"/>
                  </a:moveTo>
                  <a:lnTo>
                    <a:pt x="4465" y="893"/>
                  </a:lnTo>
                  <a:lnTo>
                    <a:pt x="893" y="1786"/>
                  </a:lnTo>
                  <a:lnTo>
                    <a:pt x="0" y="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28" name="Freeform: Shape 4027">
              <a:extLst>
                <a:ext uri="{FF2B5EF4-FFF2-40B4-BE49-F238E27FC236}">
                  <a16:creationId xmlns:a16="http://schemas.microsoft.com/office/drawing/2014/main" id="{7CF6E58B-4DE3-4976-9C25-850E70DD7404}"/>
                </a:ext>
              </a:extLst>
            </p:cNvPr>
            <p:cNvSpPr/>
            <p:nvPr/>
          </p:nvSpPr>
          <p:spPr>
            <a:xfrm>
              <a:off x="7381722" y="2272443"/>
              <a:ext cx="5357" cy="8037"/>
            </a:xfrm>
            <a:custGeom>
              <a:avLst/>
              <a:gdLst/>
              <a:ahLst/>
              <a:cxnLst/>
              <a:rect l="l" t="t" r="r" b="b"/>
              <a:pathLst>
                <a:path w="5357" h="8037">
                  <a:moveTo>
                    <a:pt x="0" y="0"/>
                  </a:moveTo>
                  <a:lnTo>
                    <a:pt x="5357" y="0"/>
                  </a:lnTo>
                  <a:lnTo>
                    <a:pt x="2678" y="5358"/>
                  </a:ln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26" name="Freeform: Shape 4025">
              <a:extLst>
                <a:ext uri="{FF2B5EF4-FFF2-40B4-BE49-F238E27FC236}">
                  <a16:creationId xmlns:a16="http://schemas.microsoft.com/office/drawing/2014/main" id="{709C9BFF-5B19-4731-A44B-D9FBCBF0106D}"/>
                </a:ext>
              </a:extLst>
            </p:cNvPr>
            <p:cNvSpPr/>
            <p:nvPr/>
          </p:nvSpPr>
          <p:spPr>
            <a:xfrm>
              <a:off x="7417440" y="2275121"/>
              <a:ext cx="2679" cy="11608"/>
            </a:xfrm>
            <a:custGeom>
              <a:avLst/>
              <a:gdLst/>
              <a:ahLst/>
              <a:cxnLst/>
              <a:rect l="l" t="t" r="r" b="b"/>
              <a:pathLst>
                <a:path w="2679" h="11608">
                  <a:moveTo>
                    <a:pt x="1786" y="0"/>
                  </a:moveTo>
                  <a:lnTo>
                    <a:pt x="2679" y="0"/>
                  </a:lnTo>
                  <a:lnTo>
                    <a:pt x="2679" y="2679"/>
                  </a:lnTo>
                  <a:lnTo>
                    <a:pt x="1786" y="11608"/>
                  </a:lnTo>
                  <a:cubicBezTo>
                    <a:pt x="744" y="11162"/>
                    <a:pt x="149" y="10269"/>
                    <a:pt x="0" y="8929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25" name="Freeform: Shape 4024">
              <a:extLst>
                <a:ext uri="{FF2B5EF4-FFF2-40B4-BE49-F238E27FC236}">
                  <a16:creationId xmlns:a16="http://schemas.microsoft.com/office/drawing/2014/main" id="{49936893-02DE-4070-BA05-6FEE31780808}"/>
                </a:ext>
              </a:extLst>
            </p:cNvPr>
            <p:cNvSpPr/>
            <p:nvPr/>
          </p:nvSpPr>
          <p:spPr>
            <a:xfrm>
              <a:off x="7665983" y="2276015"/>
              <a:ext cx="6251" cy="7143"/>
            </a:xfrm>
            <a:custGeom>
              <a:avLst/>
              <a:gdLst/>
              <a:ahLst/>
              <a:cxnLst/>
              <a:rect l="l" t="t" r="r" b="b"/>
              <a:pathLst>
                <a:path w="6251" h="7143">
                  <a:moveTo>
                    <a:pt x="2679" y="0"/>
                  </a:moveTo>
                  <a:lnTo>
                    <a:pt x="6251" y="0"/>
                  </a:lnTo>
                  <a:lnTo>
                    <a:pt x="3572" y="6250"/>
                  </a:lnTo>
                  <a:lnTo>
                    <a:pt x="0" y="7143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24" name="Freeform: Shape 4023">
              <a:extLst>
                <a:ext uri="{FF2B5EF4-FFF2-40B4-BE49-F238E27FC236}">
                  <a16:creationId xmlns:a16="http://schemas.microsoft.com/office/drawing/2014/main" id="{43B71920-3963-4E4E-9FEE-A1AD3C651A91}"/>
                </a:ext>
              </a:extLst>
            </p:cNvPr>
            <p:cNvSpPr/>
            <p:nvPr/>
          </p:nvSpPr>
          <p:spPr>
            <a:xfrm>
              <a:off x="8911302" y="2276683"/>
              <a:ext cx="22324" cy="40184"/>
            </a:xfrm>
            <a:custGeom>
              <a:avLst/>
              <a:gdLst/>
              <a:ahLst/>
              <a:cxnLst/>
              <a:rect l="l" t="t" r="r" b="b"/>
              <a:pathLst>
                <a:path w="22324" h="40184">
                  <a:moveTo>
                    <a:pt x="18752" y="0"/>
                  </a:moveTo>
                  <a:lnTo>
                    <a:pt x="22324" y="0"/>
                  </a:lnTo>
                  <a:lnTo>
                    <a:pt x="21432" y="10716"/>
                  </a:lnTo>
                  <a:lnTo>
                    <a:pt x="17860" y="22325"/>
                  </a:lnTo>
                  <a:cubicBezTo>
                    <a:pt x="16074" y="25897"/>
                    <a:pt x="13692" y="28575"/>
                    <a:pt x="10716" y="30361"/>
                  </a:cubicBezTo>
                  <a:cubicBezTo>
                    <a:pt x="7293" y="32891"/>
                    <a:pt x="4316" y="35570"/>
                    <a:pt x="1786" y="38398"/>
                  </a:cubicBezTo>
                  <a:lnTo>
                    <a:pt x="0" y="40184"/>
                  </a:lnTo>
                  <a:lnTo>
                    <a:pt x="1786" y="31254"/>
                  </a:lnTo>
                  <a:lnTo>
                    <a:pt x="15181" y="12502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23" name="Freeform: Shape 4022">
              <a:extLst>
                <a:ext uri="{FF2B5EF4-FFF2-40B4-BE49-F238E27FC236}">
                  <a16:creationId xmlns:a16="http://schemas.microsoft.com/office/drawing/2014/main" id="{9CEC1C40-26BB-4B4D-9DFC-8453F6426D01}"/>
                </a:ext>
              </a:extLst>
            </p:cNvPr>
            <p:cNvSpPr/>
            <p:nvPr/>
          </p:nvSpPr>
          <p:spPr>
            <a:xfrm>
              <a:off x="9065786" y="2282041"/>
              <a:ext cx="13394" cy="12502"/>
            </a:xfrm>
            <a:custGeom>
              <a:avLst/>
              <a:gdLst/>
              <a:ahLst/>
              <a:cxnLst/>
              <a:rect l="l" t="t" r="r" b="b"/>
              <a:pathLst>
                <a:path w="13394" h="12502">
                  <a:moveTo>
                    <a:pt x="6250" y="0"/>
                  </a:moveTo>
                  <a:cubicBezTo>
                    <a:pt x="9525" y="1191"/>
                    <a:pt x="11906" y="2977"/>
                    <a:pt x="13394" y="5358"/>
                  </a:cubicBezTo>
                  <a:cubicBezTo>
                    <a:pt x="12204" y="8483"/>
                    <a:pt x="10418" y="10865"/>
                    <a:pt x="8036" y="12502"/>
                  </a:cubicBezTo>
                  <a:cubicBezTo>
                    <a:pt x="4762" y="11014"/>
                    <a:pt x="2084" y="9228"/>
                    <a:pt x="0" y="7144"/>
                  </a:cubicBezTo>
                  <a:cubicBezTo>
                    <a:pt x="1488" y="3870"/>
                    <a:pt x="3572" y="1489"/>
                    <a:pt x="62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22" name="Freeform: Shape 4021">
              <a:extLst>
                <a:ext uri="{FF2B5EF4-FFF2-40B4-BE49-F238E27FC236}">
                  <a16:creationId xmlns:a16="http://schemas.microsoft.com/office/drawing/2014/main" id="{C16D3329-9923-4BC8-BE07-1D602A42B1F2}"/>
                </a:ext>
              </a:extLst>
            </p:cNvPr>
            <p:cNvSpPr/>
            <p:nvPr/>
          </p:nvSpPr>
          <p:spPr>
            <a:xfrm>
              <a:off x="7957984" y="2282265"/>
              <a:ext cx="2679" cy="24111"/>
            </a:xfrm>
            <a:custGeom>
              <a:avLst/>
              <a:gdLst/>
              <a:ahLst/>
              <a:cxnLst/>
              <a:rect l="l" t="t" r="r" b="b"/>
              <a:pathLst>
                <a:path w="2679" h="24111">
                  <a:moveTo>
                    <a:pt x="0" y="0"/>
                  </a:moveTo>
                  <a:cubicBezTo>
                    <a:pt x="1637" y="3424"/>
                    <a:pt x="2530" y="6698"/>
                    <a:pt x="2679" y="9823"/>
                  </a:cubicBezTo>
                  <a:lnTo>
                    <a:pt x="2679" y="23218"/>
                  </a:lnTo>
                  <a:lnTo>
                    <a:pt x="0" y="24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21" name="Freeform: Shape 4020">
              <a:extLst>
                <a:ext uri="{FF2B5EF4-FFF2-40B4-BE49-F238E27FC236}">
                  <a16:creationId xmlns:a16="http://schemas.microsoft.com/office/drawing/2014/main" id="{4434B28A-D7A5-426F-BC11-0689C802F3AF}"/>
                </a:ext>
              </a:extLst>
            </p:cNvPr>
            <p:cNvSpPr/>
            <p:nvPr/>
          </p:nvSpPr>
          <p:spPr>
            <a:xfrm>
              <a:off x="7636515" y="2284943"/>
              <a:ext cx="893" cy="1786"/>
            </a:xfrm>
            <a:custGeom>
              <a:avLst/>
              <a:gdLst/>
              <a:ahLst/>
              <a:cxnLst/>
              <a:rect l="l" t="t" r="r" b="b"/>
              <a:pathLst>
                <a:path w="893" h="1786">
                  <a:moveTo>
                    <a:pt x="0" y="0"/>
                  </a:moveTo>
                  <a:lnTo>
                    <a:pt x="893" y="0"/>
                  </a:lnTo>
                  <a:lnTo>
                    <a:pt x="893" y="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20" name="Freeform: Shape 4019">
              <a:extLst>
                <a:ext uri="{FF2B5EF4-FFF2-40B4-BE49-F238E27FC236}">
                  <a16:creationId xmlns:a16="http://schemas.microsoft.com/office/drawing/2014/main" id="{B391C8E3-455F-49B7-801F-8E50ED03909A}"/>
                </a:ext>
              </a:extLst>
            </p:cNvPr>
            <p:cNvSpPr/>
            <p:nvPr/>
          </p:nvSpPr>
          <p:spPr>
            <a:xfrm>
              <a:off x="7651696" y="2285836"/>
              <a:ext cx="3572" cy="3572"/>
            </a:xfrm>
            <a:custGeom>
              <a:avLst/>
              <a:gdLst/>
              <a:ahLst/>
              <a:cxnLst/>
              <a:rect l="l" t="t" r="r" b="b"/>
              <a:pathLst>
                <a:path w="3572" h="3572">
                  <a:moveTo>
                    <a:pt x="0" y="0"/>
                  </a:moveTo>
                  <a:lnTo>
                    <a:pt x="3572" y="1786"/>
                  </a:lnTo>
                  <a:lnTo>
                    <a:pt x="0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19" name="Freeform: Shape 4018">
              <a:extLst>
                <a:ext uri="{FF2B5EF4-FFF2-40B4-BE49-F238E27FC236}">
                  <a16:creationId xmlns:a16="http://schemas.microsoft.com/office/drawing/2014/main" id="{92D38B4C-79DE-4708-AE67-53B8B2F92D9D}"/>
                </a:ext>
              </a:extLst>
            </p:cNvPr>
            <p:cNvSpPr/>
            <p:nvPr/>
          </p:nvSpPr>
          <p:spPr>
            <a:xfrm>
              <a:off x="7736528" y="2287623"/>
              <a:ext cx="12501" cy="39291"/>
            </a:xfrm>
            <a:custGeom>
              <a:avLst/>
              <a:gdLst/>
              <a:ahLst/>
              <a:cxnLst/>
              <a:rect l="l" t="t" r="r" b="b"/>
              <a:pathLst>
                <a:path w="12501" h="39291">
                  <a:moveTo>
                    <a:pt x="0" y="0"/>
                  </a:moveTo>
                  <a:cubicBezTo>
                    <a:pt x="2679" y="1637"/>
                    <a:pt x="5060" y="3423"/>
                    <a:pt x="7144" y="5358"/>
                  </a:cubicBezTo>
                  <a:lnTo>
                    <a:pt x="8036" y="17860"/>
                  </a:lnTo>
                  <a:cubicBezTo>
                    <a:pt x="8929" y="21580"/>
                    <a:pt x="10120" y="24855"/>
                    <a:pt x="11608" y="27682"/>
                  </a:cubicBezTo>
                  <a:lnTo>
                    <a:pt x="12501" y="30361"/>
                  </a:lnTo>
                  <a:lnTo>
                    <a:pt x="11608" y="39291"/>
                  </a:lnTo>
                  <a:cubicBezTo>
                    <a:pt x="8632" y="39142"/>
                    <a:pt x="5953" y="38249"/>
                    <a:pt x="3572" y="36612"/>
                  </a:cubicBezTo>
                  <a:lnTo>
                    <a:pt x="0" y="13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18" name="Freeform: Shape 4017">
              <a:extLst>
                <a:ext uri="{FF2B5EF4-FFF2-40B4-BE49-F238E27FC236}">
                  <a16:creationId xmlns:a16="http://schemas.microsoft.com/office/drawing/2014/main" id="{4E07F487-7F8A-45B6-B874-26D05E97696A}"/>
                </a:ext>
              </a:extLst>
            </p:cNvPr>
            <p:cNvSpPr/>
            <p:nvPr/>
          </p:nvSpPr>
          <p:spPr>
            <a:xfrm>
              <a:off x="7701702" y="2289409"/>
              <a:ext cx="3572" cy="4465"/>
            </a:xfrm>
            <a:custGeom>
              <a:avLst/>
              <a:gdLst/>
              <a:ahLst/>
              <a:cxnLst/>
              <a:rect l="l" t="t" r="r" b="b"/>
              <a:pathLst>
                <a:path w="3572" h="4465">
                  <a:moveTo>
                    <a:pt x="0" y="0"/>
                  </a:moveTo>
                  <a:lnTo>
                    <a:pt x="3572" y="0"/>
                  </a:lnTo>
                  <a:lnTo>
                    <a:pt x="893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17" name="Freeform: Shape 4016">
              <a:extLst>
                <a:ext uri="{FF2B5EF4-FFF2-40B4-BE49-F238E27FC236}">
                  <a16:creationId xmlns:a16="http://schemas.microsoft.com/office/drawing/2014/main" id="{B5D25387-1A26-4194-92DE-95AC574B084B}"/>
                </a:ext>
              </a:extLst>
            </p:cNvPr>
            <p:cNvSpPr/>
            <p:nvPr/>
          </p:nvSpPr>
          <p:spPr>
            <a:xfrm>
              <a:off x="8356025" y="2292757"/>
              <a:ext cx="19645" cy="25896"/>
            </a:xfrm>
            <a:custGeom>
              <a:avLst/>
              <a:gdLst/>
              <a:ahLst/>
              <a:cxnLst/>
              <a:rect l="l" t="t" r="r" b="b"/>
              <a:pathLst>
                <a:path w="19645" h="25896">
                  <a:moveTo>
                    <a:pt x="0" y="0"/>
                  </a:moveTo>
                  <a:lnTo>
                    <a:pt x="7144" y="3572"/>
                  </a:lnTo>
                  <a:lnTo>
                    <a:pt x="13394" y="9823"/>
                  </a:lnTo>
                  <a:lnTo>
                    <a:pt x="17859" y="16966"/>
                  </a:lnTo>
                  <a:lnTo>
                    <a:pt x="19645" y="23217"/>
                  </a:lnTo>
                  <a:lnTo>
                    <a:pt x="18752" y="25896"/>
                  </a:lnTo>
                  <a:cubicBezTo>
                    <a:pt x="16073" y="25003"/>
                    <a:pt x="13692" y="23812"/>
                    <a:pt x="11608" y="22324"/>
                  </a:cubicBezTo>
                  <a:lnTo>
                    <a:pt x="3572" y="17859"/>
                  </a:lnTo>
                  <a:cubicBezTo>
                    <a:pt x="1935" y="16371"/>
                    <a:pt x="744" y="14585"/>
                    <a:pt x="0" y="12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16" name="Freeform: Shape 4015">
              <a:extLst>
                <a:ext uri="{FF2B5EF4-FFF2-40B4-BE49-F238E27FC236}">
                  <a16:creationId xmlns:a16="http://schemas.microsoft.com/office/drawing/2014/main" id="{13E4C19C-FEB8-4D4C-8C6E-E42D89C39017}"/>
                </a:ext>
              </a:extLst>
            </p:cNvPr>
            <p:cNvSpPr/>
            <p:nvPr/>
          </p:nvSpPr>
          <p:spPr>
            <a:xfrm>
              <a:off x="7650803" y="2301017"/>
              <a:ext cx="2679" cy="15180"/>
            </a:xfrm>
            <a:custGeom>
              <a:avLst/>
              <a:gdLst/>
              <a:ahLst/>
              <a:cxnLst/>
              <a:rect l="l" t="t" r="r" b="b"/>
              <a:pathLst>
                <a:path w="2679" h="15180">
                  <a:moveTo>
                    <a:pt x="0" y="0"/>
                  </a:moveTo>
                  <a:lnTo>
                    <a:pt x="2679" y="893"/>
                  </a:lnTo>
                  <a:lnTo>
                    <a:pt x="2679" y="15180"/>
                  </a:lnTo>
                  <a:cubicBezTo>
                    <a:pt x="1637" y="14585"/>
                    <a:pt x="1042" y="13692"/>
                    <a:pt x="893" y="12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15" name="Freeform: Shape 4014">
              <a:extLst>
                <a:ext uri="{FF2B5EF4-FFF2-40B4-BE49-F238E27FC236}">
                  <a16:creationId xmlns:a16="http://schemas.microsoft.com/office/drawing/2014/main" id="{E30B570D-782F-4D82-9BA9-E9442330224E}"/>
                </a:ext>
              </a:extLst>
            </p:cNvPr>
            <p:cNvSpPr/>
            <p:nvPr/>
          </p:nvSpPr>
          <p:spPr>
            <a:xfrm>
              <a:off x="7633836" y="2303696"/>
              <a:ext cx="8930" cy="33040"/>
            </a:xfrm>
            <a:custGeom>
              <a:avLst/>
              <a:gdLst/>
              <a:ahLst/>
              <a:cxnLst/>
              <a:rect l="l" t="t" r="r" b="b"/>
              <a:pathLst>
                <a:path w="8930" h="33040">
                  <a:moveTo>
                    <a:pt x="0" y="0"/>
                  </a:moveTo>
                  <a:cubicBezTo>
                    <a:pt x="2530" y="1190"/>
                    <a:pt x="4614" y="2679"/>
                    <a:pt x="6251" y="4465"/>
                  </a:cubicBezTo>
                  <a:lnTo>
                    <a:pt x="8930" y="25003"/>
                  </a:lnTo>
                  <a:cubicBezTo>
                    <a:pt x="8335" y="27979"/>
                    <a:pt x="7442" y="30658"/>
                    <a:pt x="6251" y="33040"/>
                  </a:cubicBezTo>
                  <a:cubicBezTo>
                    <a:pt x="3721" y="32147"/>
                    <a:pt x="1935" y="30658"/>
                    <a:pt x="893" y="28575"/>
                  </a:cubicBezTo>
                  <a:cubicBezTo>
                    <a:pt x="2233" y="25301"/>
                    <a:pt x="3126" y="22324"/>
                    <a:pt x="3572" y="196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14" name="Freeform: Shape 4013">
              <a:extLst>
                <a:ext uri="{FF2B5EF4-FFF2-40B4-BE49-F238E27FC236}">
                  <a16:creationId xmlns:a16="http://schemas.microsoft.com/office/drawing/2014/main" id="{97B28888-22FB-48FD-96EE-88D2B96FA379}"/>
                </a:ext>
              </a:extLst>
            </p:cNvPr>
            <p:cNvSpPr/>
            <p:nvPr/>
          </p:nvSpPr>
          <p:spPr>
            <a:xfrm>
              <a:off x="8882727" y="2309723"/>
              <a:ext cx="11609" cy="16074"/>
            </a:xfrm>
            <a:custGeom>
              <a:avLst/>
              <a:gdLst/>
              <a:ahLst/>
              <a:cxnLst/>
              <a:rect l="l" t="t" r="r" b="b"/>
              <a:pathLst>
                <a:path w="11609" h="16074">
                  <a:moveTo>
                    <a:pt x="0" y="0"/>
                  </a:moveTo>
                  <a:cubicBezTo>
                    <a:pt x="4167" y="447"/>
                    <a:pt x="8037" y="1340"/>
                    <a:pt x="11609" y="2679"/>
                  </a:cubicBezTo>
                  <a:cubicBezTo>
                    <a:pt x="10865" y="6698"/>
                    <a:pt x="9079" y="9674"/>
                    <a:pt x="6251" y="11609"/>
                  </a:cubicBezTo>
                  <a:cubicBezTo>
                    <a:pt x="4316" y="13544"/>
                    <a:pt x="2233" y="15032"/>
                    <a:pt x="0" y="160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13" name="Freeform: Shape 4012">
              <a:extLst>
                <a:ext uri="{FF2B5EF4-FFF2-40B4-BE49-F238E27FC236}">
                  <a16:creationId xmlns:a16="http://schemas.microsoft.com/office/drawing/2014/main" id="{66A9AC56-B17F-41B8-B477-19147AFF7771}"/>
                </a:ext>
              </a:extLst>
            </p:cNvPr>
            <p:cNvSpPr/>
            <p:nvPr/>
          </p:nvSpPr>
          <p:spPr>
            <a:xfrm>
              <a:off x="7687414" y="2315304"/>
              <a:ext cx="7144" cy="5358"/>
            </a:xfrm>
            <a:custGeom>
              <a:avLst/>
              <a:gdLst/>
              <a:ahLst/>
              <a:cxnLst/>
              <a:rect l="l" t="t" r="r" b="b"/>
              <a:pathLst>
                <a:path w="7144" h="5358">
                  <a:moveTo>
                    <a:pt x="893" y="0"/>
                  </a:moveTo>
                  <a:cubicBezTo>
                    <a:pt x="3424" y="1042"/>
                    <a:pt x="5507" y="2530"/>
                    <a:pt x="7144" y="4465"/>
                  </a:cubicBez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12" name="Freeform: Shape 4011">
              <a:extLst>
                <a:ext uri="{FF2B5EF4-FFF2-40B4-BE49-F238E27FC236}">
                  <a16:creationId xmlns:a16="http://schemas.microsoft.com/office/drawing/2014/main" id="{D7958D65-9382-44D6-995A-EAB4853A3C3E}"/>
                </a:ext>
              </a:extLst>
            </p:cNvPr>
            <p:cNvSpPr/>
            <p:nvPr/>
          </p:nvSpPr>
          <p:spPr>
            <a:xfrm>
              <a:off x="8926483" y="2316868"/>
              <a:ext cx="7143" cy="8037"/>
            </a:xfrm>
            <a:custGeom>
              <a:avLst/>
              <a:gdLst/>
              <a:ahLst/>
              <a:cxnLst/>
              <a:rect l="l" t="t" r="r" b="b"/>
              <a:pathLst>
                <a:path w="7143" h="8037">
                  <a:moveTo>
                    <a:pt x="3571" y="0"/>
                  </a:moveTo>
                  <a:lnTo>
                    <a:pt x="7143" y="0"/>
                  </a:lnTo>
                  <a:cubicBezTo>
                    <a:pt x="6548" y="2828"/>
                    <a:pt x="5655" y="5507"/>
                    <a:pt x="4465" y="8037"/>
                  </a:cubicBezTo>
                  <a:lnTo>
                    <a:pt x="0" y="8037"/>
                  </a:lnTo>
                  <a:cubicBezTo>
                    <a:pt x="744" y="4911"/>
                    <a:pt x="1935" y="2232"/>
                    <a:pt x="35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11" name="Freeform: Shape 4010">
              <a:extLst>
                <a:ext uri="{FF2B5EF4-FFF2-40B4-BE49-F238E27FC236}">
                  <a16:creationId xmlns:a16="http://schemas.microsoft.com/office/drawing/2014/main" id="{0957FCDB-AF79-4FA2-864D-65ED9B006189}"/>
                </a:ext>
              </a:extLst>
            </p:cNvPr>
            <p:cNvSpPr/>
            <p:nvPr/>
          </p:nvSpPr>
          <p:spPr>
            <a:xfrm>
              <a:off x="8943449" y="2317761"/>
              <a:ext cx="8037" cy="32147"/>
            </a:xfrm>
            <a:custGeom>
              <a:avLst/>
              <a:gdLst/>
              <a:ahLst/>
              <a:cxnLst/>
              <a:rect l="l" t="t" r="r" b="b"/>
              <a:pathLst>
                <a:path w="8037" h="32147">
                  <a:moveTo>
                    <a:pt x="3572" y="0"/>
                  </a:moveTo>
                  <a:lnTo>
                    <a:pt x="6251" y="893"/>
                  </a:lnTo>
                  <a:lnTo>
                    <a:pt x="8037" y="15180"/>
                  </a:lnTo>
                  <a:cubicBezTo>
                    <a:pt x="7888" y="21431"/>
                    <a:pt x="6995" y="27087"/>
                    <a:pt x="5358" y="32147"/>
                  </a:cubicBezTo>
                  <a:cubicBezTo>
                    <a:pt x="2679" y="27087"/>
                    <a:pt x="893" y="22027"/>
                    <a:pt x="0" y="16966"/>
                  </a:cubicBezTo>
                  <a:cubicBezTo>
                    <a:pt x="595" y="10418"/>
                    <a:pt x="1786" y="4762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10" name="Freeform: Shape 4009">
              <a:extLst>
                <a:ext uri="{FF2B5EF4-FFF2-40B4-BE49-F238E27FC236}">
                  <a16:creationId xmlns:a16="http://schemas.microsoft.com/office/drawing/2014/main" id="{8431B6ED-CA85-4BAA-8830-A8C8BBAAB1B9}"/>
                </a:ext>
              </a:extLst>
            </p:cNvPr>
            <p:cNvSpPr/>
            <p:nvPr/>
          </p:nvSpPr>
          <p:spPr>
            <a:xfrm>
              <a:off x="7709739" y="2317983"/>
              <a:ext cx="5358" cy="12502"/>
            </a:xfrm>
            <a:custGeom>
              <a:avLst/>
              <a:gdLst/>
              <a:ahLst/>
              <a:cxnLst/>
              <a:rect l="l" t="t" r="r" b="b"/>
              <a:pathLst>
                <a:path w="5358" h="12502">
                  <a:moveTo>
                    <a:pt x="0" y="0"/>
                  </a:moveTo>
                  <a:lnTo>
                    <a:pt x="5358" y="2679"/>
                  </a:lnTo>
                  <a:cubicBezTo>
                    <a:pt x="5060" y="5656"/>
                    <a:pt x="4465" y="8335"/>
                    <a:pt x="3572" y="10716"/>
                  </a:cubicBezTo>
                  <a:lnTo>
                    <a:pt x="0" y="12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09" name="Freeform: Shape 4008">
              <a:extLst>
                <a:ext uri="{FF2B5EF4-FFF2-40B4-BE49-F238E27FC236}">
                  <a16:creationId xmlns:a16="http://schemas.microsoft.com/office/drawing/2014/main" id="{D7864074-C07D-467B-B08D-3EB59EF4D086}"/>
                </a:ext>
              </a:extLst>
            </p:cNvPr>
            <p:cNvSpPr/>
            <p:nvPr/>
          </p:nvSpPr>
          <p:spPr>
            <a:xfrm>
              <a:off x="7623121" y="2321556"/>
              <a:ext cx="3572" cy="6251"/>
            </a:xfrm>
            <a:custGeom>
              <a:avLst/>
              <a:gdLst/>
              <a:ahLst/>
              <a:cxnLst/>
              <a:rect l="l" t="t" r="r" b="b"/>
              <a:pathLst>
                <a:path w="3572" h="6251">
                  <a:moveTo>
                    <a:pt x="0" y="0"/>
                  </a:moveTo>
                  <a:cubicBezTo>
                    <a:pt x="2083" y="893"/>
                    <a:pt x="3274" y="2381"/>
                    <a:pt x="3572" y="4465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08" name="Freeform: Shape 4007">
              <a:extLst>
                <a:ext uri="{FF2B5EF4-FFF2-40B4-BE49-F238E27FC236}">
                  <a16:creationId xmlns:a16="http://schemas.microsoft.com/office/drawing/2014/main" id="{77713D60-1954-4C99-8D87-F9283F7FD592}"/>
                </a:ext>
              </a:extLst>
            </p:cNvPr>
            <p:cNvSpPr/>
            <p:nvPr/>
          </p:nvSpPr>
          <p:spPr>
            <a:xfrm>
              <a:off x="7216522" y="2326021"/>
              <a:ext cx="7144" cy="19645"/>
            </a:xfrm>
            <a:custGeom>
              <a:avLst/>
              <a:gdLst/>
              <a:ahLst/>
              <a:cxnLst/>
              <a:rect l="l" t="t" r="r" b="b"/>
              <a:pathLst>
                <a:path w="7144" h="19645">
                  <a:moveTo>
                    <a:pt x="893" y="0"/>
                  </a:moveTo>
                  <a:lnTo>
                    <a:pt x="5358" y="8037"/>
                  </a:lnTo>
                  <a:lnTo>
                    <a:pt x="7144" y="19645"/>
                  </a:lnTo>
                  <a:cubicBezTo>
                    <a:pt x="3126" y="19050"/>
                    <a:pt x="744" y="16966"/>
                    <a:pt x="0" y="13394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07" name="Freeform: Shape 4006">
              <a:extLst>
                <a:ext uri="{FF2B5EF4-FFF2-40B4-BE49-F238E27FC236}">
                  <a16:creationId xmlns:a16="http://schemas.microsoft.com/office/drawing/2014/main" id="{6821DF2B-5EDC-4707-A8E3-FC59FA1E00FE}"/>
                </a:ext>
              </a:extLst>
            </p:cNvPr>
            <p:cNvSpPr/>
            <p:nvPr/>
          </p:nvSpPr>
          <p:spPr>
            <a:xfrm>
              <a:off x="8501578" y="2329370"/>
              <a:ext cx="8037" cy="8929"/>
            </a:xfrm>
            <a:custGeom>
              <a:avLst/>
              <a:gdLst/>
              <a:ahLst/>
              <a:cxnLst/>
              <a:rect l="l" t="t" r="r" b="b"/>
              <a:pathLst>
                <a:path w="8037" h="8929">
                  <a:moveTo>
                    <a:pt x="0" y="0"/>
                  </a:moveTo>
                  <a:cubicBezTo>
                    <a:pt x="3424" y="2381"/>
                    <a:pt x="6102" y="5060"/>
                    <a:pt x="8037" y="8036"/>
                  </a:cubicBezTo>
                  <a:lnTo>
                    <a:pt x="894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06" name="Freeform: Shape 4005">
              <a:extLst>
                <a:ext uri="{FF2B5EF4-FFF2-40B4-BE49-F238E27FC236}">
                  <a16:creationId xmlns:a16="http://schemas.microsoft.com/office/drawing/2014/main" id="{311275DA-9023-43A6-83F0-52CEF588AC62}"/>
                </a:ext>
              </a:extLst>
            </p:cNvPr>
            <p:cNvSpPr/>
            <p:nvPr/>
          </p:nvSpPr>
          <p:spPr>
            <a:xfrm>
              <a:off x="8967559" y="2329369"/>
              <a:ext cx="3572" cy="8036"/>
            </a:xfrm>
            <a:custGeom>
              <a:avLst/>
              <a:gdLst/>
              <a:ahLst/>
              <a:cxnLst/>
              <a:rect l="l" t="t" r="r" b="b"/>
              <a:pathLst>
                <a:path w="3572" h="8036">
                  <a:moveTo>
                    <a:pt x="1786" y="0"/>
                  </a:moveTo>
                  <a:cubicBezTo>
                    <a:pt x="2977" y="2678"/>
                    <a:pt x="3572" y="5357"/>
                    <a:pt x="3572" y="8036"/>
                  </a:cubicBezTo>
                  <a:lnTo>
                    <a:pt x="0" y="8036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05" name="Freeform: Shape 4004">
              <a:extLst>
                <a:ext uri="{FF2B5EF4-FFF2-40B4-BE49-F238E27FC236}">
                  <a16:creationId xmlns:a16="http://schemas.microsoft.com/office/drawing/2014/main" id="{F16D5A78-FD6E-4888-9B9A-0609379ED4D7}"/>
                </a:ext>
              </a:extLst>
            </p:cNvPr>
            <p:cNvSpPr/>
            <p:nvPr/>
          </p:nvSpPr>
          <p:spPr>
            <a:xfrm>
              <a:off x="8990776" y="2329369"/>
              <a:ext cx="6251" cy="2678"/>
            </a:xfrm>
            <a:custGeom>
              <a:avLst/>
              <a:gdLst/>
              <a:ahLst/>
              <a:cxnLst/>
              <a:rect l="l" t="t" r="r" b="b"/>
              <a:pathLst>
                <a:path w="6251" h="2678">
                  <a:moveTo>
                    <a:pt x="3572" y="0"/>
                  </a:moveTo>
                  <a:cubicBezTo>
                    <a:pt x="4912" y="446"/>
                    <a:pt x="5805" y="1339"/>
                    <a:pt x="6251" y="2678"/>
                  </a:cubicBezTo>
                  <a:lnTo>
                    <a:pt x="0" y="2678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04" name="Freeform: Shape 4003">
              <a:extLst>
                <a:ext uri="{FF2B5EF4-FFF2-40B4-BE49-F238E27FC236}">
                  <a16:creationId xmlns:a16="http://schemas.microsoft.com/office/drawing/2014/main" id="{204AD885-A8E3-400B-B33C-EF116402B29C}"/>
                </a:ext>
              </a:extLst>
            </p:cNvPr>
            <p:cNvSpPr/>
            <p:nvPr/>
          </p:nvSpPr>
          <p:spPr>
            <a:xfrm>
              <a:off x="7932088" y="2331378"/>
              <a:ext cx="14287" cy="27682"/>
            </a:xfrm>
            <a:custGeom>
              <a:avLst/>
              <a:gdLst/>
              <a:ahLst/>
              <a:cxnLst/>
              <a:rect l="l" t="t" r="r" b="b"/>
              <a:pathLst>
                <a:path w="14287" h="27682">
                  <a:moveTo>
                    <a:pt x="11609" y="0"/>
                  </a:moveTo>
                  <a:cubicBezTo>
                    <a:pt x="13246" y="5953"/>
                    <a:pt x="14139" y="11608"/>
                    <a:pt x="14287" y="16966"/>
                  </a:cubicBezTo>
                  <a:lnTo>
                    <a:pt x="12501" y="27682"/>
                  </a:lnTo>
                  <a:lnTo>
                    <a:pt x="3572" y="27682"/>
                  </a:lnTo>
                  <a:cubicBezTo>
                    <a:pt x="1637" y="23812"/>
                    <a:pt x="446" y="19943"/>
                    <a:pt x="0" y="16073"/>
                  </a:cubicBezTo>
                  <a:lnTo>
                    <a:pt x="9823" y="16073"/>
                  </a:lnTo>
                  <a:cubicBezTo>
                    <a:pt x="9823" y="9971"/>
                    <a:pt x="10418" y="4613"/>
                    <a:pt x="1160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03" name="Freeform: Shape 4002">
              <a:extLst>
                <a:ext uri="{FF2B5EF4-FFF2-40B4-BE49-F238E27FC236}">
                  <a16:creationId xmlns:a16="http://schemas.microsoft.com/office/drawing/2014/main" id="{177ED676-EB79-4A69-AFF0-65CC43944078}"/>
                </a:ext>
              </a:extLst>
            </p:cNvPr>
            <p:cNvSpPr/>
            <p:nvPr/>
          </p:nvSpPr>
          <p:spPr>
            <a:xfrm>
              <a:off x="7974950" y="2331378"/>
              <a:ext cx="11609" cy="20538"/>
            </a:xfrm>
            <a:custGeom>
              <a:avLst/>
              <a:gdLst/>
              <a:ahLst/>
              <a:cxnLst/>
              <a:rect l="l" t="t" r="r" b="b"/>
              <a:pathLst>
                <a:path w="11609" h="20538">
                  <a:moveTo>
                    <a:pt x="0" y="0"/>
                  </a:moveTo>
                  <a:cubicBezTo>
                    <a:pt x="4168" y="893"/>
                    <a:pt x="8037" y="2083"/>
                    <a:pt x="11609" y="3572"/>
                  </a:cubicBezTo>
                  <a:cubicBezTo>
                    <a:pt x="10716" y="8036"/>
                    <a:pt x="9525" y="12204"/>
                    <a:pt x="8037" y="16073"/>
                  </a:cubicBezTo>
                  <a:lnTo>
                    <a:pt x="3572" y="20538"/>
                  </a:lnTo>
                  <a:lnTo>
                    <a:pt x="893" y="16073"/>
                  </a:lnTo>
                  <a:lnTo>
                    <a:pt x="0" y="13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02" name="Freeform: Shape 4001">
              <a:extLst>
                <a:ext uri="{FF2B5EF4-FFF2-40B4-BE49-F238E27FC236}">
                  <a16:creationId xmlns:a16="http://schemas.microsoft.com/office/drawing/2014/main" id="{69C3F999-42E7-430D-94BB-DBA42219968C}"/>
                </a:ext>
              </a:extLst>
            </p:cNvPr>
            <p:cNvSpPr/>
            <p:nvPr/>
          </p:nvSpPr>
          <p:spPr>
            <a:xfrm>
              <a:off x="8523903" y="2332047"/>
              <a:ext cx="33933" cy="17860"/>
            </a:xfrm>
            <a:custGeom>
              <a:avLst/>
              <a:gdLst/>
              <a:ahLst/>
              <a:cxnLst/>
              <a:rect l="l" t="t" r="r" b="b"/>
              <a:pathLst>
                <a:path w="33933" h="17860">
                  <a:moveTo>
                    <a:pt x="27682" y="0"/>
                  </a:moveTo>
                  <a:lnTo>
                    <a:pt x="33933" y="0"/>
                  </a:lnTo>
                  <a:lnTo>
                    <a:pt x="33933" y="7144"/>
                  </a:lnTo>
                  <a:lnTo>
                    <a:pt x="3571" y="17860"/>
                  </a:lnTo>
                  <a:cubicBezTo>
                    <a:pt x="2083" y="17413"/>
                    <a:pt x="893" y="16520"/>
                    <a:pt x="0" y="15181"/>
                  </a:cubicBezTo>
                  <a:lnTo>
                    <a:pt x="16966" y="3572"/>
                  </a:lnTo>
                  <a:lnTo>
                    <a:pt x="2768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01" name="Freeform: Shape 4000">
              <a:extLst>
                <a:ext uri="{FF2B5EF4-FFF2-40B4-BE49-F238E27FC236}">
                  <a16:creationId xmlns:a16="http://schemas.microsoft.com/office/drawing/2014/main" id="{5631BADD-C36C-47A2-917F-C53FE8FA4740}"/>
                </a:ext>
              </a:extLst>
            </p:cNvPr>
            <p:cNvSpPr/>
            <p:nvPr/>
          </p:nvSpPr>
          <p:spPr>
            <a:xfrm>
              <a:off x="7635622" y="2333165"/>
              <a:ext cx="23217" cy="36611"/>
            </a:xfrm>
            <a:custGeom>
              <a:avLst/>
              <a:gdLst/>
              <a:ahLst/>
              <a:cxnLst/>
              <a:rect l="l" t="t" r="r" b="b"/>
              <a:pathLst>
                <a:path w="23217" h="36611">
                  <a:moveTo>
                    <a:pt x="15181" y="0"/>
                  </a:moveTo>
                  <a:lnTo>
                    <a:pt x="23217" y="0"/>
                  </a:lnTo>
                  <a:lnTo>
                    <a:pt x="18753" y="32147"/>
                  </a:lnTo>
                  <a:lnTo>
                    <a:pt x="18753" y="36611"/>
                  </a:lnTo>
                  <a:cubicBezTo>
                    <a:pt x="16074" y="35272"/>
                    <a:pt x="14288" y="33486"/>
                    <a:pt x="13395" y="31254"/>
                  </a:cubicBezTo>
                  <a:cubicBezTo>
                    <a:pt x="12502" y="27086"/>
                    <a:pt x="11311" y="23217"/>
                    <a:pt x="9823" y="19645"/>
                  </a:cubicBezTo>
                  <a:cubicBezTo>
                    <a:pt x="5209" y="19496"/>
                    <a:pt x="1935" y="17710"/>
                    <a:pt x="0" y="14287"/>
                  </a:cubicBezTo>
                  <a:lnTo>
                    <a:pt x="9823" y="15180"/>
                  </a:lnTo>
                  <a:lnTo>
                    <a:pt x="13395" y="14287"/>
                  </a:lnTo>
                  <a:lnTo>
                    <a:pt x="1518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000" name="Freeform: Shape 3999">
              <a:extLst>
                <a:ext uri="{FF2B5EF4-FFF2-40B4-BE49-F238E27FC236}">
                  <a16:creationId xmlns:a16="http://schemas.microsoft.com/office/drawing/2014/main" id="{327F9B73-712C-4FA7-B5B7-F4EAE5629B11}"/>
                </a:ext>
              </a:extLst>
            </p:cNvPr>
            <p:cNvSpPr/>
            <p:nvPr/>
          </p:nvSpPr>
          <p:spPr>
            <a:xfrm>
              <a:off x="8914874" y="2334727"/>
              <a:ext cx="8037" cy="4465"/>
            </a:xfrm>
            <a:custGeom>
              <a:avLst/>
              <a:gdLst/>
              <a:ahLst/>
              <a:cxnLst/>
              <a:rect l="l" t="t" r="r" b="b"/>
              <a:pathLst>
                <a:path w="8037" h="4465">
                  <a:moveTo>
                    <a:pt x="0" y="0"/>
                  </a:moveTo>
                  <a:lnTo>
                    <a:pt x="8037" y="2679"/>
                  </a:ln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99" name="Freeform: Shape 3998">
              <a:extLst>
                <a:ext uri="{FF2B5EF4-FFF2-40B4-BE49-F238E27FC236}">
                  <a16:creationId xmlns:a16="http://schemas.microsoft.com/office/drawing/2014/main" id="{CCED873B-3701-4A25-855F-EEEEF216A45C}"/>
                </a:ext>
              </a:extLst>
            </p:cNvPr>
            <p:cNvSpPr/>
            <p:nvPr/>
          </p:nvSpPr>
          <p:spPr>
            <a:xfrm>
              <a:off x="8853259" y="2340978"/>
              <a:ext cx="11609" cy="8037"/>
            </a:xfrm>
            <a:custGeom>
              <a:avLst/>
              <a:gdLst/>
              <a:ahLst/>
              <a:cxnLst/>
              <a:rect l="l" t="t" r="r" b="b"/>
              <a:pathLst>
                <a:path w="11609" h="8037">
                  <a:moveTo>
                    <a:pt x="0" y="0"/>
                  </a:moveTo>
                  <a:lnTo>
                    <a:pt x="10716" y="0"/>
                  </a:lnTo>
                  <a:lnTo>
                    <a:pt x="11609" y="7144"/>
                  </a:lnTo>
                  <a:lnTo>
                    <a:pt x="4465" y="8037"/>
                  </a:lnTo>
                  <a:cubicBezTo>
                    <a:pt x="2530" y="5507"/>
                    <a:pt x="1042" y="282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98" name="Freeform: Shape 3997">
              <a:extLst>
                <a:ext uri="{FF2B5EF4-FFF2-40B4-BE49-F238E27FC236}">
                  <a16:creationId xmlns:a16="http://schemas.microsoft.com/office/drawing/2014/main" id="{70189349-9625-4356-8981-2F2AC07788EA}"/>
                </a:ext>
              </a:extLst>
            </p:cNvPr>
            <p:cNvSpPr/>
            <p:nvPr/>
          </p:nvSpPr>
          <p:spPr>
            <a:xfrm>
              <a:off x="7692772" y="2344772"/>
              <a:ext cx="7144" cy="8930"/>
            </a:xfrm>
            <a:custGeom>
              <a:avLst/>
              <a:gdLst/>
              <a:ahLst/>
              <a:cxnLst/>
              <a:rect l="l" t="t" r="r" b="b"/>
              <a:pathLst>
                <a:path w="7144" h="8930">
                  <a:moveTo>
                    <a:pt x="0" y="0"/>
                  </a:moveTo>
                  <a:cubicBezTo>
                    <a:pt x="4316" y="893"/>
                    <a:pt x="6698" y="3275"/>
                    <a:pt x="7144" y="7144"/>
                  </a:cubicBezTo>
                  <a:lnTo>
                    <a:pt x="2679" y="8930"/>
                  </a:lnTo>
                  <a:cubicBezTo>
                    <a:pt x="1340" y="5805"/>
                    <a:pt x="447" y="282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97" name="Freeform: Shape 3996">
              <a:extLst>
                <a:ext uri="{FF2B5EF4-FFF2-40B4-BE49-F238E27FC236}">
                  <a16:creationId xmlns:a16="http://schemas.microsoft.com/office/drawing/2014/main" id="{75F2511B-0EE9-4740-9DD2-FFCFF95D597E}"/>
                </a:ext>
              </a:extLst>
            </p:cNvPr>
            <p:cNvSpPr/>
            <p:nvPr/>
          </p:nvSpPr>
          <p:spPr>
            <a:xfrm>
              <a:off x="8882727" y="2347228"/>
              <a:ext cx="14288" cy="7144"/>
            </a:xfrm>
            <a:custGeom>
              <a:avLst/>
              <a:gdLst/>
              <a:ahLst/>
              <a:cxnLst/>
              <a:rect l="l" t="t" r="r" b="b"/>
              <a:pathLst>
                <a:path w="14288" h="7144">
                  <a:moveTo>
                    <a:pt x="893" y="0"/>
                  </a:moveTo>
                  <a:lnTo>
                    <a:pt x="14288" y="893"/>
                  </a:lnTo>
                  <a:lnTo>
                    <a:pt x="13395" y="6251"/>
                  </a:lnTo>
                  <a:lnTo>
                    <a:pt x="9823" y="7144"/>
                  </a:lnTo>
                  <a:lnTo>
                    <a:pt x="0" y="6251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96" name="Freeform: Shape 3995">
              <a:extLst>
                <a:ext uri="{FF2B5EF4-FFF2-40B4-BE49-F238E27FC236}">
                  <a16:creationId xmlns:a16="http://schemas.microsoft.com/office/drawing/2014/main" id="{1B5EA73D-C1AD-4652-AC64-FF0822A96967}"/>
                </a:ext>
              </a:extLst>
            </p:cNvPr>
            <p:cNvSpPr/>
            <p:nvPr/>
          </p:nvSpPr>
          <p:spPr>
            <a:xfrm>
              <a:off x="7462089" y="2349238"/>
              <a:ext cx="893" cy="4465"/>
            </a:xfrm>
            <a:custGeom>
              <a:avLst/>
              <a:gdLst/>
              <a:ahLst/>
              <a:cxnLst/>
              <a:rect l="l" t="t" r="r" b="b"/>
              <a:pathLst>
                <a:path w="893" h="4465">
                  <a:moveTo>
                    <a:pt x="0" y="0"/>
                  </a:moveTo>
                  <a:lnTo>
                    <a:pt x="893" y="893"/>
                  </a:lnTo>
                  <a:lnTo>
                    <a:pt x="893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95" name="Freeform: Shape 3994">
              <a:extLst>
                <a:ext uri="{FF2B5EF4-FFF2-40B4-BE49-F238E27FC236}">
                  <a16:creationId xmlns:a16="http://schemas.microsoft.com/office/drawing/2014/main" id="{58EDC2EA-201A-4BFE-89F6-C08CA17DA39A}"/>
                </a:ext>
              </a:extLst>
            </p:cNvPr>
            <p:cNvSpPr/>
            <p:nvPr/>
          </p:nvSpPr>
          <p:spPr>
            <a:xfrm>
              <a:off x="8499792" y="2350801"/>
              <a:ext cx="16074" cy="12501"/>
            </a:xfrm>
            <a:custGeom>
              <a:avLst/>
              <a:gdLst/>
              <a:ahLst/>
              <a:cxnLst/>
              <a:rect l="l" t="t" r="r" b="b"/>
              <a:pathLst>
                <a:path w="16074" h="12501">
                  <a:moveTo>
                    <a:pt x="16074" y="0"/>
                  </a:moveTo>
                  <a:cubicBezTo>
                    <a:pt x="15776" y="3721"/>
                    <a:pt x="15181" y="6995"/>
                    <a:pt x="14288" y="9822"/>
                  </a:cubicBezTo>
                  <a:lnTo>
                    <a:pt x="11609" y="12501"/>
                  </a:lnTo>
                  <a:cubicBezTo>
                    <a:pt x="9079" y="11460"/>
                    <a:pt x="6400" y="10864"/>
                    <a:pt x="3572" y="10715"/>
                  </a:cubicBezTo>
                  <a:lnTo>
                    <a:pt x="0" y="10715"/>
                  </a:lnTo>
                  <a:cubicBezTo>
                    <a:pt x="744" y="7888"/>
                    <a:pt x="1935" y="5506"/>
                    <a:pt x="3572" y="3572"/>
                  </a:cubicBezTo>
                  <a:lnTo>
                    <a:pt x="1607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94" name="Freeform: Shape 3993">
              <a:extLst>
                <a:ext uri="{FF2B5EF4-FFF2-40B4-BE49-F238E27FC236}">
                  <a16:creationId xmlns:a16="http://schemas.microsoft.com/office/drawing/2014/main" id="{FC621AE8-C480-4296-A04A-928DD0F5F969}"/>
                </a:ext>
              </a:extLst>
            </p:cNvPr>
            <p:cNvSpPr/>
            <p:nvPr/>
          </p:nvSpPr>
          <p:spPr>
            <a:xfrm>
              <a:off x="8872012" y="2355266"/>
              <a:ext cx="6250" cy="4465"/>
            </a:xfrm>
            <a:custGeom>
              <a:avLst/>
              <a:gdLst/>
              <a:ahLst/>
              <a:cxnLst/>
              <a:rect l="l" t="t" r="r" b="b"/>
              <a:pathLst>
                <a:path w="6250" h="4465">
                  <a:moveTo>
                    <a:pt x="892" y="0"/>
                  </a:moveTo>
                  <a:cubicBezTo>
                    <a:pt x="3125" y="744"/>
                    <a:pt x="4911" y="1934"/>
                    <a:pt x="6250" y="3572"/>
                  </a:cubicBezTo>
                  <a:lnTo>
                    <a:pt x="0" y="4465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93" name="Freeform: Shape 3992">
              <a:extLst>
                <a:ext uri="{FF2B5EF4-FFF2-40B4-BE49-F238E27FC236}">
                  <a16:creationId xmlns:a16="http://schemas.microsoft.com/office/drawing/2014/main" id="{1278A736-6BF0-4818-9325-045EC2974571}"/>
                </a:ext>
              </a:extLst>
            </p:cNvPr>
            <p:cNvSpPr/>
            <p:nvPr/>
          </p:nvSpPr>
          <p:spPr>
            <a:xfrm>
              <a:off x="7470125" y="2355489"/>
              <a:ext cx="9823" cy="17859"/>
            </a:xfrm>
            <a:custGeom>
              <a:avLst/>
              <a:gdLst/>
              <a:ahLst/>
              <a:cxnLst/>
              <a:rect l="l" t="t" r="r" b="b"/>
              <a:pathLst>
                <a:path w="9823" h="17859">
                  <a:moveTo>
                    <a:pt x="5358" y="0"/>
                  </a:moveTo>
                  <a:lnTo>
                    <a:pt x="8930" y="893"/>
                  </a:lnTo>
                  <a:lnTo>
                    <a:pt x="8930" y="9823"/>
                  </a:lnTo>
                  <a:lnTo>
                    <a:pt x="9823" y="10716"/>
                  </a:lnTo>
                  <a:lnTo>
                    <a:pt x="9823" y="15180"/>
                  </a:lnTo>
                  <a:lnTo>
                    <a:pt x="0" y="17859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92" name="Freeform: Shape 3991">
              <a:extLst>
                <a:ext uri="{FF2B5EF4-FFF2-40B4-BE49-F238E27FC236}">
                  <a16:creationId xmlns:a16="http://schemas.microsoft.com/office/drawing/2014/main" id="{65A87A82-38F7-4A59-B440-43E86630D2F8}"/>
                </a:ext>
              </a:extLst>
            </p:cNvPr>
            <p:cNvSpPr/>
            <p:nvPr/>
          </p:nvSpPr>
          <p:spPr>
            <a:xfrm>
              <a:off x="7623121" y="2357274"/>
              <a:ext cx="5358" cy="7144"/>
            </a:xfrm>
            <a:custGeom>
              <a:avLst/>
              <a:gdLst/>
              <a:ahLst/>
              <a:cxnLst/>
              <a:rect l="l" t="t" r="r" b="b"/>
              <a:pathLst>
                <a:path w="5358" h="7144">
                  <a:moveTo>
                    <a:pt x="0" y="0"/>
                  </a:moveTo>
                  <a:cubicBezTo>
                    <a:pt x="2232" y="1637"/>
                    <a:pt x="4018" y="3423"/>
                    <a:pt x="5358" y="5358"/>
                  </a:cubicBezTo>
                  <a:lnTo>
                    <a:pt x="0" y="7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91" name="Freeform: Shape 3990">
              <a:extLst>
                <a:ext uri="{FF2B5EF4-FFF2-40B4-BE49-F238E27FC236}">
                  <a16:creationId xmlns:a16="http://schemas.microsoft.com/office/drawing/2014/main" id="{FDDCFB11-9397-40B6-82C7-8D72DE0504D8}"/>
                </a:ext>
              </a:extLst>
            </p:cNvPr>
            <p:cNvSpPr/>
            <p:nvPr/>
          </p:nvSpPr>
          <p:spPr>
            <a:xfrm>
              <a:off x="8273872" y="2357944"/>
              <a:ext cx="14287" cy="15180"/>
            </a:xfrm>
            <a:custGeom>
              <a:avLst/>
              <a:gdLst/>
              <a:ahLst/>
              <a:cxnLst/>
              <a:rect l="l" t="t" r="r" b="b"/>
              <a:pathLst>
                <a:path w="14287" h="15180">
                  <a:moveTo>
                    <a:pt x="10715" y="0"/>
                  </a:moveTo>
                  <a:lnTo>
                    <a:pt x="14287" y="0"/>
                  </a:lnTo>
                  <a:lnTo>
                    <a:pt x="10715" y="7143"/>
                  </a:lnTo>
                  <a:lnTo>
                    <a:pt x="2679" y="14287"/>
                  </a:lnTo>
                  <a:lnTo>
                    <a:pt x="2679" y="15180"/>
                  </a:lnTo>
                  <a:lnTo>
                    <a:pt x="0" y="15180"/>
                  </a:lnTo>
                  <a:lnTo>
                    <a:pt x="0" y="12501"/>
                  </a:lnTo>
                  <a:lnTo>
                    <a:pt x="893" y="5357"/>
                  </a:lnTo>
                  <a:cubicBezTo>
                    <a:pt x="3423" y="2083"/>
                    <a:pt x="6697" y="297"/>
                    <a:pt x="1071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90" name="Freeform: Shape 3989">
              <a:extLst>
                <a:ext uri="{FF2B5EF4-FFF2-40B4-BE49-F238E27FC236}">
                  <a16:creationId xmlns:a16="http://schemas.microsoft.com/office/drawing/2014/main" id="{40E3E45C-4F3F-4870-8287-FDE71346A9BC}"/>
                </a:ext>
              </a:extLst>
            </p:cNvPr>
            <p:cNvSpPr/>
            <p:nvPr/>
          </p:nvSpPr>
          <p:spPr>
            <a:xfrm>
              <a:off x="7633836" y="2359953"/>
              <a:ext cx="9823" cy="9822"/>
            </a:xfrm>
            <a:custGeom>
              <a:avLst/>
              <a:gdLst/>
              <a:ahLst/>
              <a:cxnLst/>
              <a:rect l="l" t="t" r="r" b="b"/>
              <a:pathLst>
                <a:path w="9823" h="9822">
                  <a:moveTo>
                    <a:pt x="0" y="0"/>
                  </a:moveTo>
                  <a:lnTo>
                    <a:pt x="9823" y="0"/>
                  </a:lnTo>
                  <a:cubicBezTo>
                    <a:pt x="8781" y="2381"/>
                    <a:pt x="7591" y="4465"/>
                    <a:pt x="6251" y="6251"/>
                  </a:cubicBezTo>
                  <a:lnTo>
                    <a:pt x="1786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89" name="Freeform: Shape 3988">
              <a:extLst>
                <a:ext uri="{FF2B5EF4-FFF2-40B4-BE49-F238E27FC236}">
                  <a16:creationId xmlns:a16="http://schemas.microsoft.com/office/drawing/2014/main" id="{D890AB8C-C697-4F2D-8A9A-4DDC668C8EBE}"/>
                </a:ext>
              </a:extLst>
            </p:cNvPr>
            <p:cNvSpPr/>
            <p:nvPr/>
          </p:nvSpPr>
          <p:spPr>
            <a:xfrm>
              <a:off x="7966914" y="2359954"/>
              <a:ext cx="19645" cy="41969"/>
            </a:xfrm>
            <a:custGeom>
              <a:avLst/>
              <a:gdLst/>
              <a:ahLst/>
              <a:cxnLst/>
              <a:rect l="l" t="t" r="r" b="b"/>
              <a:pathLst>
                <a:path w="19645" h="41969">
                  <a:moveTo>
                    <a:pt x="0" y="0"/>
                  </a:moveTo>
                  <a:lnTo>
                    <a:pt x="893" y="893"/>
                  </a:lnTo>
                  <a:lnTo>
                    <a:pt x="3572" y="0"/>
                  </a:lnTo>
                  <a:lnTo>
                    <a:pt x="15180" y="0"/>
                  </a:lnTo>
                  <a:lnTo>
                    <a:pt x="19645" y="3572"/>
                  </a:lnTo>
                  <a:cubicBezTo>
                    <a:pt x="19199" y="6251"/>
                    <a:pt x="18603" y="8632"/>
                    <a:pt x="17859" y="10715"/>
                  </a:cubicBezTo>
                  <a:cubicBezTo>
                    <a:pt x="15180" y="14436"/>
                    <a:pt x="13394" y="18306"/>
                    <a:pt x="12501" y="22324"/>
                  </a:cubicBezTo>
                  <a:lnTo>
                    <a:pt x="10715" y="37504"/>
                  </a:lnTo>
                  <a:cubicBezTo>
                    <a:pt x="7888" y="40183"/>
                    <a:pt x="4911" y="41672"/>
                    <a:pt x="1786" y="41969"/>
                  </a:cubicBezTo>
                  <a:cubicBezTo>
                    <a:pt x="3572" y="36760"/>
                    <a:pt x="4762" y="31998"/>
                    <a:pt x="5358" y="27682"/>
                  </a:cubicBezTo>
                  <a:lnTo>
                    <a:pt x="5358" y="25003"/>
                  </a:lnTo>
                  <a:lnTo>
                    <a:pt x="6250" y="15180"/>
                  </a:lnTo>
                  <a:lnTo>
                    <a:pt x="5358" y="11608"/>
                  </a:lnTo>
                  <a:lnTo>
                    <a:pt x="0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88" name="Freeform: Shape 3987">
              <a:extLst>
                <a:ext uri="{FF2B5EF4-FFF2-40B4-BE49-F238E27FC236}">
                  <a16:creationId xmlns:a16="http://schemas.microsoft.com/office/drawing/2014/main" id="{81FFB9D4-480E-49FD-BF46-873F6C474D89}"/>
                </a:ext>
              </a:extLst>
            </p:cNvPr>
            <p:cNvSpPr/>
            <p:nvPr/>
          </p:nvSpPr>
          <p:spPr>
            <a:xfrm>
              <a:off x="8482826" y="2363302"/>
              <a:ext cx="10716" cy="6251"/>
            </a:xfrm>
            <a:custGeom>
              <a:avLst/>
              <a:gdLst/>
              <a:ahLst/>
              <a:cxnLst/>
              <a:rect l="l" t="t" r="r" b="b"/>
              <a:pathLst>
                <a:path w="10716" h="6251">
                  <a:moveTo>
                    <a:pt x="7144" y="0"/>
                  </a:moveTo>
                  <a:lnTo>
                    <a:pt x="10716" y="0"/>
                  </a:lnTo>
                  <a:cubicBezTo>
                    <a:pt x="8632" y="2530"/>
                    <a:pt x="6251" y="4316"/>
                    <a:pt x="3572" y="5358"/>
                  </a:cubicBezTo>
                  <a:lnTo>
                    <a:pt x="0" y="6251"/>
                  </a:lnTo>
                  <a:cubicBezTo>
                    <a:pt x="1340" y="2679"/>
                    <a:pt x="3721" y="596"/>
                    <a:pt x="71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87" name="Freeform: Shape 3986">
              <a:extLst>
                <a:ext uri="{FF2B5EF4-FFF2-40B4-BE49-F238E27FC236}">
                  <a16:creationId xmlns:a16="http://schemas.microsoft.com/office/drawing/2014/main" id="{02B7E04E-E474-489E-A1F5-A35E31F75E99}"/>
                </a:ext>
              </a:extLst>
            </p:cNvPr>
            <p:cNvSpPr/>
            <p:nvPr/>
          </p:nvSpPr>
          <p:spPr>
            <a:xfrm>
              <a:off x="8000847" y="2364418"/>
              <a:ext cx="7143" cy="15180"/>
            </a:xfrm>
            <a:custGeom>
              <a:avLst/>
              <a:gdLst/>
              <a:ahLst/>
              <a:cxnLst/>
              <a:rect l="l" t="t" r="r" b="b"/>
              <a:pathLst>
                <a:path w="7143" h="15180">
                  <a:moveTo>
                    <a:pt x="892" y="0"/>
                  </a:moveTo>
                  <a:cubicBezTo>
                    <a:pt x="3571" y="893"/>
                    <a:pt x="5655" y="2381"/>
                    <a:pt x="7143" y="4464"/>
                  </a:cubicBezTo>
                  <a:lnTo>
                    <a:pt x="6250" y="15180"/>
                  </a:lnTo>
                  <a:cubicBezTo>
                    <a:pt x="3423" y="14436"/>
                    <a:pt x="1339" y="12948"/>
                    <a:pt x="0" y="10715"/>
                  </a:cubicBez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86" name="Freeform: Shape 3985">
              <a:extLst>
                <a:ext uri="{FF2B5EF4-FFF2-40B4-BE49-F238E27FC236}">
                  <a16:creationId xmlns:a16="http://schemas.microsoft.com/office/drawing/2014/main" id="{81280EDA-E4E4-44B2-8FCF-2B083E819CD3}"/>
                </a:ext>
              </a:extLst>
            </p:cNvPr>
            <p:cNvSpPr/>
            <p:nvPr/>
          </p:nvSpPr>
          <p:spPr>
            <a:xfrm>
              <a:off x="7745457" y="2367097"/>
              <a:ext cx="4465" cy="6250"/>
            </a:xfrm>
            <a:custGeom>
              <a:avLst/>
              <a:gdLst/>
              <a:ahLst/>
              <a:cxnLst/>
              <a:rect l="l" t="t" r="r" b="b"/>
              <a:pathLst>
                <a:path w="4465" h="6250">
                  <a:moveTo>
                    <a:pt x="0" y="0"/>
                  </a:moveTo>
                  <a:cubicBezTo>
                    <a:pt x="1935" y="1934"/>
                    <a:pt x="3424" y="4018"/>
                    <a:pt x="4465" y="6250"/>
                  </a:cubicBezTo>
                  <a:lnTo>
                    <a:pt x="0" y="6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85" name="Freeform: Shape 3984">
              <a:extLst>
                <a:ext uri="{FF2B5EF4-FFF2-40B4-BE49-F238E27FC236}">
                  <a16:creationId xmlns:a16="http://schemas.microsoft.com/office/drawing/2014/main" id="{E6933613-1F75-4335-A888-2D2EA97BCEB2}"/>
                </a:ext>
              </a:extLst>
            </p:cNvPr>
            <p:cNvSpPr/>
            <p:nvPr/>
          </p:nvSpPr>
          <p:spPr>
            <a:xfrm>
              <a:off x="7720454" y="2369775"/>
              <a:ext cx="8037" cy="8930"/>
            </a:xfrm>
            <a:custGeom>
              <a:avLst/>
              <a:gdLst/>
              <a:ahLst/>
              <a:cxnLst/>
              <a:rect l="l" t="t" r="r" b="b"/>
              <a:pathLst>
                <a:path w="8037" h="8930">
                  <a:moveTo>
                    <a:pt x="893" y="0"/>
                  </a:moveTo>
                  <a:cubicBezTo>
                    <a:pt x="4912" y="1786"/>
                    <a:pt x="7293" y="4465"/>
                    <a:pt x="8037" y="8037"/>
                  </a:cubicBezTo>
                  <a:lnTo>
                    <a:pt x="0" y="893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84" name="Freeform: Shape 3983">
              <a:extLst>
                <a:ext uri="{FF2B5EF4-FFF2-40B4-BE49-F238E27FC236}">
                  <a16:creationId xmlns:a16="http://schemas.microsoft.com/office/drawing/2014/main" id="{0762CFCC-8F5F-4791-8235-C61389C84517}"/>
                </a:ext>
              </a:extLst>
            </p:cNvPr>
            <p:cNvSpPr/>
            <p:nvPr/>
          </p:nvSpPr>
          <p:spPr>
            <a:xfrm>
              <a:off x="7948161" y="2369775"/>
              <a:ext cx="8930" cy="40184"/>
            </a:xfrm>
            <a:custGeom>
              <a:avLst/>
              <a:gdLst/>
              <a:ahLst/>
              <a:cxnLst/>
              <a:rect l="l" t="t" r="r" b="b"/>
              <a:pathLst>
                <a:path w="8930" h="40184">
                  <a:moveTo>
                    <a:pt x="0" y="0"/>
                  </a:moveTo>
                  <a:cubicBezTo>
                    <a:pt x="2828" y="1340"/>
                    <a:pt x="4912" y="3126"/>
                    <a:pt x="6251" y="5358"/>
                  </a:cubicBezTo>
                  <a:lnTo>
                    <a:pt x="8930" y="16074"/>
                  </a:lnTo>
                  <a:lnTo>
                    <a:pt x="8930" y="28575"/>
                  </a:lnTo>
                  <a:lnTo>
                    <a:pt x="7144" y="40184"/>
                  </a:lnTo>
                  <a:cubicBezTo>
                    <a:pt x="5061" y="39738"/>
                    <a:pt x="3572" y="38547"/>
                    <a:pt x="2679" y="36612"/>
                  </a:cubicBezTo>
                  <a:lnTo>
                    <a:pt x="0" y="25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83" name="Freeform: Shape 3982">
              <a:extLst>
                <a:ext uri="{FF2B5EF4-FFF2-40B4-BE49-F238E27FC236}">
                  <a16:creationId xmlns:a16="http://schemas.microsoft.com/office/drawing/2014/main" id="{4F8B0662-433D-4A13-8091-1AA3CCF84A5F}"/>
                </a:ext>
              </a:extLst>
            </p:cNvPr>
            <p:cNvSpPr/>
            <p:nvPr/>
          </p:nvSpPr>
          <p:spPr>
            <a:xfrm>
              <a:off x="8872012" y="2372231"/>
              <a:ext cx="4464" cy="7144"/>
            </a:xfrm>
            <a:custGeom>
              <a:avLst/>
              <a:gdLst/>
              <a:ahLst/>
              <a:cxnLst/>
              <a:rect l="l" t="t" r="r" b="b"/>
              <a:pathLst>
                <a:path w="4464" h="7144">
                  <a:moveTo>
                    <a:pt x="0" y="0"/>
                  </a:moveTo>
                  <a:cubicBezTo>
                    <a:pt x="2232" y="1935"/>
                    <a:pt x="3720" y="4316"/>
                    <a:pt x="4464" y="7144"/>
                  </a:cubicBezTo>
                  <a:lnTo>
                    <a:pt x="0" y="7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82" name="Freeform: Shape 3981">
              <a:extLst>
                <a:ext uri="{FF2B5EF4-FFF2-40B4-BE49-F238E27FC236}">
                  <a16:creationId xmlns:a16="http://schemas.microsoft.com/office/drawing/2014/main" id="{8EDE8809-97F6-4F78-AF4A-6AF1707776C2}"/>
                </a:ext>
              </a:extLst>
            </p:cNvPr>
            <p:cNvSpPr/>
            <p:nvPr/>
          </p:nvSpPr>
          <p:spPr>
            <a:xfrm>
              <a:off x="8266728" y="2378483"/>
              <a:ext cx="13394" cy="16073"/>
            </a:xfrm>
            <a:custGeom>
              <a:avLst/>
              <a:gdLst/>
              <a:ahLst/>
              <a:cxnLst/>
              <a:rect l="l" t="t" r="r" b="b"/>
              <a:pathLst>
                <a:path w="13394" h="16073">
                  <a:moveTo>
                    <a:pt x="8930" y="0"/>
                  </a:moveTo>
                  <a:lnTo>
                    <a:pt x="13394" y="1786"/>
                  </a:lnTo>
                  <a:lnTo>
                    <a:pt x="12501" y="8037"/>
                  </a:lnTo>
                  <a:lnTo>
                    <a:pt x="3572" y="16073"/>
                  </a:lnTo>
                  <a:lnTo>
                    <a:pt x="0" y="15180"/>
                  </a:lnTo>
                  <a:lnTo>
                    <a:pt x="893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81" name="Freeform: Shape 3980">
              <a:extLst>
                <a:ext uri="{FF2B5EF4-FFF2-40B4-BE49-F238E27FC236}">
                  <a16:creationId xmlns:a16="http://schemas.microsoft.com/office/drawing/2014/main" id="{16C205E2-3807-4133-840D-6F9ADA13D0F8}"/>
                </a:ext>
              </a:extLst>
            </p:cNvPr>
            <p:cNvSpPr/>
            <p:nvPr/>
          </p:nvSpPr>
          <p:spPr>
            <a:xfrm>
              <a:off x="7697237" y="2380492"/>
              <a:ext cx="7144" cy="28575"/>
            </a:xfrm>
            <a:custGeom>
              <a:avLst/>
              <a:gdLst/>
              <a:ahLst/>
              <a:cxnLst/>
              <a:rect l="l" t="t" r="r" b="b"/>
              <a:pathLst>
                <a:path w="7144" h="28575">
                  <a:moveTo>
                    <a:pt x="1786" y="0"/>
                  </a:moveTo>
                  <a:lnTo>
                    <a:pt x="4465" y="893"/>
                  </a:lnTo>
                  <a:lnTo>
                    <a:pt x="5358" y="13395"/>
                  </a:lnTo>
                  <a:lnTo>
                    <a:pt x="6251" y="16073"/>
                  </a:lnTo>
                  <a:lnTo>
                    <a:pt x="7144" y="25003"/>
                  </a:lnTo>
                  <a:lnTo>
                    <a:pt x="6251" y="28575"/>
                  </a:lnTo>
                  <a:lnTo>
                    <a:pt x="1786" y="28575"/>
                  </a:lnTo>
                  <a:lnTo>
                    <a:pt x="0" y="1786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80" name="Freeform: Shape 3979">
              <a:extLst>
                <a:ext uri="{FF2B5EF4-FFF2-40B4-BE49-F238E27FC236}">
                  <a16:creationId xmlns:a16="http://schemas.microsoft.com/office/drawing/2014/main" id="{D29CC285-58B9-4A9F-842C-7D44121C407F}"/>
                </a:ext>
              </a:extLst>
            </p:cNvPr>
            <p:cNvSpPr/>
            <p:nvPr/>
          </p:nvSpPr>
          <p:spPr>
            <a:xfrm>
              <a:off x="7650803" y="2382278"/>
              <a:ext cx="5358" cy="50899"/>
            </a:xfrm>
            <a:custGeom>
              <a:avLst/>
              <a:gdLst/>
              <a:ahLst/>
              <a:cxnLst/>
              <a:rect l="l" t="t" r="r" b="b"/>
              <a:pathLst>
                <a:path w="5358" h="50899">
                  <a:moveTo>
                    <a:pt x="0" y="0"/>
                  </a:moveTo>
                  <a:cubicBezTo>
                    <a:pt x="1935" y="2828"/>
                    <a:pt x="3423" y="5804"/>
                    <a:pt x="4465" y="8930"/>
                  </a:cubicBezTo>
                  <a:lnTo>
                    <a:pt x="5358" y="22324"/>
                  </a:lnTo>
                  <a:lnTo>
                    <a:pt x="2679" y="48220"/>
                  </a:lnTo>
                  <a:lnTo>
                    <a:pt x="893" y="5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79" name="Freeform: Shape 3978">
              <a:extLst>
                <a:ext uri="{FF2B5EF4-FFF2-40B4-BE49-F238E27FC236}">
                  <a16:creationId xmlns:a16="http://schemas.microsoft.com/office/drawing/2014/main" id="{39481DD3-379B-4F26-BCCE-01CE9F1B3B23}"/>
                </a:ext>
              </a:extLst>
            </p:cNvPr>
            <p:cNvSpPr/>
            <p:nvPr/>
          </p:nvSpPr>
          <p:spPr>
            <a:xfrm>
              <a:off x="8957736" y="2382947"/>
              <a:ext cx="9823" cy="8036"/>
            </a:xfrm>
            <a:custGeom>
              <a:avLst/>
              <a:gdLst/>
              <a:ahLst/>
              <a:cxnLst/>
              <a:rect l="l" t="t" r="r" b="b"/>
              <a:pathLst>
                <a:path w="9823" h="8036">
                  <a:moveTo>
                    <a:pt x="0" y="0"/>
                  </a:moveTo>
                  <a:lnTo>
                    <a:pt x="9823" y="0"/>
                  </a:lnTo>
                  <a:lnTo>
                    <a:pt x="9823" y="8036"/>
                  </a:lnTo>
                  <a:cubicBezTo>
                    <a:pt x="4912" y="6846"/>
                    <a:pt x="1638" y="416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78" name="Freeform: Shape 3977">
              <a:extLst>
                <a:ext uri="{FF2B5EF4-FFF2-40B4-BE49-F238E27FC236}">
                  <a16:creationId xmlns:a16="http://schemas.microsoft.com/office/drawing/2014/main" id="{DEA8E84F-90A1-4124-A788-232443E1EEE9}"/>
                </a:ext>
              </a:extLst>
            </p:cNvPr>
            <p:cNvSpPr/>
            <p:nvPr/>
          </p:nvSpPr>
          <p:spPr>
            <a:xfrm>
              <a:off x="7222773" y="2384064"/>
              <a:ext cx="22324" cy="59829"/>
            </a:xfrm>
            <a:custGeom>
              <a:avLst/>
              <a:gdLst/>
              <a:ahLst/>
              <a:cxnLst/>
              <a:rect l="l" t="t" r="r" b="b"/>
              <a:pathLst>
                <a:path w="22324" h="59829">
                  <a:moveTo>
                    <a:pt x="4465" y="0"/>
                  </a:moveTo>
                  <a:cubicBezTo>
                    <a:pt x="7888" y="4465"/>
                    <a:pt x="11162" y="8037"/>
                    <a:pt x="14288" y="10716"/>
                  </a:cubicBezTo>
                  <a:lnTo>
                    <a:pt x="22324" y="11609"/>
                  </a:lnTo>
                  <a:cubicBezTo>
                    <a:pt x="21283" y="14287"/>
                    <a:pt x="19794" y="16371"/>
                    <a:pt x="17859" y="17859"/>
                  </a:cubicBezTo>
                  <a:lnTo>
                    <a:pt x="15181" y="19645"/>
                  </a:lnTo>
                  <a:lnTo>
                    <a:pt x="14288" y="22324"/>
                  </a:lnTo>
                  <a:lnTo>
                    <a:pt x="15181" y="47327"/>
                  </a:lnTo>
                  <a:lnTo>
                    <a:pt x="14288" y="55364"/>
                  </a:lnTo>
                  <a:cubicBezTo>
                    <a:pt x="13097" y="57299"/>
                    <a:pt x="11906" y="58787"/>
                    <a:pt x="10716" y="59829"/>
                  </a:cubicBezTo>
                  <a:lnTo>
                    <a:pt x="0" y="2679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77" name="Freeform: Shape 3976">
              <a:extLst>
                <a:ext uri="{FF2B5EF4-FFF2-40B4-BE49-F238E27FC236}">
                  <a16:creationId xmlns:a16="http://schemas.microsoft.com/office/drawing/2014/main" id="{601BB559-AAA4-4396-9B3C-EC1EE29C922A}"/>
                </a:ext>
              </a:extLst>
            </p:cNvPr>
            <p:cNvSpPr/>
            <p:nvPr/>
          </p:nvSpPr>
          <p:spPr>
            <a:xfrm>
              <a:off x="7634729" y="2385849"/>
              <a:ext cx="8930" cy="8930"/>
            </a:xfrm>
            <a:custGeom>
              <a:avLst/>
              <a:gdLst/>
              <a:ahLst/>
              <a:cxnLst/>
              <a:rect l="l" t="t" r="r" b="b"/>
              <a:pathLst>
                <a:path w="8930" h="8930">
                  <a:moveTo>
                    <a:pt x="0" y="0"/>
                  </a:moveTo>
                  <a:lnTo>
                    <a:pt x="8930" y="1786"/>
                  </a:lnTo>
                  <a:lnTo>
                    <a:pt x="8037" y="8037"/>
                  </a:lnTo>
                  <a:lnTo>
                    <a:pt x="1786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76" name="Freeform: Shape 3975">
              <a:extLst>
                <a:ext uri="{FF2B5EF4-FFF2-40B4-BE49-F238E27FC236}">
                  <a16:creationId xmlns:a16="http://schemas.microsoft.com/office/drawing/2014/main" id="{FBC1BA2C-ADE9-45B0-9BD5-FD2E1EE9C98B}"/>
                </a:ext>
              </a:extLst>
            </p:cNvPr>
            <p:cNvSpPr/>
            <p:nvPr/>
          </p:nvSpPr>
          <p:spPr>
            <a:xfrm>
              <a:off x="8379242" y="2388305"/>
              <a:ext cx="6251" cy="9822"/>
            </a:xfrm>
            <a:custGeom>
              <a:avLst/>
              <a:gdLst/>
              <a:ahLst/>
              <a:cxnLst/>
              <a:rect l="l" t="t" r="r" b="b"/>
              <a:pathLst>
                <a:path w="6251" h="9822">
                  <a:moveTo>
                    <a:pt x="4465" y="0"/>
                  </a:moveTo>
                  <a:cubicBezTo>
                    <a:pt x="5655" y="2381"/>
                    <a:pt x="6251" y="4762"/>
                    <a:pt x="6251" y="7143"/>
                  </a:cubicBezTo>
                  <a:lnTo>
                    <a:pt x="2679" y="9822"/>
                  </a:lnTo>
                  <a:cubicBezTo>
                    <a:pt x="1339" y="7143"/>
                    <a:pt x="446" y="4464"/>
                    <a:pt x="0" y="1785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75" name="Freeform: Shape 3974">
              <a:extLst>
                <a:ext uri="{FF2B5EF4-FFF2-40B4-BE49-F238E27FC236}">
                  <a16:creationId xmlns:a16="http://schemas.microsoft.com/office/drawing/2014/main" id="{52FD4E11-D641-4C32-B0DA-EEED935BD836}"/>
                </a:ext>
              </a:extLst>
            </p:cNvPr>
            <p:cNvSpPr/>
            <p:nvPr/>
          </p:nvSpPr>
          <p:spPr>
            <a:xfrm>
              <a:off x="7982987" y="2390314"/>
              <a:ext cx="6251" cy="6250"/>
            </a:xfrm>
            <a:custGeom>
              <a:avLst/>
              <a:gdLst/>
              <a:ahLst/>
              <a:cxnLst/>
              <a:rect l="l" t="t" r="r" b="b"/>
              <a:pathLst>
                <a:path w="6251" h="6250">
                  <a:moveTo>
                    <a:pt x="0" y="0"/>
                  </a:moveTo>
                  <a:lnTo>
                    <a:pt x="6251" y="0"/>
                  </a:lnTo>
                  <a:lnTo>
                    <a:pt x="5358" y="6250"/>
                  </a:lnTo>
                  <a:cubicBezTo>
                    <a:pt x="1786" y="5804"/>
                    <a:pt x="0" y="372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74" name="Freeform: Shape 3973">
              <a:extLst>
                <a:ext uri="{FF2B5EF4-FFF2-40B4-BE49-F238E27FC236}">
                  <a16:creationId xmlns:a16="http://schemas.microsoft.com/office/drawing/2014/main" id="{C2C1E1E8-C371-443B-8AF6-1DBF281AD531}"/>
                </a:ext>
              </a:extLst>
            </p:cNvPr>
            <p:cNvSpPr/>
            <p:nvPr/>
          </p:nvSpPr>
          <p:spPr>
            <a:xfrm>
              <a:off x="7379936" y="2392994"/>
              <a:ext cx="3571" cy="8929"/>
            </a:xfrm>
            <a:custGeom>
              <a:avLst/>
              <a:gdLst/>
              <a:ahLst/>
              <a:cxnLst/>
              <a:rect l="l" t="t" r="r" b="b"/>
              <a:pathLst>
                <a:path w="3571" h="8929">
                  <a:moveTo>
                    <a:pt x="1786" y="0"/>
                  </a:moveTo>
                  <a:cubicBezTo>
                    <a:pt x="2678" y="595"/>
                    <a:pt x="3274" y="1190"/>
                    <a:pt x="3571" y="1786"/>
                  </a:cubicBezTo>
                  <a:lnTo>
                    <a:pt x="1786" y="8929"/>
                  </a:lnTo>
                  <a:cubicBezTo>
                    <a:pt x="744" y="8632"/>
                    <a:pt x="148" y="8036"/>
                    <a:pt x="0" y="7143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73" name="Freeform: Shape 3972">
              <a:extLst>
                <a:ext uri="{FF2B5EF4-FFF2-40B4-BE49-F238E27FC236}">
                  <a16:creationId xmlns:a16="http://schemas.microsoft.com/office/drawing/2014/main" id="{B57BCF3F-5CFD-4E6C-B1D3-F7EE819D6BF6}"/>
                </a:ext>
              </a:extLst>
            </p:cNvPr>
            <p:cNvSpPr/>
            <p:nvPr/>
          </p:nvSpPr>
          <p:spPr>
            <a:xfrm>
              <a:off x="7163837" y="2394780"/>
              <a:ext cx="2679" cy="16073"/>
            </a:xfrm>
            <a:custGeom>
              <a:avLst/>
              <a:gdLst/>
              <a:ahLst/>
              <a:cxnLst/>
              <a:rect l="l" t="t" r="r" b="b"/>
              <a:pathLst>
                <a:path w="2679" h="16073">
                  <a:moveTo>
                    <a:pt x="0" y="0"/>
                  </a:moveTo>
                  <a:cubicBezTo>
                    <a:pt x="1191" y="446"/>
                    <a:pt x="2084" y="1041"/>
                    <a:pt x="2679" y="1785"/>
                  </a:cubicBezTo>
                  <a:lnTo>
                    <a:pt x="893" y="16073"/>
                  </a:lnTo>
                  <a:cubicBezTo>
                    <a:pt x="298" y="15775"/>
                    <a:pt x="0" y="14882"/>
                    <a:pt x="0" y="133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72" name="Freeform: Shape 3971">
              <a:extLst>
                <a:ext uri="{FF2B5EF4-FFF2-40B4-BE49-F238E27FC236}">
                  <a16:creationId xmlns:a16="http://schemas.microsoft.com/office/drawing/2014/main" id="{69219EF7-855A-468A-A32A-A43BD270CB31}"/>
                </a:ext>
              </a:extLst>
            </p:cNvPr>
            <p:cNvSpPr/>
            <p:nvPr/>
          </p:nvSpPr>
          <p:spPr>
            <a:xfrm>
              <a:off x="8002632" y="2394780"/>
              <a:ext cx="6251" cy="12501"/>
            </a:xfrm>
            <a:custGeom>
              <a:avLst/>
              <a:gdLst/>
              <a:ahLst/>
              <a:cxnLst/>
              <a:rect l="l" t="t" r="r" b="b"/>
              <a:pathLst>
                <a:path w="6251" h="12501">
                  <a:moveTo>
                    <a:pt x="2679" y="0"/>
                  </a:moveTo>
                  <a:lnTo>
                    <a:pt x="6251" y="0"/>
                  </a:lnTo>
                  <a:cubicBezTo>
                    <a:pt x="5656" y="4316"/>
                    <a:pt x="4763" y="8483"/>
                    <a:pt x="3572" y="12501"/>
                  </a:cubicBezTo>
                  <a:lnTo>
                    <a:pt x="0" y="11608"/>
                  </a:lnTo>
                  <a:cubicBezTo>
                    <a:pt x="596" y="7292"/>
                    <a:pt x="1489" y="3423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71" name="Freeform: Shape 3970">
              <a:extLst>
                <a:ext uri="{FF2B5EF4-FFF2-40B4-BE49-F238E27FC236}">
                  <a16:creationId xmlns:a16="http://schemas.microsoft.com/office/drawing/2014/main" id="{738C0561-09DE-4144-8A61-E784E464B477}"/>
                </a:ext>
              </a:extLst>
            </p:cNvPr>
            <p:cNvSpPr/>
            <p:nvPr/>
          </p:nvSpPr>
          <p:spPr>
            <a:xfrm>
              <a:off x="8512294" y="2396341"/>
              <a:ext cx="1786" cy="8930"/>
            </a:xfrm>
            <a:custGeom>
              <a:avLst/>
              <a:gdLst/>
              <a:ahLst/>
              <a:cxnLst/>
              <a:rect l="l" t="t" r="r" b="b"/>
              <a:pathLst>
                <a:path w="1786" h="8930">
                  <a:moveTo>
                    <a:pt x="0" y="0"/>
                  </a:moveTo>
                  <a:cubicBezTo>
                    <a:pt x="1042" y="447"/>
                    <a:pt x="1637" y="1042"/>
                    <a:pt x="1786" y="1786"/>
                  </a:cubicBezTo>
                  <a:lnTo>
                    <a:pt x="1786" y="8930"/>
                  </a:lnTo>
                  <a:cubicBezTo>
                    <a:pt x="744" y="5805"/>
                    <a:pt x="149" y="282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70" name="Freeform: Shape 3969">
              <a:extLst>
                <a:ext uri="{FF2B5EF4-FFF2-40B4-BE49-F238E27FC236}">
                  <a16:creationId xmlns:a16="http://schemas.microsoft.com/office/drawing/2014/main" id="{6D322A9E-B7F1-44C2-B519-3BC9F9457DCF}"/>
                </a:ext>
              </a:extLst>
            </p:cNvPr>
            <p:cNvSpPr/>
            <p:nvPr/>
          </p:nvSpPr>
          <p:spPr>
            <a:xfrm>
              <a:off x="8893443" y="2396342"/>
              <a:ext cx="4465" cy="11609"/>
            </a:xfrm>
            <a:custGeom>
              <a:avLst/>
              <a:gdLst/>
              <a:ahLst/>
              <a:cxnLst/>
              <a:rect l="l" t="t" r="r" b="b"/>
              <a:pathLst>
                <a:path w="4465" h="11609">
                  <a:moveTo>
                    <a:pt x="0" y="0"/>
                  </a:moveTo>
                  <a:cubicBezTo>
                    <a:pt x="2232" y="3721"/>
                    <a:pt x="3721" y="7590"/>
                    <a:pt x="4465" y="11609"/>
                  </a:cubicBezTo>
                  <a:lnTo>
                    <a:pt x="0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69" name="Freeform: Shape 3968">
              <a:extLst>
                <a:ext uri="{FF2B5EF4-FFF2-40B4-BE49-F238E27FC236}">
                  <a16:creationId xmlns:a16="http://schemas.microsoft.com/office/drawing/2014/main" id="{DC77F96D-AB18-48AF-B71E-3F6D8497ABD3}"/>
                </a:ext>
              </a:extLst>
            </p:cNvPr>
            <p:cNvSpPr/>
            <p:nvPr/>
          </p:nvSpPr>
          <p:spPr>
            <a:xfrm>
              <a:off x="7036143" y="2397458"/>
              <a:ext cx="5357" cy="9823"/>
            </a:xfrm>
            <a:custGeom>
              <a:avLst/>
              <a:gdLst/>
              <a:ahLst/>
              <a:cxnLst/>
              <a:rect l="l" t="t" r="r" b="b"/>
              <a:pathLst>
                <a:path w="5357" h="9823">
                  <a:moveTo>
                    <a:pt x="0" y="0"/>
                  </a:moveTo>
                  <a:cubicBezTo>
                    <a:pt x="3423" y="2679"/>
                    <a:pt x="5209" y="5954"/>
                    <a:pt x="5357" y="9823"/>
                  </a:cubicBezTo>
                  <a:lnTo>
                    <a:pt x="893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68" name="Freeform: Shape 3967">
              <a:extLst>
                <a:ext uri="{FF2B5EF4-FFF2-40B4-BE49-F238E27FC236}">
                  <a16:creationId xmlns:a16="http://schemas.microsoft.com/office/drawing/2014/main" id="{0E0CC997-CCB6-4329-8FA9-F8BC729B6880}"/>
                </a:ext>
              </a:extLst>
            </p:cNvPr>
            <p:cNvSpPr/>
            <p:nvPr/>
          </p:nvSpPr>
          <p:spPr>
            <a:xfrm>
              <a:off x="8391744" y="2398127"/>
              <a:ext cx="6250" cy="7144"/>
            </a:xfrm>
            <a:custGeom>
              <a:avLst/>
              <a:gdLst/>
              <a:ahLst/>
              <a:cxnLst/>
              <a:rect l="l" t="t" r="r" b="b"/>
              <a:pathLst>
                <a:path w="6250" h="7144">
                  <a:moveTo>
                    <a:pt x="1785" y="0"/>
                  </a:moveTo>
                  <a:lnTo>
                    <a:pt x="6250" y="0"/>
                  </a:lnTo>
                  <a:cubicBezTo>
                    <a:pt x="5804" y="2530"/>
                    <a:pt x="4911" y="4614"/>
                    <a:pt x="3571" y="6251"/>
                  </a:cubicBezTo>
                  <a:lnTo>
                    <a:pt x="0" y="714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67" name="Freeform: Shape 3966">
              <a:extLst>
                <a:ext uri="{FF2B5EF4-FFF2-40B4-BE49-F238E27FC236}">
                  <a16:creationId xmlns:a16="http://schemas.microsoft.com/office/drawing/2014/main" id="{805E3D95-C8F8-495E-A82A-B16F939536B3}"/>
                </a:ext>
              </a:extLst>
            </p:cNvPr>
            <p:cNvSpPr/>
            <p:nvPr/>
          </p:nvSpPr>
          <p:spPr>
            <a:xfrm>
              <a:off x="7633836" y="2401030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1786" y="0"/>
                  </a:moveTo>
                  <a:lnTo>
                    <a:pt x="4465" y="893"/>
                  </a:lnTo>
                  <a:lnTo>
                    <a:pt x="2679" y="5358"/>
                  </a:lnTo>
                  <a:lnTo>
                    <a:pt x="0" y="6251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66" name="Freeform: Shape 3965">
              <a:extLst>
                <a:ext uri="{FF2B5EF4-FFF2-40B4-BE49-F238E27FC236}">
                  <a16:creationId xmlns:a16="http://schemas.microsoft.com/office/drawing/2014/main" id="{F710AE16-46E7-4472-989B-2B50753164AC}"/>
                </a:ext>
              </a:extLst>
            </p:cNvPr>
            <p:cNvSpPr/>
            <p:nvPr/>
          </p:nvSpPr>
          <p:spPr>
            <a:xfrm>
              <a:off x="7680271" y="2401030"/>
              <a:ext cx="6251" cy="6251"/>
            </a:xfrm>
            <a:custGeom>
              <a:avLst/>
              <a:gdLst/>
              <a:ahLst/>
              <a:cxnLst/>
              <a:rect l="l" t="t" r="r" b="b"/>
              <a:pathLst>
                <a:path w="6251" h="6251">
                  <a:moveTo>
                    <a:pt x="0" y="0"/>
                  </a:moveTo>
                  <a:lnTo>
                    <a:pt x="6251" y="0"/>
                  </a:lnTo>
                  <a:lnTo>
                    <a:pt x="5358" y="6251"/>
                  </a:lnTo>
                  <a:cubicBezTo>
                    <a:pt x="1935" y="5805"/>
                    <a:pt x="149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65" name="Freeform: Shape 3964">
              <a:extLst>
                <a:ext uri="{FF2B5EF4-FFF2-40B4-BE49-F238E27FC236}">
                  <a16:creationId xmlns:a16="http://schemas.microsoft.com/office/drawing/2014/main" id="{F8C204E2-76AA-48E4-8E41-DB9C822969B7}"/>
                </a:ext>
              </a:extLst>
            </p:cNvPr>
            <p:cNvSpPr/>
            <p:nvPr/>
          </p:nvSpPr>
          <p:spPr>
            <a:xfrm>
              <a:off x="7741886" y="2401029"/>
              <a:ext cx="8036" cy="5358"/>
            </a:xfrm>
            <a:custGeom>
              <a:avLst/>
              <a:gdLst/>
              <a:ahLst/>
              <a:cxnLst/>
              <a:rect l="l" t="t" r="r" b="b"/>
              <a:pathLst>
                <a:path w="8036" h="5358">
                  <a:moveTo>
                    <a:pt x="0" y="0"/>
                  </a:moveTo>
                  <a:lnTo>
                    <a:pt x="8036" y="0"/>
                  </a:lnTo>
                  <a:lnTo>
                    <a:pt x="7143" y="5358"/>
                  </a:lnTo>
                  <a:cubicBezTo>
                    <a:pt x="3423" y="5060"/>
                    <a:pt x="1041" y="3275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64" name="Freeform: Shape 3963">
              <a:extLst>
                <a:ext uri="{FF2B5EF4-FFF2-40B4-BE49-F238E27FC236}">
                  <a16:creationId xmlns:a16="http://schemas.microsoft.com/office/drawing/2014/main" id="{BF90FCDD-2E03-4380-A183-AC496289EA19}"/>
                </a:ext>
              </a:extLst>
            </p:cNvPr>
            <p:cNvSpPr/>
            <p:nvPr/>
          </p:nvSpPr>
          <p:spPr>
            <a:xfrm>
              <a:off x="8924697" y="2403486"/>
              <a:ext cx="2679" cy="4465"/>
            </a:xfrm>
            <a:custGeom>
              <a:avLst/>
              <a:gdLst/>
              <a:ahLst/>
              <a:cxnLst/>
              <a:rect l="l" t="t" r="r" b="b"/>
              <a:pathLst>
                <a:path w="2679" h="4465">
                  <a:moveTo>
                    <a:pt x="893" y="0"/>
                  </a:moveTo>
                  <a:cubicBezTo>
                    <a:pt x="2083" y="1339"/>
                    <a:pt x="2679" y="2828"/>
                    <a:pt x="2679" y="4465"/>
                  </a:cubicBezTo>
                  <a:lnTo>
                    <a:pt x="0" y="446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63" name="Freeform: Shape 3962">
              <a:extLst>
                <a:ext uri="{FF2B5EF4-FFF2-40B4-BE49-F238E27FC236}">
                  <a16:creationId xmlns:a16="http://schemas.microsoft.com/office/drawing/2014/main" id="{144C9F3A-A055-409E-824F-0D0AE65D567A}"/>
                </a:ext>
              </a:extLst>
            </p:cNvPr>
            <p:cNvSpPr/>
            <p:nvPr/>
          </p:nvSpPr>
          <p:spPr>
            <a:xfrm>
              <a:off x="8948807" y="2404379"/>
              <a:ext cx="6251" cy="21431"/>
            </a:xfrm>
            <a:custGeom>
              <a:avLst/>
              <a:gdLst/>
              <a:ahLst/>
              <a:cxnLst/>
              <a:rect l="l" t="t" r="r" b="b"/>
              <a:pathLst>
                <a:path w="6251" h="21431">
                  <a:moveTo>
                    <a:pt x="0" y="0"/>
                  </a:moveTo>
                  <a:lnTo>
                    <a:pt x="6251" y="0"/>
                  </a:lnTo>
                  <a:cubicBezTo>
                    <a:pt x="6251" y="10120"/>
                    <a:pt x="5953" y="17264"/>
                    <a:pt x="5358" y="21431"/>
                  </a:cubicBezTo>
                  <a:cubicBezTo>
                    <a:pt x="3423" y="19348"/>
                    <a:pt x="1935" y="16966"/>
                    <a:pt x="893" y="142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62" name="Freeform: Shape 3961">
              <a:extLst>
                <a:ext uri="{FF2B5EF4-FFF2-40B4-BE49-F238E27FC236}">
                  <a16:creationId xmlns:a16="http://schemas.microsoft.com/office/drawing/2014/main" id="{1849E7A4-63BD-405D-8BA3-ED9DE80D3F3B}"/>
                </a:ext>
              </a:extLst>
            </p:cNvPr>
            <p:cNvSpPr/>
            <p:nvPr/>
          </p:nvSpPr>
          <p:spPr>
            <a:xfrm>
              <a:off x="8270300" y="2405271"/>
              <a:ext cx="6251" cy="5358"/>
            </a:xfrm>
            <a:custGeom>
              <a:avLst/>
              <a:gdLst/>
              <a:ahLst/>
              <a:cxnLst/>
              <a:rect l="l" t="t" r="r" b="b"/>
              <a:pathLst>
                <a:path w="6251" h="5358">
                  <a:moveTo>
                    <a:pt x="2679" y="0"/>
                  </a:moveTo>
                  <a:lnTo>
                    <a:pt x="6251" y="893"/>
                  </a:lnTo>
                  <a:lnTo>
                    <a:pt x="4465" y="5358"/>
                  </a:lnTo>
                  <a:lnTo>
                    <a:pt x="0" y="3572"/>
                  </a:lnTo>
                  <a:cubicBezTo>
                    <a:pt x="595" y="2084"/>
                    <a:pt x="1488" y="893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61" name="Freeform: Shape 3960">
              <a:extLst>
                <a:ext uri="{FF2B5EF4-FFF2-40B4-BE49-F238E27FC236}">
                  <a16:creationId xmlns:a16="http://schemas.microsoft.com/office/drawing/2014/main" id="{9B83D9EC-ABC5-4B69-B1AD-85AC4FD71EDE}"/>
                </a:ext>
              </a:extLst>
            </p:cNvPr>
            <p:cNvSpPr/>
            <p:nvPr/>
          </p:nvSpPr>
          <p:spPr>
            <a:xfrm>
              <a:off x="7209379" y="2410852"/>
              <a:ext cx="4464" cy="7144"/>
            </a:xfrm>
            <a:custGeom>
              <a:avLst/>
              <a:gdLst/>
              <a:ahLst/>
              <a:cxnLst/>
              <a:rect l="l" t="t" r="r" b="b"/>
              <a:pathLst>
                <a:path w="4464" h="7144">
                  <a:moveTo>
                    <a:pt x="1785" y="0"/>
                  </a:moveTo>
                  <a:cubicBezTo>
                    <a:pt x="2976" y="446"/>
                    <a:pt x="3869" y="1042"/>
                    <a:pt x="4464" y="1786"/>
                  </a:cubicBezTo>
                  <a:cubicBezTo>
                    <a:pt x="4167" y="3870"/>
                    <a:pt x="3571" y="5655"/>
                    <a:pt x="2678" y="7144"/>
                  </a:cubicBezTo>
                  <a:lnTo>
                    <a:pt x="0" y="5358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60" name="Freeform: Shape 3959">
              <a:extLst>
                <a:ext uri="{FF2B5EF4-FFF2-40B4-BE49-F238E27FC236}">
                  <a16:creationId xmlns:a16="http://schemas.microsoft.com/office/drawing/2014/main" id="{4DEF70D4-5BDF-4BC6-B17E-11AAE7A3A03D}"/>
                </a:ext>
              </a:extLst>
            </p:cNvPr>
            <p:cNvSpPr/>
            <p:nvPr/>
          </p:nvSpPr>
          <p:spPr>
            <a:xfrm>
              <a:off x="7461196" y="2411746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3572" y="5358"/>
                  </a:ln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59" name="Freeform: Shape 3958">
              <a:extLst>
                <a:ext uri="{FF2B5EF4-FFF2-40B4-BE49-F238E27FC236}">
                  <a16:creationId xmlns:a16="http://schemas.microsoft.com/office/drawing/2014/main" id="{885F80FF-6BF6-47A1-A0AE-6CFE11812F3D}"/>
                </a:ext>
              </a:extLst>
            </p:cNvPr>
            <p:cNvSpPr/>
            <p:nvPr/>
          </p:nvSpPr>
          <p:spPr>
            <a:xfrm>
              <a:off x="7979415" y="2411746"/>
              <a:ext cx="18753" cy="80367"/>
            </a:xfrm>
            <a:custGeom>
              <a:avLst/>
              <a:gdLst/>
              <a:ahLst/>
              <a:cxnLst/>
              <a:rect l="l" t="t" r="r" b="b"/>
              <a:pathLst>
                <a:path w="18753" h="80367">
                  <a:moveTo>
                    <a:pt x="0" y="0"/>
                  </a:moveTo>
                  <a:cubicBezTo>
                    <a:pt x="3423" y="1339"/>
                    <a:pt x="5209" y="3721"/>
                    <a:pt x="5358" y="7144"/>
                  </a:cubicBezTo>
                  <a:lnTo>
                    <a:pt x="18753" y="72330"/>
                  </a:lnTo>
                  <a:cubicBezTo>
                    <a:pt x="17860" y="75456"/>
                    <a:pt x="16371" y="78135"/>
                    <a:pt x="14288" y="80367"/>
                  </a:cubicBezTo>
                  <a:cubicBezTo>
                    <a:pt x="11758" y="79921"/>
                    <a:pt x="9972" y="78730"/>
                    <a:pt x="8930" y="76795"/>
                  </a:cubicBezTo>
                  <a:lnTo>
                    <a:pt x="1786" y="57150"/>
                  </a:lnTo>
                  <a:lnTo>
                    <a:pt x="0" y="54471"/>
                  </a:lnTo>
                  <a:lnTo>
                    <a:pt x="2679" y="48220"/>
                  </a:lnTo>
                  <a:lnTo>
                    <a:pt x="3572" y="36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58" name="Freeform: Shape 3957">
              <a:extLst>
                <a:ext uri="{FF2B5EF4-FFF2-40B4-BE49-F238E27FC236}">
                  <a16:creationId xmlns:a16="http://schemas.microsoft.com/office/drawing/2014/main" id="{96690B4B-5563-4D38-B41C-AD4104316C21}"/>
                </a:ext>
              </a:extLst>
            </p:cNvPr>
            <p:cNvSpPr/>
            <p:nvPr/>
          </p:nvSpPr>
          <p:spPr>
            <a:xfrm>
              <a:off x="8392636" y="2413308"/>
              <a:ext cx="13395" cy="9822"/>
            </a:xfrm>
            <a:custGeom>
              <a:avLst/>
              <a:gdLst/>
              <a:ahLst/>
              <a:cxnLst/>
              <a:rect l="l" t="t" r="r" b="b"/>
              <a:pathLst>
                <a:path w="13395" h="9822">
                  <a:moveTo>
                    <a:pt x="8930" y="0"/>
                  </a:moveTo>
                  <a:lnTo>
                    <a:pt x="13395" y="0"/>
                  </a:lnTo>
                  <a:lnTo>
                    <a:pt x="11609" y="4464"/>
                  </a:lnTo>
                  <a:cubicBezTo>
                    <a:pt x="9823" y="6846"/>
                    <a:pt x="7740" y="8632"/>
                    <a:pt x="5358" y="9822"/>
                  </a:cubicBezTo>
                  <a:lnTo>
                    <a:pt x="0" y="8929"/>
                  </a:lnTo>
                  <a:lnTo>
                    <a:pt x="893" y="4464"/>
                  </a:lnTo>
                  <a:lnTo>
                    <a:pt x="893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57" name="Freeform: Shape 3956">
              <a:extLst>
                <a:ext uri="{FF2B5EF4-FFF2-40B4-BE49-F238E27FC236}">
                  <a16:creationId xmlns:a16="http://schemas.microsoft.com/office/drawing/2014/main" id="{B95D779E-CDB0-4FCD-B5E8-3DCA66D22532}"/>
                </a:ext>
              </a:extLst>
            </p:cNvPr>
            <p:cNvSpPr/>
            <p:nvPr/>
          </p:nvSpPr>
          <p:spPr>
            <a:xfrm>
              <a:off x="8871119" y="2415095"/>
              <a:ext cx="4465" cy="7143"/>
            </a:xfrm>
            <a:custGeom>
              <a:avLst/>
              <a:gdLst/>
              <a:ahLst/>
              <a:cxnLst/>
              <a:rect l="l" t="t" r="r" b="b"/>
              <a:pathLst>
                <a:path w="4465" h="7143">
                  <a:moveTo>
                    <a:pt x="1785" y="0"/>
                  </a:moveTo>
                  <a:cubicBezTo>
                    <a:pt x="3274" y="2232"/>
                    <a:pt x="4167" y="4613"/>
                    <a:pt x="4465" y="7143"/>
                  </a:cubicBezTo>
                  <a:lnTo>
                    <a:pt x="893" y="7143"/>
                  </a:lnTo>
                  <a:lnTo>
                    <a:pt x="0" y="5357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56" name="Freeform: Shape 3955">
              <a:extLst>
                <a:ext uri="{FF2B5EF4-FFF2-40B4-BE49-F238E27FC236}">
                  <a16:creationId xmlns:a16="http://schemas.microsoft.com/office/drawing/2014/main" id="{459F3C3B-BE65-4086-90D7-7B1ADCA53D1F}"/>
                </a:ext>
              </a:extLst>
            </p:cNvPr>
            <p:cNvSpPr/>
            <p:nvPr/>
          </p:nvSpPr>
          <p:spPr>
            <a:xfrm>
              <a:off x="7026320" y="2415317"/>
              <a:ext cx="15180" cy="31254"/>
            </a:xfrm>
            <a:custGeom>
              <a:avLst/>
              <a:gdLst/>
              <a:ahLst/>
              <a:cxnLst/>
              <a:rect l="l" t="t" r="r" b="b"/>
              <a:pathLst>
                <a:path w="15180" h="31254">
                  <a:moveTo>
                    <a:pt x="0" y="0"/>
                  </a:moveTo>
                  <a:lnTo>
                    <a:pt x="8930" y="1786"/>
                  </a:lnTo>
                  <a:lnTo>
                    <a:pt x="12502" y="10715"/>
                  </a:lnTo>
                  <a:lnTo>
                    <a:pt x="15180" y="31254"/>
                  </a:lnTo>
                  <a:cubicBezTo>
                    <a:pt x="12502" y="30063"/>
                    <a:pt x="10716" y="28277"/>
                    <a:pt x="9823" y="25896"/>
                  </a:cubicBezTo>
                  <a:lnTo>
                    <a:pt x="8037" y="16073"/>
                  </a:lnTo>
                  <a:cubicBezTo>
                    <a:pt x="7293" y="12799"/>
                    <a:pt x="6102" y="9822"/>
                    <a:pt x="4465" y="7144"/>
                  </a:cubicBezTo>
                  <a:cubicBezTo>
                    <a:pt x="2381" y="4911"/>
                    <a:pt x="893" y="253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55" name="Freeform: Shape 3954">
              <a:extLst>
                <a:ext uri="{FF2B5EF4-FFF2-40B4-BE49-F238E27FC236}">
                  <a16:creationId xmlns:a16="http://schemas.microsoft.com/office/drawing/2014/main" id="{C3544831-3EA8-4338-A576-76D178B57D09}"/>
                </a:ext>
              </a:extLst>
            </p:cNvPr>
            <p:cNvSpPr/>
            <p:nvPr/>
          </p:nvSpPr>
          <p:spPr>
            <a:xfrm>
              <a:off x="8508722" y="2415988"/>
              <a:ext cx="31254" cy="43755"/>
            </a:xfrm>
            <a:custGeom>
              <a:avLst/>
              <a:gdLst/>
              <a:ahLst/>
              <a:cxnLst/>
              <a:rect l="l" t="t" r="r" b="b"/>
              <a:pathLst>
                <a:path w="31254" h="43755">
                  <a:moveTo>
                    <a:pt x="17860" y="0"/>
                  </a:moveTo>
                  <a:lnTo>
                    <a:pt x="25896" y="2678"/>
                  </a:lnTo>
                  <a:lnTo>
                    <a:pt x="31254" y="8929"/>
                  </a:lnTo>
                  <a:lnTo>
                    <a:pt x="23217" y="12501"/>
                  </a:lnTo>
                  <a:lnTo>
                    <a:pt x="19646" y="13394"/>
                  </a:lnTo>
                  <a:lnTo>
                    <a:pt x="21432" y="19645"/>
                  </a:lnTo>
                  <a:lnTo>
                    <a:pt x="27682" y="25003"/>
                  </a:lnTo>
                  <a:lnTo>
                    <a:pt x="22324" y="31253"/>
                  </a:lnTo>
                  <a:cubicBezTo>
                    <a:pt x="23813" y="34230"/>
                    <a:pt x="25598" y="36611"/>
                    <a:pt x="27682" y="38397"/>
                  </a:cubicBezTo>
                  <a:lnTo>
                    <a:pt x="29468" y="42862"/>
                  </a:lnTo>
                  <a:lnTo>
                    <a:pt x="25003" y="43755"/>
                  </a:lnTo>
                  <a:cubicBezTo>
                    <a:pt x="22473" y="42267"/>
                    <a:pt x="20687" y="40481"/>
                    <a:pt x="19646" y="38397"/>
                  </a:cubicBezTo>
                  <a:lnTo>
                    <a:pt x="15181" y="30360"/>
                  </a:lnTo>
                  <a:lnTo>
                    <a:pt x="4465" y="31253"/>
                  </a:lnTo>
                  <a:cubicBezTo>
                    <a:pt x="2679" y="31253"/>
                    <a:pt x="1191" y="30658"/>
                    <a:pt x="0" y="29468"/>
                  </a:cubicBezTo>
                  <a:lnTo>
                    <a:pt x="1786" y="19645"/>
                  </a:lnTo>
                  <a:cubicBezTo>
                    <a:pt x="2977" y="16817"/>
                    <a:pt x="4465" y="14436"/>
                    <a:pt x="6251" y="12501"/>
                  </a:cubicBezTo>
                  <a:lnTo>
                    <a:pt x="15181" y="9822"/>
                  </a:lnTo>
                  <a:lnTo>
                    <a:pt x="1786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54" name="Freeform: Shape 3953">
              <a:extLst>
                <a:ext uri="{FF2B5EF4-FFF2-40B4-BE49-F238E27FC236}">
                  <a16:creationId xmlns:a16="http://schemas.microsoft.com/office/drawing/2014/main" id="{1F0FE572-58AB-49DA-9044-607D06099A2E}"/>
                </a:ext>
              </a:extLst>
            </p:cNvPr>
            <p:cNvSpPr/>
            <p:nvPr/>
          </p:nvSpPr>
          <p:spPr>
            <a:xfrm>
              <a:off x="8895229" y="2415988"/>
              <a:ext cx="1786" cy="5357"/>
            </a:xfrm>
            <a:custGeom>
              <a:avLst/>
              <a:gdLst/>
              <a:ahLst/>
              <a:cxnLst/>
              <a:rect l="l" t="t" r="r" b="b"/>
              <a:pathLst>
                <a:path w="1786" h="5357">
                  <a:moveTo>
                    <a:pt x="0" y="0"/>
                  </a:moveTo>
                  <a:lnTo>
                    <a:pt x="1786" y="3571"/>
                  </a:lnTo>
                  <a:cubicBezTo>
                    <a:pt x="1191" y="4464"/>
                    <a:pt x="595" y="5060"/>
                    <a:pt x="0" y="53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53" name="Freeform: Shape 3952">
              <a:extLst>
                <a:ext uri="{FF2B5EF4-FFF2-40B4-BE49-F238E27FC236}">
                  <a16:creationId xmlns:a16="http://schemas.microsoft.com/office/drawing/2014/main" id="{29CF6F5A-CB2B-4B50-A3FC-47E508AB9A44}"/>
                </a:ext>
              </a:extLst>
            </p:cNvPr>
            <p:cNvSpPr/>
            <p:nvPr/>
          </p:nvSpPr>
          <p:spPr>
            <a:xfrm>
              <a:off x="7949054" y="2416210"/>
              <a:ext cx="51793" cy="206276"/>
            </a:xfrm>
            <a:custGeom>
              <a:avLst/>
              <a:gdLst/>
              <a:ahLst/>
              <a:cxnLst/>
              <a:rect l="l" t="t" r="r" b="b"/>
              <a:pathLst>
                <a:path w="51793" h="206276">
                  <a:moveTo>
                    <a:pt x="1786" y="0"/>
                  </a:moveTo>
                  <a:lnTo>
                    <a:pt x="7144" y="0"/>
                  </a:lnTo>
                  <a:lnTo>
                    <a:pt x="11609" y="40183"/>
                  </a:lnTo>
                  <a:lnTo>
                    <a:pt x="15181" y="53578"/>
                  </a:lnTo>
                  <a:lnTo>
                    <a:pt x="20539" y="64294"/>
                  </a:lnTo>
                  <a:cubicBezTo>
                    <a:pt x="23069" y="67717"/>
                    <a:pt x="25152" y="71288"/>
                    <a:pt x="26789" y="75009"/>
                  </a:cubicBezTo>
                  <a:lnTo>
                    <a:pt x="27682" y="108049"/>
                  </a:lnTo>
                  <a:cubicBezTo>
                    <a:pt x="28724" y="112663"/>
                    <a:pt x="31105" y="115937"/>
                    <a:pt x="34826" y="117872"/>
                  </a:cubicBezTo>
                  <a:lnTo>
                    <a:pt x="45542" y="116979"/>
                  </a:lnTo>
                  <a:lnTo>
                    <a:pt x="45542" y="122337"/>
                  </a:lnTo>
                  <a:lnTo>
                    <a:pt x="51793" y="183951"/>
                  </a:lnTo>
                  <a:lnTo>
                    <a:pt x="50900" y="200025"/>
                  </a:lnTo>
                  <a:cubicBezTo>
                    <a:pt x="49858" y="203597"/>
                    <a:pt x="47774" y="205680"/>
                    <a:pt x="44649" y="206276"/>
                  </a:cubicBezTo>
                  <a:lnTo>
                    <a:pt x="38398" y="162520"/>
                  </a:lnTo>
                  <a:lnTo>
                    <a:pt x="34826" y="155376"/>
                  </a:lnTo>
                  <a:lnTo>
                    <a:pt x="32147" y="157162"/>
                  </a:lnTo>
                  <a:lnTo>
                    <a:pt x="16967" y="75902"/>
                  </a:lnTo>
                  <a:cubicBezTo>
                    <a:pt x="15627" y="71735"/>
                    <a:pt x="13841" y="67865"/>
                    <a:pt x="11609" y="64294"/>
                  </a:cubicBezTo>
                  <a:cubicBezTo>
                    <a:pt x="9674" y="64591"/>
                    <a:pt x="7888" y="65484"/>
                    <a:pt x="6251" y="66972"/>
                  </a:cubicBezTo>
                  <a:lnTo>
                    <a:pt x="0" y="15180"/>
                  </a:lnTo>
                  <a:lnTo>
                    <a:pt x="1786" y="0"/>
                  </a:lnTo>
                  <a:close/>
                  <a:moveTo>
                    <a:pt x="33040" y="121444"/>
                  </a:moveTo>
                  <a:lnTo>
                    <a:pt x="32147" y="124122"/>
                  </a:lnTo>
                  <a:lnTo>
                    <a:pt x="33933" y="137517"/>
                  </a:lnTo>
                  <a:lnTo>
                    <a:pt x="37505" y="148233"/>
                  </a:lnTo>
                  <a:cubicBezTo>
                    <a:pt x="39589" y="142875"/>
                    <a:pt x="40779" y="137815"/>
                    <a:pt x="41077" y="133052"/>
                  </a:cubicBezTo>
                  <a:cubicBezTo>
                    <a:pt x="40035" y="127694"/>
                    <a:pt x="37356" y="123825"/>
                    <a:pt x="33040" y="1214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52" name="Freeform: Shape 3951">
              <a:extLst>
                <a:ext uri="{FF2B5EF4-FFF2-40B4-BE49-F238E27FC236}">
                  <a16:creationId xmlns:a16="http://schemas.microsoft.com/office/drawing/2014/main" id="{3D7393FB-C64B-4B4E-9C5A-A21E76A8976F}"/>
                </a:ext>
              </a:extLst>
            </p:cNvPr>
            <p:cNvSpPr/>
            <p:nvPr/>
          </p:nvSpPr>
          <p:spPr>
            <a:xfrm>
              <a:off x="7702595" y="2417996"/>
              <a:ext cx="8930" cy="13394"/>
            </a:xfrm>
            <a:custGeom>
              <a:avLst/>
              <a:gdLst/>
              <a:ahLst/>
              <a:cxnLst/>
              <a:rect l="l" t="t" r="r" b="b"/>
              <a:pathLst>
                <a:path w="8930" h="13394">
                  <a:moveTo>
                    <a:pt x="893" y="0"/>
                  </a:moveTo>
                  <a:cubicBezTo>
                    <a:pt x="3721" y="595"/>
                    <a:pt x="6400" y="1488"/>
                    <a:pt x="8930" y="2679"/>
                  </a:cubicBezTo>
                  <a:lnTo>
                    <a:pt x="5358" y="10715"/>
                  </a:lnTo>
                  <a:lnTo>
                    <a:pt x="1786" y="13394"/>
                  </a:lnTo>
                  <a:cubicBezTo>
                    <a:pt x="744" y="12799"/>
                    <a:pt x="149" y="11906"/>
                    <a:pt x="0" y="10715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51" name="Freeform: Shape 3950">
              <a:extLst>
                <a:ext uri="{FF2B5EF4-FFF2-40B4-BE49-F238E27FC236}">
                  <a16:creationId xmlns:a16="http://schemas.microsoft.com/office/drawing/2014/main" id="{56083FF1-5E7F-407C-8AA5-BEED873D2ACA}"/>
                </a:ext>
              </a:extLst>
            </p:cNvPr>
            <p:cNvSpPr/>
            <p:nvPr/>
          </p:nvSpPr>
          <p:spPr>
            <a:xfrm>
              <a:off x="8317627" y="2420452"/>
              <a:ext cx="7144" cy="8037"/>
            </a:xfrm>
            <a:custGeom>
              <a:avLst/>
              <a:gdLst/>
              <a:ahLst/>
              <a:cxnLst/>
              <a:rect l="l" t="t" r="r" b="b"/>
              <a:pathLst>
                <a:path w="7144" h="8037">
                  <a:moveTo>
                    <a:pt x="893" y="0"/>
                  </a:moveTo>
                  <a:lnTo>
                    <a:pt x="7144" y="0"/>
                  </a:lnTo>
                  <a:lnTo>
                    <a:pt x="6251" y="7144"/>
                  </a:lnTo>
                  <a:lnTo>
                    <a:pt x="1786" y="8037"/>
                  </a:lnTo>
                  <a:lnTo>
                    <a:pt x="0" y="446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50" name="Freeform: Shape 3949">
              <a:extLst>
                <a:ext uri="{FF2B5EF4-FFF2-40B4-BE49-F238E27FC236}">
                  <a16:creationId xmlns:a16="http://schemas.microsoft.com/office/drawing/2014/main" id="{BF30D68D-7A3B-44E0-A30E-F7CA1C6BDBE9}"/>
                </a:ext>
              </a:extLst>
            </p:cNvPr>
            <p:cNvSpPr/>
            <p:nvPr/>
          </p:nvSpPr>
          <p:spPr>
            <a:xfrm>
              <a:off x="7633836" y="2420676"/>
              <a:ext cx="5358" cy="16073"/>
            </a:xfrm>
            <a:custGeom>
              <a:avLst/>
              <a:gdLst/>
              <a:ahLst/>
              <a:cxnLst/>
              <a:rect l="l" t="t" r="r" b="b"/>
              <a:pathLst>
                <a:path w="5358" h="16073">
                  <a:moveTo>
                    <a:pt x="0" y="0"/>
                  </a:moveTo>
                  <a:cubicBezTo>
                    <a:pt x="2679" y="1339"/>
                    <a:pt x="4465" y="3125"/>
                    <a:pt x="5358" y="5357"/>
                  </a:cubicBezTo>
                  <a:lnTo>
                    <a:pt x="3572" y="16073"/>
                  </a:lnTo>
                  <a:cubicBezTo>
                    <a:pt x="2233" y="15031"/>
                    <a:pt x="1340" y="13543"/>
                    <a:pt x="893" y="116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49" name="Freeform: Shape 3948">
              <a:extLst>
                <a:ext uri="{FF2B5EF4-FFF2-40B4-BE49-F238E27FC236}">
                  <a16:creationId xmlns:a16="http://schemas.microsoft.com/office/drawing/2014/main" id="{DBEAF7BA-7DBD-44FB-9107-4DCB747F0B7E}"/>
                </a:ext>
              </a:extLst>
            </p:cNvPr>
            <p:cNvSpPr/>
            <p:nvPr/>
          </p:nvSpPr>
          <p:spPr>
            <a:xfrm>
              <a:off x="8268514" y="2429381"/>
              <a:ext cx="8930" cy="8930"/>
            </a:xfrm>
            <a:custGeom>
              <a:avLst/>
              <a:gdLst/>
              <a:ahLst/>
              <a:cxnLst/>
              <a:rect l="l" t="t" r="r" b="b"/>
              <a:pathLst>
                <a:path w="8930" h="8930">
                  <a:moveTo>
                    <a:pt x="0" y="0"/>
                  </a:moveTo>
                  <a:lnTo>
                    <a:pt x="7144" y="0"/>
                  </a:lnTo>
                  <a:cubicBezTo>
                    <a:pt x="8037" y="3125"/>
                    <a:pt x="8632" y="6102"/>
                    <a:pt x="8930" y="8930"/>
                  </a:cubicBezTo>
                  <a:cubicBezTo>
                    <a:pt x="3869" y="7739"/>
                    <a:pt x="893" y="476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48" name="Freeform: Shape 3947">
              <a:extLst>
                <a:ext uri="{FF2B5EF4-FFF2-40B4-BE49-F238E27FC236}">
                  <a16:creationId xmlns:a16="http://schemas.microsoft.com/office/drawing/2014/main" id="{E3D5E6EA-14B6-49C5-A7BF-B782E9E140CF}"/>
                </a:ext>
              </a:extLst>
            </p:cNvPr>
            <p:cNvSpPr/>
            <p:nvPr/>
          </p:nvSpPr>
          <p:spPr>
            <a:xfrm>
              <a:off x="8872012" y="2434740"/>
              <a:ext cx="8036" cy="4465"/>
            </a:xfrm>
            <a:custGeom>
              <a:avLst/>
              <a:gdLst/>
              <a:ahLst/>
              <a:cxnLst/>
              <a:rect l="l" t="t" r="r" b="b"/>
              <a:pathLst>
                <a:path w="8036" h="4465">
                  <a:moveTo>
                    <a:pt x="892" y="0"/>
                  </a:moveTo>
                  <a:cubicBezTo>
                    <a:pt x="3720" y="893"/>
                    <a:pt x="6102" y="2381"/>
                    <a:pt x="8036" y="4465"/>
                  </a:cubicBezTo>
                  <a:lnTo>
                    <a:pt x="0" y="4465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47" name="Freeform: Shape 3946">
              <a:extLst>
                <a:ext uri="{FF2B5EF4-FFF2-40B4-BE49-F238E27FC236}">
                  <a16:creationId xmlns:a16="http://schemas.microsoft.com/office/drawing/2014/main" id="{8A493F77-3B46-46E7-A788-F07824DF9F35}"/>
                </a:ext>
              </a:extLst>
            </p:cNvPr>
            <p:cNvSpPr/>
            <p:nvPr/>
          </p:nvSpPr>
          <p:spPr>
            <a:xfrm>
              <a:off x="8007097" y="2437642"/>
              <a:ext cx="1786" cy="6251"/>
            </a:xfrm>
            <a:custGeom>
              <a:avLst/>
              <a:gdLst/>
              <a:ahLst/>
              <a:cxnLst/>
              <a:rect l="l" t="t" r="r" b="b"/>
              <a:pathLst>
                <a:path w="1786" h="6251">
                  <a:moveTo>
                    <a:pt x="0" y="0"/>
                  </a:moveTo>
                  <a:lnTo>
                    <a:pt x="1786" y="893"/>
                  </a:lnTo>
                  <a:lnTo>
                    <a:pt x="1786" y="6251"/>
                  </a:lnTo>
                  <a:cubicBezTo>
                    <a:pt x="596" y="4167"/>
                    <a:pt x="0" y="208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46" name="Freeform: Shape 3945">
              <a:extLst>
                <a:ext uri="{FF2B5EF4-FFF2-40B4-BE49-F238E27FC236}">
                  <a16:creationId xmlns:a16="http://schemas.microsoft.com/office/drawing/2014/main" id="{54ECB2B3-7B9B-428D-9570-17AB06B20311}"/>
                </a:ext>
              </a:extLst>
            </p:cNvPr>
            <p:cNvSpPr/>
            <p:nvPr/>
          </p:nvSpPr>
          <p:spPr>
            <a:xfrm>
              <a:off x="7649910" y="2439427"/>
              <a:ext cx="4465" cy="44648"/>
            </a:xfrm>
            <a:custGeom>
              <a:avLst/>
              <a:gdLst/>
              <a:ahLst/>
              <a:cxnLst/>
              <a:rect l="l" t="t" r="r" b="b"/>
              <a:pathLst>
                <a:path w="4465" h="44648">
                  <a:moveTo>
                    <a:pt x="1786" y="0"/>
                  </a:moveTo>
                  <a:cubicBezTo>
                    <a:pt x="2976" y="3125"/>
                    <a:pt x="3869" y="6102"/>
                    <a:pt x="4465" y="8930"/>
                  </a:cubicBezTo>
                  <a:lnTo>
                    <a:pt x="4465" y="21431"/>
                  </a:lnTo>
                  <a:lnTo>
                    <a:pt x="3572" y="44648"/>
                  </a:lnTo>
                  <a:cubicBezTo>
                    <a:pt x="2232" y="41225"/>
                    <a:pt x="1339" y="37951"/>
                    <a:pt x="893" y="34826"/>
                  </a:cubicBezTo>
                  <a:lnTo>
                    <a:pt x="0" y="10716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45" name="Freeform: Shape 3944">
              <a:extLst>
                <a:ext uri="{FF2B5EF4-FFF2-40B4-BE49-F238E27FC236}">
                  <a16:creationId xmlns:a16="http://schemas.microsoft.com/office/drawing/2014/main" id="{FD02BC06-F0AB-46F8-9DE4-6D41524D9962}"/>
                </a:ext>
              </a:extLst>
            </p:cNvPr>
            <p:cNvSpPr/>
            <p:nvPr/>
          </p:nvSpPr>
          <p:spPr>
            <a:xfrm>
              <a:off x="7732063" y="2439428"/>
              <a:ext cx="5358" cy="6251"/>
            </a:xfrm>
            <a:custGeom>
              <a:avLst/>
              <a:gdLst/>
              <a:ahLst/>
              <a:cxnLst/>
              <a:rect l="l" t="t" r="r" b="b"/>
              <a:pathLst>
                <a:path w="5358" h="6251">
                  <a:moveTo>
                    <a:pt x="0" y="0"/>
                  </a:moveTo>
                  <a:lnTo>
                    <a:pt x="5358" y="0"/>
                  </a:lnTo>
                  <a:lnTo>
                    <a:pt x="3572" y="3572"/>
                  </a:ln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44" name="Freeform: Shape 3943">
              <a:extLst>
                <a:ext uri="{FF2B5EF4-FFF2-40B4-BE49-F238E27FC236}">
                  <a16:creationId xmlns:a16="http://schemas.microsoft.com/office/drawing/2014/main" id="{F4C88463-8FAA-41B3-BECC-1684A57B1EEC}"/>
                </a:ext>
              </a:extLst>
            </p:cNvPr>
            <p:cNvSpPr/>
            <p:nvPr/>
          </p:nvSpPr>
          <p:spPr>
            <a:xfrm>
              <a:off x="8337272" y="2445456"/>
              <a:ext cx="6251" cy="17859"/>
            </a:xfrm>
            <a:custGeom>
              <a:avLst/>
              <a:gdLst/>
              <a:ahLst/>
              <a:cxnLst/>
              <a:rect l="l" t="t" r="r" b="b"/>
              <a:pathLst>
                <a:path w="6251" h="17859">
                  <a:moveTo>
                    <a:pt x="1786" y="0"/>
                  </a:moveTo>
                  <a:cubicBezTo>
                    <a:pt x="4168" y="2083"/>
                    <a:pt x="5656" y="4464"/>
                    <a:pt x="6251" y="7143"/>
                  </a:cubicBezTo>
                  <a:cubicBezTo>
                    <a:pt x="5656" y="11310"/>
                    <a:pt x="4763" y="14882"/>
                    <a:pt x="3572" y="17859"/>
                  </a:cubicBezTo>
                  <a:cubicBezTo>
                    <a:pt x="1786" y="16222"/>
                    <a:pt x="596" y="14138"/>
                    <a:pt x="0" y="11608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43" name="Freeform: Shape 3942">
              <a:extLst>
                <a:ext uri="{FF2B5EF4-FFF2-40B4-BE49-F238E27FC236}">
                  <a16:creationId xmlns:a16="http://schemas.microsoft.com/office/drawing/2014/main" id="{012E9E97-BC5B-44ED-94E9-4BD98E41FFA8}"/>
                </a:ext>
              </a:extLst>
            </p:cNvPr>
            <p:cNvSpPr/>
            <p:nvPr/>
          </p:nvSpPr>
          <p:spPr>
            <a:xfrm>
              <a:off x="7221880" y="2445678"/>
              <a:ext cx="2679" cy="3572"/>
            </a:xfrm>
            <a:custGeom>
              <a:avLst/>
              <a:gdLst/>
              <a:ahLst/>
              <a:cxnLst/>
              <a:rect l="l" t="t" r="r" b="b"/>
              <a:pathLst>
                <a:path w="2679" h="3572">
                  <a:moveTo>
                    <a:pt x="893" y="0"/>
                  </a:moveTo>
                  <a:lnTo>
                    <a:pt x="2679" y="0"/>
                  </a:lnTo>
                  <a:lnTo>
                    <a:pt x="1786" y="3572"/>
                  </a:ln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42" name="Freeform: Shape 3941">
              <a:extLst>
                <a:ext uri="{FF2B5EF4-FFF2-40B4-BE49-F238E27FC236}">
                  <a16:creationId xmlns:a16="http://schemas.microsoft.com/office/drawing/2014/main" id="{B3BD50BC-A5EA-410C-B4A5-41D7CCF1C348}"/>
                </a:ext>
              </a:extLst>
            </p:cNvPr>
            <p:cNvSpPr/>
            <p:nvPr/>
          </p:nvSpPr>
          <p:spPr>
            <a:xfrm>
              <a:off x="8262263" y="2446348"/>
              <a:ext cx="10716" cy="25897"/>
            </a:xfrm>
            <a:custGeom>
              <a:avLst/>
              <a:gdLst/>
              <a:ahLst/>
              <a:cxnLst/>
              <a:rect l="l" t="t" r="r" b="b"/>
              <a:pathLst>
                <a:path w="10716" h="25897">
                  <a:moveTo>
                    <a:pt x="0" y="0"/>
                  </a:moveTo>
                  <a:cubicBezTo>
                    <a:pt x="6251" y="298"/>
                    <a:pt x="9823" y="2977"/>
                    <a:pt x="10716" y="8037"/>
                  </a:cubicBezTo>
                  <a:cubicBezTo>
                    <a:pt x="8037" y="13990"/>
                    <a:pt x="6251" y="19646"/>
                    <a:pt x="5358" y="25004"/>
                  </a:cubicBezTo>
                  <a:lnTo>
                    <a:pt x="0" y="25897"/>
                  </a:lnTo>
                  <a:lnTo>
                    <a:pt x="893" y="14288"/>
                  </a:lnTo>
                  <a:cubicBezTo>
                    <a:pt x="1935" y="13097"/>
                    <a:pt x="3125" y="12204"/>
                    <a:pt x="4465" y="116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41" name="Freeform: Shape 3940">
              <a:extLst>
                <a:ext uri="{FF2B5EF4-FFF2-40B4-BE49-F238E27FC236}">
                  <a16:creationId xmlns:a16="http://schemas.microsoft.com/office/drawing/2014/main" id="{5CE6FEA2-D19B-411F-867F-ADAA39C88357}"/>
                </a:ext>
              </a:extLst>
            </p:cNvPr>
            <p:cNvSpPr/>
            <p:nvPr/>
          </p:nvSpPr>
          <p:spPr>
            <a:xfrm>
              <a:off x="8023171" y="2450144"/>
              <a:ext cx="2679" cy="8929"/>
            </a:xfrm>
            <a:custGeom>
              <a:avLst/>
              <a:gdLst/>
              <a:ahLst/>
              <a:cxnLst/>
              <a:rect l="l" t="t" r="r" b="b"/>
              <a:pathLst>
                <a:path w="2679" h="8929">
                  <a:moveTo>
                    <a:pt x="0" y="0"/>
                  </a:moveTo>
                  <a:cubicBezTo>
                    <a:pt x="1190" y="297"/>
                    <a:pt x="2083" y="893"/>
                    <a:pt x="2679" y="1786"/>
                  </a:cubicBezTo>
                  <a:cubicBezTo>
                    <a:pt x="2530" y="4613"/>
                    <a:pt x="2232" y="6995"/>
                    <a:pt x="1786" y="8929"/>
                  </a:cubicBezTo>
                  <a:cubicBezTo>
                    <a:pt x="595" y="8632"/>
                    <a:pt x="0" y="8036"/>
                    <a:pt x="0" y="71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40" name="Freeform: Shape 3939">
              <a:extLst>
                <a:ext uri="{FF2B5EF4-FFF2-40B4-BE49-F238E27FC236}">
                  <a16:creationId xmlns:a16="http://schemas.microsoft.com/office/drawing/2014/main" id="{E78DD3DF-2FA6-4C66-86D3-DE99DB04812B}"/>
                </a:ext>
              </a:extLst>
            </p:cNvPr>
            <p:cNvSpPr/>
            <p:nvPr/>
          </p:nvSpPr>
          <p:spPr>
            <a:xfrm>
              <a:off x="8898801" y="2451706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3571" y="6251"/>
                  </a:lnTo>
                  <a:cubicBezTo>
                    <a:pt x="1637" y="4465"/>
                    <a:pt x="446" y="238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39" name="Freeform: Shape 3938">
              <a:extLst>
                <a:ext uri="{FF2B5EF4-FFF2-40B4-BE49-F238E27FC236}">
                  <a16:creationId xmlns:a16="http://schemas.microsoft.com/office/drawing/2014/main" id="{94F95DC6-1A7E-4A99-9E3D-BB586891CBC1}"/>
                </a:ext>
              </a:extLst>
            </p:cNvPr>
            <p:cNvSpPr/>
            <p:nvPr/>
          </p:nvSpPr>
          <p:spPr>
            <a:xfrm>
              <a:off x="7163837" y="2451929"/>
              <a:ext cx="1786" cy="9822"/>
            </a:xfrm>
            <a:custGeom>
              <a:avLst/>
              <a:gdLst/>
              <a:ahLst/>
              <a:cxnLst/>
              <a:rect l="l" t="t" r="r" b="b"/>
              <a:pathLst>
                <a:path w="1786" h="9822">
                  <a:moveTo>
                    <a:pt x="0" y="0"/>
                  </a:moveTo>
                  <a:lnTo>
                    <a:pt x="1786" y="2678"/>
                  </a:lnTo>
                  <a:cubicBezTo>
                    <a:pt x="1488" y="5506"/>
                    <a:pt x="1191" y="7887"/>
                    <a:pt x="893" y="98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38" name="Freeform: Shape 3937">
              <a:extLst>
                <a:ext uri="{FF2B5EF4-FFF2-40B4-BE49-F238E27FC236}">
                  <a16:creationId xmlns:a16="http://schemas.microsoft.com/office/drawing/2014/main" id="{3DD1A4EB-202D-4053-9C31-BB2C20118117}"/>
                </a:ext>
              </a:extLst>
            </p:cNvPr>
            <p:cNvSpPr/>
            <p:nvPr/>
          </p:nvSpPr>
          <p:spPr>
            <a:xfrm>
              <a:off x="8312269" y="2453492"/>
              <a:ext cx="19646" cy="20539"/>
            </a:xfrm>
            <a:custGeom>
              <a:avLst/>
              <a:gdLst/>
              <a:ahLst/>
              <a:cxnLst/>
              <a:rect l="l" t="t" r="r" b="b"/>
              <a:pathLst>
                <a:path w="19646" h="20539">
                  <a:moveTo>
                    <a:pt x="6251" y="0"/>
                  </a:moveTo>
                  <a:cubicBezTo>
                    <a:pt x="10269" y="3274"/>
                    <a:pt x="13544" y="6549"/>
                    <a:pt x="16074" y="9823"/>
                  </a:cubicBezTo>
                  <a:cubicBezTo>
                    <a:pt x="18157" y="13544"/>
                    <a:pt x="19348" y="17115"/>
                    <a:pt x="19646" y="20539"/>
                  </a:cubicBezTo>
                  <a:lnTo>
                    <a:pt x="14288" y="20539"/>
                  </a:lnTo>
                  <a:lnTo>
                    <a:pt x="4465" y="9823"/>
                  </a:lnTo>
                  <a:cubicBezTo>
                    <a:pt x="2382" y="7590"/>
                    <a:pt x="893" y="5209"/>
                    <a:pt x="0" y="2679"/>
                  </a:cubicBezTo>
                  <a:lnTo>
                    <a:pt x="625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37" name="Freeform: Shape 3936">
              <a:extLst>
                <a:ext uri="{FF2B5EF4-FFF2-40B4-BE49-F238E27FC236}">
                  <a16:creationId xmlns:a16="http://schemas.microsoft.com/office/drawing/2014/main" id="{BA7491B8-4178-46DD-96EC-C9339F2AB681}"/>
                </a:ext>
              </a:extLst>
            </p:cNvPr>
            <p:cNvSpPr/>
            <p:nvPr/>
          </p:nvSpPr>
          <p:spPr>
            <a:xfrm>
              <a:off x="8941663" y="2454385"/>
              <a:ext cx="8037" cy="6251"/>
            </a:xfrm>
            <a:custGeom>
              <a:avLst/>
              <a:gdLst/>
              <a:ahLst/>
              <a:cxnLst/>
              <a:rect l="l" t="t" r="r" b="b"/>
              <a:pathLst>
                <a:path w="8037" h="6251">
                  <a:moveTo>
                    <a:pt x="3572" y="0"/>
                  </a:moveTo>
                  <a:lnTo>
                    <a:pt x="8037" y="0"/>
                  </a:lnTo>
                  <a:lnTo>
                    <a:pt x="5358" y="6251"/>
                  </a:lnTo>
                  <a:lnTo>
                    <a:pt x="0" y="6251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36" name="Freeform: Shape 3935">
              <a:extLst>
                <a:ext uri="{FF2B5EF4-FFF2-40B4-BE49-F238E27FC236}">
                  <a16:creationId xmlns:a16="http://schemas.microsoft.com/office/drawing/2014/main" id="{8F2F1D97-AE1E-41F3-B446-6324AA3A5945}"/>
                </a:ext>
              </a:extLst>
            </p:cNvPr>
            <p:cNvSpPr/>
            <p:nvPr/>
          </p:nvSpPr>
          <p:spPr>
            <a:xfrm>
              <a:off x="8872904" y="2455278"/>
              <a:ext cx="14288" cy="21431"/>
            </a:xfrm>
            <a:custGeom>
              <a:avLst/>
              <a:gdLst/>
              <a:ahLst/>
              <a:cxnLst/>
              <a:rect l="l" t="t" r="r" b="b"/>
              <a:pathLst>
                <a:path w="14288" h="21431">
                  <a:moveTo>
                    <a:pt x="894" y="0"/>
                  </a:moveTo>
                  <a:cubicBezTo>
                    <a:pt x="4763" y="2381"/>
                    <a:pt x="7442" y="5358"/>
                    <a:pt x="8930" y="8930"/>
                  </a:cubicBezTo>
                  <a:lnTo>
                    <a:pt x="14288" y="21431"/>
                  </a:lnTo>
                  <a:cubicBezTo>
                    <a:pt x="8930" y="20836"/>
                    <a:pt x="4763" y="19050"/>
                    <a:pt x="1786" y="16074"/>
                  </a:cubicBezTo>
                  <a:lnTo>
                    <a:pt x="0" y="982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35" name="Freeform: Shape 3934">
              <a:extLst>
                <a:ext uri="{FF2B5EF4-FFF2-40B4-BE49-F238E27FC236}">
                  <a16:creationId xmlns:a16="http://schemas.microsoft.com/office/drawing/2014/main" id="{2063DDE9-8E64-4F6D-A2FF-A6262E675A85}"/>
                </a:ext>
              </a:extLst>
            </p:cNvPr>
            <p:cNvSpPr/>
            <p:nvPr/>
          </p:nvSpPr>
          <p:spPr>
            <a:xfrm>
              <a:off x="7226345" y="2458180"/>
              <a:ext cx="3572" cy="20539"/>
            </a:xfrm>
            <a:custGeom>
              <a:avLst/>
              <a:gdLst/>
              <a:ahLst/>
              <a:cxnLst/>
              <a:rect l="l" t="t" r="r" b="b"/>
              <a:pathLst>
                <a:path w="3572" h="20539">
                  <a:moveTo>
                    <a:pt x="0" y="0"/>
                  </a:moveTo>
                  <a:lnTo>
                    <a:pt x="3572" y="893"/>
                  </a:lnTo>
                  <a:lnTo>
                    <a:pt x="3572" y="20539"/>
                  </a:lnTo>
                  <a:cubicBezTo>
                    <a:pt x="1935" y="18157"/>
                    <a:pt x="1042" y="15478"/>
                    <a:pt x="893" y="125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34" name="Freeform: Shape 3933">
              <a:extLst>
                <a:ext uri="{FF2B5EF4-FFF2-40B4-BE49-F238E27FC236}">
                  <a16:creationId xmlns:a16="http://schemas.microsoft.com/office/drawing/2014/main" id="{119CBDAC-2602-45E5-92C9-AC1CD9E4C285}"/>
                </a:ext>
              </a:extLst>
            </p:cNvPr>
            <p:cNvSpPr/>
            <p:nvPr/>
          </p:nvSpPr>
          <p:spPr>
            <a:xfrm>
              <a:off x="7883868" y="2459965"/>
              <a:ext cx="3571" cy="3572"/>
            </a:xfrm>
            <a:custGeom>
              <a:avLst/>
              <a:gdLst/>
              <a:ahLst/>
              <a:cxnLst/>
              <a:rect l="l" t="t" r="r" b="b"/>
              <a:pathLst>
                <a:path w="3571" h="3572">
                  <a:moveTo>
                    <a:pt x="1786" y="0"/>
                  </a:moveTo>
                  <a:lnTo>
                    <a:pt x="3571" y="3572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33" name="Freeform: Shape 3932">
              <a:extLst>
                <a:ext uri="{FF2B5EF4-FFF2-40B4-BE49-F238E27FC236}">
                  <a16:creationId xmlns:a16="http://schemas.microsoft.com/office/drawing/2014/main" id="{E54B7773-171C-49D8-8FE4-93D2BE068E06}"/>
                </a:ext>
              </a:extLst>
            </p:cNvPr>
            <p:cNvSpPr/>
            <p:nvPr/>
          </p:nvSpPr>
          <p:spPr>
            <a:xfrm>
              <a:off x="8007990" y="2459965"/>
              <a:ext cx="5358" cy="7144"/>
            </a:xfrm>
            <a:custGeom>
              <a:avLst/>
              <a:gdLst/>
              <a:ahLst/>
              <a:cxnLst/>
              <a:rect l="l" t="t" r="r" b="b"/>
              <a:pathLst>
                <a:path w="5358" h="7144">
                  <a:moveTo>
                    <a:pt x="893" y="0"/>
                  </a:moveTo>
                  <a:lnTo>
                    <a:pt x="5358" y="0"/>
                  </a:lnTo>
                  <a:lnTo>
                    <a:pt x="5358" y="7144"/>
                  </a:lnTo>
                  <a:lnTo>
                    <a:pt x="0" y="7144"/>
                  </a:lnTo>
                  <a:cubicBezTo>
                    <a:pt x="149" y="4465"/>
                    <a:pt x="447" y="2084"/>
                    <a:pt x="89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32" name="Freeform: Shape 3931">
              <a:extLst>
                <a:ext uri="{FF2B5EF4-FFF2-40B4-BE49-F238E27FC236}">
                  <a16:creationId xmlns:a16="http://schemas.microsoft.com/office/drawing/2014/main" id="{7A961F03-FD53-42E4-87BD-E5603318819B}"/>
                </a:ext>
              </a:extLst>
            </p:cNvPr>
            <p:cNvSpPr/>
            <p:nvPr/>
          </p:nvSpPr>
          <p:spPr>
            <a:xfrm>
              <a:off x="8951486" y="2464208"/>
              <a:ext cx="5358" cy="12501"/>
            </a:xfrm>
            <a:custGeom>
              <a:avLst/>
              <a:gdLst/>
              <a:ahLst/>
              <a:cxnLst/>
              <a:rect l="l" t="t" r="r" b="b"/>
              <a:pathLst>
                <a:path w="5358" h="12501">
                  <a:moveTo>
                    <a:pt x="893" y="0"/>
                  </a:moveTo>
                  <a:lnTo>
                    <a:pt x="5358" y="1786"/>
                  </a:lnTo>
                  <a:lnTo>
                    <a:pt x="3572" y="11608"/>
                  </a:lnTo>
                  <a:lnTo>
                    <a:pt x="0" y="12501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31" name="Freeform: Shape 3930">
              <a:extLst>
                <a:ext uri="{FF2B5EF4-FFF2-40B4-BE49-F238E27FC236}">
                  <a16:creationId xmlns:a16="http://schemas.microsoft.com/office/drawing/2014/main" id="{63F342AE-DD58-4767-9FF8-BBFF84118D5A}"/>
                </a:ext>
              </a:extLst>
            </p:cNvPr>
            <p:cNvSpPr/>
            <p:nvPr/>
          </p:nvSpPr>
          <p:spPr>
            <a:xfrm>
              <a:off x="8904158" y="2468672"/>
              <a:ext cx="6251" cy="8036"/>
            </a:xfrm>
            <a:custGeom>
              <a:avLst/>
              <a:gdLst/>
              <a:ahLst/>
              <a:cxnLst/>
              <a:rect l="l" t="t" r="r" b="b"/>
              <a:pathLst>
                <a:path w="6251" h="8036">
                  <a:moveTo>
                    <a:pt x="0" y="0"/>
                  </a:moveTo>
                  <a:cubicBezTo>
                    <a:pt x="2828" y="1786"/>
                    <a:pt x="4912" y="4167"/>
                    <a:pt x="6251" y="7143"/>
                  </a:cubicBezTo>
                  <a:lnTo>
                    <a:pt x="0" y="8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30" name="Freeform: Shape 3929">
              <a:extLst>
                <a:ext uri="{FF2B5EF4-FFF2-40B4-BE49-F238E27FC236}">
                  <a16:creationId xmlns:a16="http://schemas.microsoft.com/office/drawing/2014/main" id="{47DC759D-D394-4929-82DB-924233019DB4}"/>
                </a:ext>
              </a:extLst>
            </p:cNvPr>
            <p:cNvSpPr/>
            <p:nvPr/>
          </p:nvSpPr>
          <p:spPr>
            <a:xfrm>
              <a:off x="8334594" y="2474030"/>
              <a:ext cx="5357" cy="44648"/>
            </a:xfrm>
            <a:custGeom>
              <a:avLst/>
              <a:gdLst/>
              <a:ahLst/>
              <a:cxnLst/>
              <a:rect l="l" t="t" r="r" b="b"/>
              <a:pathLst>
                <a:path w="5357" h="44648">
                  <a:moveTo>
                    <a:pt x="4464" y="0"/>
                  </a:moveTo>
                  <a:lnTo>
                    <a:pt x="5357" y="10715"/>
                  </a:lnTo>
                  <a:lnTo>
                    <a:pt x="3571" y="33932"/>
                  </a:lnTo>
                  <a:cubicBezTo>
                    <a:pt x="3274" y="37951"/>
                    <a:pt x="2678" y="41523"/>
                    <a:pt x="1785" y="44648"/>
                  </a:cubicBezTo>
                  <a:cubicBezTo>
                    <a:pt x="595" y="41076"/>
                    <a:pt x="0" y="37504"/>
                    <a:pt x="0" y="33932"/>
                  </a:cubicBezTo>
                  <a:lnTo>
                    <a:pt x="1785" y="10715"/>
                  </a:lnTo>
                  <a:lnTo>
                    <a:pt x="44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29" name="Freeform: Shape 3928">
              <a:extLst>
                <a:ext uri="{FF2B5EF4-FFF2-40B4-BE49-F238E27FC236}">
                  <a16:creationId xmlns:a16="http://schemas.microsoft.com/office/drawing/2014/main" id="{D999F30F-11CD-4E9A-A347-3F1FC4F78C3C}"/>
                </a:ext>
              </a:extLst>
            </p:cNvPr>
            <p:cNvSpPr/>
            <p:nvPr/>
          </p:nvSpPr>
          <p:spPr>
            <a:xfrm>
              <a:off x="7916014" y="2474253"/>
              <a:ext cx="893" cy="1786"/>
            </a:xfrm>
            <a:custGeom>
              <a:avLst/>
              <a:gdLst/>
              <a:ahLst/>
              <a:cxnLst/>
              <a:rect l="l" t="t" r="r" b="b"/>
              <a:pathLst>
                <a:path w="893" h="1786">
                  <a:moveTo>
                    <a:pt x="0" y="0"/>
                  </a:moveTo>
                  <a:lnTo>
                    <a:pt x="893" y="0"/>
                  </a:lnTo>
                  <a:lnTo>
                    <a:pt x="893" y="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28" name="Freeform: Shape 3927">
              <a:extLst>
                <a:ext uri="{FF2B5EF4-FFF2-40B4-BE49-F238E27FC236}">
                  <a16:creationId xmlns:a16="http://schemas.microsoft.com/office/drawing/2014/main" id="{D98F4752-8D14-4211-B8E9-3EB468A23EEA}"/>
                </a:ext>
              </a:extLst>
            </p:cNvPr>
            <p:cNvSpPr/>
            <p:nvPr/>
          </p:nvSpPr>
          <p:spPr>
            <a:xfrm>
              <a:off x="8010669" y="2478718"/>
              <a:ext cx="18753" cy="9822"/>
            </a:xfrm>
            <a:custGeom>
              <a:avLst/>
              <a:gdLst/>
              <a:ahLst/>
              <a:cxnLst/>
              <a:rect l="l" t="t" r="r" b="b"/>
              <a:pathLst>
                <a:path w="18753" h="9822">
                  <a:moveTo>
                    <a:pt x="0" y="0"/>
                  </a:moveTo>
                  <a:lnTo>
                    <a:pt x="14288" y="1786"/>
                  </a:lnTo>
                  <a:lnTo>
                    <a:pt x="18753" y="5357"/>
                  </a:lnTo>
                  <a:lnTo>
                    <a:pt x="0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27" name="Freeform: Shape 3926">
              <a:extLst>
                <a:ext uri="{FF2B5EF4-FFF2-40B4-BE49-F238E27FC236}">
                  <a16:creationId xmlns:a16="http://schemas.microsoft.com/office/drawing/2014/main" id="{5AEECD60-4361-4F3F-BB84-0A1341B65223}"/>
                </a:ext>
              </a:extLst>
            </p:cNvPr>
            <p:cNvSpPr/>
            <p:nvPr/>
          </p:nvSpPr>
          <p:spPr>
            <a:xfrm>
              <a:off x="7166516" y="2479612"/>
              <a:ext cx="16073" cy="17859"/>
            </a:xfrm>
            <a:custGeom>
              <a:avLst/>
              <a:gdLst/>
              <a:ahLst/>
              <a:cxnLst/>
              <a:rect l="l" t="t" r="r" b="b"/>
              <a:pathLst>
                <a:path w="16073" h="17859">
                  <a:moveTo>
                    <a:pt x="893" y="0"/>
                  </a:moveTo>
                  <a:cubicBezTo>
                    <a:pt x="4763" y="2083"/>
                    <a:pt x="8037" y="4464"/>
                    <a:pt x="10716" y="7143"/>
                  </a:cubicBezTo>
                  <a:cubicBezTo>
                    <a:pt x="13097" y="10715"/>
                    <a:pt x="14883" y="14287"/>
                    <a:pt x="16073" y="17859"/>
                  </a:cubicBezTo>
                  <a:cubicBezTo>
                    <a:pt x="10716" y="17264"/>
                    <a:pt x="7144" y="14882"/>
                    <a:pt x="5358" y="10715"/>
                  </a:cubicBezTo>
                  <a:cubicBezTo>
                    <a:pt x="3572" y="9525"/>
                    <a:pt x="1786" y="8632"/>
                    <a:pt x="0" y="8036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26" name="Freeform: Shape 3925">
              <a:extLst>
                <a:ext uri="{FF2B5EF4-FFF2-40B4-BE49-F238E27FC236}">
                  <a16:creationId xmlns:a16="http://schemas.microsoft.com/office/drawing/2014/main" id="{0260611C-F9E9-4734-A353-75F2C19E0ED3}"/>
                </a:ext>
              </a:extLst>
            </p:cNvPr>
            <p:cNvSpPr/>
            <p:nvPr/>
          </p:nvSpPr>
          <p:spPr>
            <a:xfrm>
              <a:off x="7625800" y="2480504"/>
              <a:ext cx="8929" cy="6250"/>
            </a:xfrm>
            <a:custGeom>
              <a:avLst/>
              <a:gdLst/>
              <a:ahLst/>
              <a:cxnLst/>
              <a:rect l="l" t="t" r="r" b="b"/>
              <a:pathLst>
                <a:path w="8929" h="6250">
                  <a:moveTo>
                    <a:pt x="5357" y="0"/>
                  </a:moveTo>
                  <a:cubicBezTo>
                    <a:pt x="7590" y="1934"/>
                    <a:pt x="8781" y="4018"/>
                    <a:pt x="8929" y="6250"/>
                  </a:cubicBezTo>
                  <a:lnTo>
                    <a:pt x="0" y="6250"/>
                  </a:lnTo>
                  <a:cubicBezTo>
                    <a:pt x="1339" y="3571"/>
                    <a:pt x="3125" y="1488"/>
                    <a:pt x="535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25" name="Freeform: Shape 3924">
              <a:extLst>
                <a:ext uri="{FF2B5EF4-FFF2-40B4-BE49-F238E27FC236}">
                  <a16:creationId xmlns:a16="http://schemas.microsoft.com/office/drawing/2014/main" id="{F8E896E7-D2F5-4ABD-8FAC-30F0C7F795A2}"/>
                </a:ext>
              </a:extLst>
            </p:cNvPr>
            <p:cNvSpPr/>
            <p:nvPr/>
          </p:nvSpPr>
          <p:spPr>
            <a:xfrm>
              <a:off x="7990131" y="2481397"/>
              <a:ext cx="50899" cy="41076"/>
            </a:xfrm>
            <a:custGeom>
              <a:avLst/>
              <a:gdLst/>
              <a:ahLst/>
              <a:cxnLst/>
              <a:rect l="l" t="t" r="r" b="b"/>
              <a:pathLst>
                <a:path w="50899" h="41076">
                  <a:moveTo>
                    <a:pt x="47327" y="0"/>
                  </a:moveTo>
                  <a:lnTo>
                    <a:pt x="50899" y="0"/>
                  </a:lnTo>
                  <a:lnTo>
                    <a:pt x="50006" y="6250"/>
                  </a:lnTo>
                  <a:cubicBezTo>
                    <a:pt x="48964" y="9376"/>
                    <a:pt x="47774" y="12055"/>
                    <a:pt x="46434" y="14287"/>
                  </a:cubicBezTo>
                  <a:lnTo>
                    <a:pt x="40183" y="19645"/>
                  </a:lnTo>
                  <a:lnTo>
                    <a:pt x="5358" y="30360"/>
                  </a:lnTo>
                  <a:lnTo>
                    <a:pt x="4465" y="41076"/>
                  </a:lnTo>
                  <a:lnTo>
                    <a:pt x="0" y="41076"/>
                  </a:lnTo>
                  <a:lnTo>
                    <a:pt x="0" y="33932"/>
                  </a:lnTo>
                  <a:lnTo>
                    <a:pt x="2679" y="25003"/>
                  </a:lnTo>
                  <a:cubicBezTo>
                    <a:pt x="4465" y="22919"/>
                    <a:pt x="6548" y="21431"/>
                    <a:pt x="8930" y="20538"/>
                  </a:cubicBezTo>
                  <a:lnTo>
                    <a:pt x="43755" y="8929"/>
                  </a:lnTo>
                  <a:lnTo>
                    <a:pt x="47327" y="8929"/>
                  </a:lnTo>
                  <a:lnTo>
                    <a:pt x="4732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24" name="Freeform: Shape 3923">
              <a:extLst>
                <a:ext uri="{FF2B5EF4-FFF2-40B4-BE49-F238E27FC236}">
                  <a16:creationId xmlns:a16="http://schemas.microsoft.com/office/drawing/2014/main" id="{A811BE49-53CE-4FD0-B32B-B02779B6FF0F}"/>
                </a:ext>
              </a:extLst>
            </p:cNvPr>
            <p:cNvSpPr/>
            <p:nvPr/>
          </p:nvSpPr>
          <p:spPr>
            <a:xfrm>
              <a:off x="8549799" y="2482066"/>
              <a:ext cx="3571" cy="7144"/>
            </a:xfrm>
            <a:custGeom>
              <a:avLst/>
              <a:gdLst/>
              <a:ahLst/>
              <a:cxnLst/>
              <a:rect l="l" t="t" r="r" b="b"/>
              <a:pathLst>
                <a:path w="3571" h="7144">
                  <a:moveTo>
                    <a:pt x="893" y="0"/>
                  </a:moveTo>
                  <a:cubicBezTo>
                    <a:pt x="2679" y="2233"/>
                    <a:pt x="3571" y="4614"/>
                    <a:pt x="3571" y="7144"/>
                  </a:cubicBezTo>
                  <a:cubicBezTo>
                    <a:pt x="1935" y="7144"/>
                    <a:pt x="744" y="6549"/>
                    <a:pt x="0" y="5358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23" name="Freeform: Shape 3922">
              <a:extLst>
                <a:ext uri="{FF2B5EF4-FFF2-40B4-BE49-F238E27FC236}">
                  <a16:creationId xmlns:a16="http://schemas.microsoft.com/office/drawing/2014/main" id="{0DC1CD7D-07C0-4C87-AA0A-6C294A230CF0}"/>
                </a:ext>
              </a:extLst>
            </p:cNvPr>
            <p:cNvSpPr/>
            <p:nvPr/>
          </p:nvSpPr>
          <p:spPr>
            <a:xfrm>
              <a:off x="7212057" y="2482290"/>
              <a:ext cx="8037" cy="9823"/>
            </a:xfrm>
            <a:custGeom>
              <a:avLst/>
              <a:gdLst/>
              <a:ahLst/>
              <a:cxnLst/>
              <a:rect l="l" t="t" r="r" b="b"/>
              <a:pathLst>
                <a:path w="8037" h="9823">
                  <a:moveTo>
                    <a:pt x="0" y="0"/>
                  </a:moveTo>
                  <a:lnTo>
                    <a:pt x="8037" y="0"/>
                  </a:lnTo>
                  <a:lnTo>
                    <a:pt x="8037" y="9823"/>
                  </a:lnTo>
                  <a:cubicBezTo>
                    <a:pt x="3275" y="8037"/>
                    <a:pt x="596" y="476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22" name="Freeform: Shape 3921">
              <a:extLst>
                <a:ext uri="{FF2B5EF4-FFF2-40B4-BE49-F238E27FC236}">
                  <a16:creationId xmlns:a16="http://schemas.microsoft.com/office/drawing/2014/main" id="{CEC9EAB1-EEA8-4924-A160-F5BD8D073BC7}"/>
                </a:ext>
              </a:extLst>
            </p:cNvPr>
            <p:cNvSpPr/>
            <p:nvPr/>
          </p:nvSpPr>
          <p:spPr>
            <a:xfrm>
              <a:off x="8905944" y="2484746"/>
              <a:ext cx="3572" cy="6251"/>
            </a:xfrm>
            <a:custGeom>
              <a:avLst/>
              <a:gdLst/>
              <a:ahLst/>
              <a:cxnLst/>
              <a:rect l="l" t="t" r="r" b="b"/>
              <a:pathLst>
                <a:path w="3572" h="6251">
                  <a:moveTo>
                    <a:pt x="0" y="0"/>
                  </a:moveTo>
                  <a:cubicBezTo>
                    <a:pt x="1786" y="1786"/>
                    <a:pt x="2977" y="3870"/>
                    <a:pt x="3572" y="6251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21" name="Freeform: Shape 3920">
              <a:extLst>
                <a:ext uri="{FF2B5EF4-FFF2-40B4-BE49-F238E27FC236}">
                  <a16:creationId xmlns:a16="http://schemas.microsoft.com/office/drawing/2014/main" id="{3A4CB567-7FF9-4900-9B7B-FDDD93FC55BA}"/>
                </a:ext>
              </a:extLst>
            </p:cNvPr>
            <p:cNvSpPr/>
            <p:nvPr/>
          </p:nvSpPr>
          <p:spPr>
            <a:xfrm>
              <a:off x="7612405" y="2486754"/>
              <a:ext cx="10716" cy="31254"/>
            </a:xfrm>
            <a:custGeom>
              <a:avLst/>
              <a:gdLst/>
              <a:ahLst/>
              <a:cxnLst/>
              <a:rect l="l" t="t" r="r" b="b"/>
              <a:pathLst>
                <a:path w="10716" h="31254">
                  <a:moveTo>
                    <a:pt x="0" y="0"/>
                  </a:moveTo>
                  <a:cubicBezTo>
                    <a:pt x="3870" y="4019"/>
                    <a:pt x="6846" y="8186"/>
                    <a:pt x="8930" y="12502"/>
                  </a:cubicBezTo>
                  <a:lnTo>
                    <a:pt x="10716" y="19646"/>
                  </a:lnTo>
                  <a:lnTo>
                    <a:pt x="1786" y="3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20" name="Freeform: Shape 3919">
              <a:extLst>
                <a:ext uri="{FF2B5EF4-FFF2-40B4-BE49-F238E27FC236}">
                  <a16:creationId xmlns:a16="http://schemas.microsoft.com/office/drawing/2014/main" id="{B54E5739-C4A3-449D-BCF9-AE1E8846F806}"/>
                </a:ext>
              </a:extLst>
            </p:cNvPr>
            <p:cNvSpPr/>
            <p:nvPr/>
          </p:nvSpPr>
          <p:spPr>
            <a:xfrm>
              <a:off x="7696344" y="2487648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4465" y="6251"/>
                  </a:lnTo>
                  <a:cubicBezTo>
                    <a:pt x="2084" y="4614"/>
                    <a:pt x="595" y="253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19" name="Freeform: Shape 3918">
              <a:extLst>
                <a:ext uri="{FF2B5EF4-FFF2-40B4-BE49-F238E27FC236}">
                  <a16:creationId xmlns:a16="http://schemas.microsoft.com/office/drawing/2014/main" id="{55944893-BBAD-4EC1-AC39-C5D2F448B8D8}"/>
                </a:ext>
              </a:extLst>
            </p:cNvPr>
            <p:cNvSpPr/>
            <p:nvPr/>
          </p:nvSpPr>
          <p:spPr>
            <a:xfrm>
              <a:off x="8484612" y="2489210"/>
              <a:ext cx="19645" cy="16966"/>
            </a:xfrm>
            <a:custGeom>
              <a:avLst/>
              <a:gdLst/>
              <a:ahLst/>
              <a:cxnLst/>
              <a:rect l="l" t="t" r="r" b="b"/>
              <a:pathLst>
                <a:path w="19645" h="16966">
                  <a:moveTo>
                    <a:pt x="0" y="0"/>
                  </a:moveTo>
                  <a:cubicBezTo>
                    <a:pt x="4167" y="2232"/>
                    <a:pt x="7442" y="4911"/>
                    <a:pt x="9823" y="8037"/>
                  </a:cubicBezTo>
                  <a:cubicBezTo>
                    <a:pt x="15924" y="8483"/>
                    <a:pt x="19199" y="11460"/>
                    <a:pt x="19645" y="16966"/>
                  </a:cubicBezTo>
                  <a:lnTo>
                    <a:pt x="7144" y="11609"/>
                  </a:lnTo>
                  <a:cubicBezTo>
                    <a:pt x="2679" y="8483"/>
                    <a:pt x="298" y="461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18" name="Freeform: Shape 3917">
              <a:extLst>
                <a:ext uri="{FF2B5EF4-FFF2-40B4-BE49-F238E27FC236}">
                  <a16:creationId xmlns:a16="http://schemas.microsoft.com/office/drawing/2014/main" id="{05888B1E-EDF5-4071-990E-D1E1E4569779}"/>
                </a:ext>
              </a:extLst>
            </p:cNvPr>
            <p:cNvSpPr/>
            <p:nvPr/>
          </p:nvSpPr>
          <p:spPr>
            <a:xfrm>
              <a:off x="8971131" y="2491890"/>
              <a:ext cx="7144" cy="6251"/>
            </a:xfrm>
            <a:custGeom>
              <a:avLst/>
              <a:gdLst/>
              <a:ahLst/>
              <a:cxnLst/>
              <a:rect l="l" t="t" r="r" b="b"/>
              <a:pathLst>
                <a:path w="7144" h="6251">
                  <a:moveTo>
                    <a:pt x="0" y="0"/>
                  </a:moveTo>
                  <a:cubicBezTo>
                    <a:pt x="2679" y="1042"/>
                    <a:pt x="5060" y="2530"/>
                    <a:pt x="7144" y="4465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17" name="Freeform: Shape 3916">
              <a:extLst>
                <a:ext uri="{FF2B5EF4-FFF2-40B4-BE49-F238E27FC236}">
                  <a16:creationId xmlns:a16="http://schemas.microsoft.com/office/drawing/2014/main" id="{36287A0D-DB48-4DA7-9657-D92821B95072}"/>
                </a:ext>
              </a:extLst>
            </p:cNvPr>
            <p:cNvSpPr/>
            <p:nvPr/>
          </p:nvSpPr>
          <p:spPr>
            <a:xfrm>
              <a:off x="7158479" y="2492113"/>
              <a:ext cx="6251" cy="11609"/>
            </a:xfrm>
            <a:custGeom>
              <a:avLst/>
              <a:gdLst/>
              <a:ahLst/>
              <a:cxnLst/>
              <a:rect l="l" t="t" r="r" b="b"/>
              <a:pathLst>
                <a:path w="6251" h="11609">
                  <a:moveTo>
                    <a:pt x="1786" y="0"/>
                  </a:moveTo>
                  <a:lnTo>
                    <a:pt x="6251" y="0"/>
                  </a:lnTo>
                  <a:cubicBezTo>
                    <a:pt x="5656" y="4316"/>
                    <a:pt x="4763" y="8186"/>
                    <a:pt x="3572" y="11609"/>
                  </a:cubicBezTo>
                  <a:cubicBezTo>
                    <a:pt x="1786" y="10716"/>
                    <a:pt x="596" y="9525"/>
                    <a:pt x="0" y="8037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16" name="Freeform: Shape 3915">
              <a:extLst>
                <a:ext uri="{FF2B5EF4-FFF2-40B4-BE49-F238E27FC236}">
                  <a16:creationId xmlns:a16="http://schemas.microsoft.com/office/drawing/2014/main" id="{F821A2CD-6250-423D-B810-4B479705A35E}"/>
                </a:ext>
              </a:extLst>
            </p:cNvPr>
            <p:cNvSpPr/>
            <p:nvPr/>
          </p:nvSpPr>
          <p:spPr>
            <a:xfrm>
              <a:off x="7934767" y="2493006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2679" y="0"/>
                  </a:moveTo>
                  <a:cubicBezTo>
                    <a:pt x="3721" y="447"/>
                    <a:pt x="4316" y="1042"/>
                    <a:pt x="4465" y="1786"/>
                  </a:cubicBezTo>
                  <a:lnTo>
                    <a:pt x="2679" y="6251"/>
                  </a:lnTo>
                  <a:lnTo>
                    <a:pt x="0" y="5358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15" name="Freeform: Shape 3914">
              <a:extLst>
                <a:ext uri="{FF2B5EF4-FFF2-40B4-BE49-F238E27FC236}">
                  <a16:creationId xmlns:a16="http://schemas.microsoft.com/office/drawing/2014/main" id="{407DF89B-4BF8-41AD-9ABB-F81E0135D6F5}"/>
                </a:ext>
              </a:extLst>
            </p:cNvPr>
            <p:cNvSpPr/>
            <p:nvPr/>
          </p:nvSpPr>
          <p:spPr>
            <a:xfrm>
              <a:off x="8950593" y="2494569"/>
              <a:ext cx="5358" cy="43755"/>
            </a:xfrm>
            <a:custGeom>
              <a:avLst/>
              <a:gdLst/>
              <a:ahLst/>
              <a:cxnLst/>
              <a:rect l="l" t="t" r="r" b="b"/>
              <a:pathLst>
                <a:path w="5358" h="43755">
                  <a:moveTo>
                    <a:pt x="2679" y="0"/>
                  </a:moveTo>
                  <a:cubicBezTo>
                    <a:pt x="4167" y="3125"/>
                    <a:pt x="5060" y="6102"/>
                    <a:pt x="5358" y="8929"/>
                  </a:cubicBezTo>
                  <a:lnTo>
                    <a:pt x="4465" y="33040"/>
                  </a:lnTo>
                  <a:lnTo>
                    <a:pt x="2679" y="43755"/>
                  </a:lnTo>
                  <a:cubicBezTo>
                    <a:pt x="1786" y="40332"/>
                    <a:pt x="1191" y="37058"/>
                    <a:pt x="893" y="33933"/>
                  </a:cubicBezTo>
                  <a:lnTo>
                    <a:pt x="0" y="982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14" name="Freeform: Shape 3913">
              <a:extLst>
                <a:ext uri="{FF2B5EF4-FFF2-40B4-BE49-F238E27FC236}">
                  <a16:creationId xmlns:a16="http://schemas.microsoft.com/office/drawing/2014/main" id="{EB47C185-AB45-46A6-96EC-21131ECDAC07}"/>
                </a:ext>
              </a:extLst>
            </p:cNvPr>
            <p:cNvSpPr/>
            <p:nvPr/>
          </p:nvSpPr>
          <p:spPr>
            <a:xfrm>
              <a:off x="7209379" y="2494792"/>
              <a:ext cx="8929" cy="11609"/>
            </a:xfrm>
            <a:custGeom>
              <a:avLst/>
              <a:gdLst/>
              <a:ahLst/>
              <a:cxnLst/>
              <a:rect l="l" t="t" r="r" b="b"/>
              <a:pathLst>
                <a:path w="8929" h="11609">
                  <a:moveTo>
                    <a:pt x="4464" y="0"/>
                  </a:moveTo>
                  <a:cubicBezTo>
                    <a:pt x="6399" y="3423"/>
                    <a:pt x="7887" y="6697"/>
                    <a:pt x="8929" y="9823"/>
                  </a:cubicBezTo>
                  <a:cubicBezTo>
                    <a:pt x="7739" y="11013"/>
                    <a:pt x="6548" y="11609"/>
                    <a:pt x="5357" y="11609"/>
                  </a:cubicBezTo>
                  <a:lnTo>
                    <a:pt x="0" y="7144"/>
                  </a:lnTo>
                  <a:cubicBezTo>
                    <a:pt x="893" y="4316"/>
                    <a:pt x="2381" y="1935"/>
                    <a:pt x="44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13" name="Freeform: Shape 3912">
              <a:extLst>
                <a:ext uri="{FF2B5EF4-FFF2-40B4-BE49-F238E27FC236}">
                  <a16:creationId xmlns:a16="http://schemas.microsoft.com/office/drawing/2014/main" id="{A9325916-F33A-491E-91AC-63A5329DA822}"/>
                </a:ext>
              </a:extLst>
            </p:cNvPr>
            <p:cNvSpPr/>
            <p:nvPr/>
          </p:nvSpPr>
          <p:spPr>
            <a:xfrm>
              <a:off x="7745457" y="2498363"/>
              <a:ext cx="4465" cy="24110"/>
            </a:xfrm>
            <a:custGeom>
              <a:avLst/>
              <a:gdLst/>
              <a:ahLst/>
              <a:cxnLst/>
              <a:rect l="l" t="t" r="r" b="b"/>
              <a:pathLst>
                <a:path w="4465" h="24110">
                  <a:moveTo>
                    <a:pt x="0" y="0"/>
                  </a:moveTo>
                  <a:lnTo>
                    <a:pt x="3572" y="893"/>
                  </a:lnTo>
                  <a:lnTo>
                    <a:pt x="4465" y="9823"/>
                  </a:lnTo>
                  <a:lnTo>
                    <a:pt x="3572" y="24110"/>
                  </a:lnTo>
                  <a:cubicBezTo>
                    <a:pt x="2084" y="20836"/>
                    <a:pt x="1191" y="17562"/>
                    <a:pt x="893" y="142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12" name="Freeform: Shape 3911">
              <a:extLst>
                <a:ext uri="{FF2B5EF4-FFF2-40B4-BE49-F238E27FC236}">
                  <a16:creationId xmlns:a16="http://schemas.microsoft.com/office/drawing/2014/main" id="{B51964D7-563D-41EF-95B9-605BF761CC83}"/>
                </a:ext>
              </a:extLst>
            </p:cNvPr>
            <p:cNvSpPr/>
            <p:nvPr/>
          </p:nvSpPr>
          <p:spPr>
            <a:xfrm>
              <a:off x="7649017" y="2501936"/>
              <a:ext cx="5358" cy="12501"/>
            </a:xfrm>
            <a:custGeom>
              <a:avLst/>
              <a:gdLst/>
              <a:ahLst/>
              <a:cxnLst/>
              <a:rect l="l" t="t" r="r" b="b"/>
              <a:pathLst>
                <a:path w="5358" h="12501">
                  <a:moveTo>
                    <a:pt x="2679" y="0"/>
                  </a:moveTo>
                  <a:lnTo>
                    <a:pt x="5358" y="0"/>
                  </a:lnTo>
                  <a:cubicBezTo>
                    <a:pt x="5060" y="4465"/>
                    <a:pt x="4465" y="8632"/>
                    <a:pt x="3572" y="12501"/>
                  </a:cubicBezTo>
                  <a:cubicBezTo>
                    <a:pt x="1786" y="11311"/>
                    <a:pt x="595" y="10120"/>
                    <a:pt x="0" y="8929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11" name="Freeform: Shape 3910">
              <a:extLst>
                <a:ext uri="{FF2B5EF4-FFF2-40B4-BE49-F238E27FC236}">
                  <a16:creationId xmlns:a16="http://schemas.microsoft.com/office/drawing/2014/main" id="{4BCC1231-FD30-4E0F-B3E0-C31406F68070}"/>
                </a:ext>
              </a:extLst>
            </p:cNvPr>
            <p:cNvSpPr/>
            <p:nvPr/>
          </p:nvSpPr>
          <p:spPr>
            <a:xfrm>
              <a:off x="7695451" y="2501936"/>
              <a:ext cx="7144" cy="8037"/>
            </a:xfrm>
            <a:custGeom>
              <a:avLst/>
              <a:gdLst/>
              <a:ahLst/>
              <a:cxnLst/>
              <a:rect l="l" t="t" r="r" b="b"/>
              <a:pathLst>
                <a:path w="7144" h="8037">
                  <a:moveTo>
                    <a:pt x="1786" y="0"/>
                  </a:moveTo>
                  <a:lnTo>
                    <a:pt x="7144" y="0"/>
                  </a:lnTo>
                  <a:lnTo>
                    <a:pt x="6251" y="8037"/>
                  </a:lnTo>
                  <a:lnTo>
                    <a:pt x="893" y="7144"/>
                  </a:lnTo>
                  <a:lnTo>
                    <a:pt x="0" y="1786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10" name="Freeform: Shape 3909">
              <a:extLst>
                <a:ext uri="{FF2B5EF4-FFF2-40B4-BE49-F238E27FC236}">
                  <a16:creationId xmlns:a16="http://schemas.microsoft.com/office/drawing/2014/main" id="{7D9E3D76-5390-431A-88EE-5141AA8717C8}"/>
                </a:ext>
              </a:extLst>
            </p:cNvPr>
            <p:cNvSpPr/>
            <p:nvPr/>
          </p:nvSpPr>
          <p:spPr>
            <a:xfrm>
              <a:off x="7719561" y="2501936"/>
              <a:ext cx="13395" cy="21431"/>
            </a:xfrm>
            <a:custGeom>
              <a:avLst/>
              <a:gdLst/>
              <a:ahLst/>
              <a:cxnLst/>
              <a:rect l="l" t="t" r="r" b="b"/>
              <a:pathLst>
                <a:path w="13395" h="21431">
                  <a:moveTo>
                    <a:pt x="0" y="0"/>
                  </a:moveTo>
                  <a:cubicBezTo>
                    <a:pt x="4316" y="1488"/>
                    <a:pt x="8186" y="3274"/>
                    <a:pt x="11609" y="5358"/>
                  </a:cubicBezTo>
                  <a:lnTo>
                    <a:pt x="12502" y="8037"/>
                  </a:lnTo>
                  <a:lnTo>
                    <a:pt x="13395" y="21431"/>
                  </a:lnTo>
                  <a:cubicBezTo>
                    <a:pt x="9823" y="19050"/>
                    <a:pt x="6846" y="16371"/>
                    <a:pt x="4465" y="133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09" name="Freeform: Shape 3908">
              <a:extLst>
                <a:ext uri="{FF2B5EF4-FFF2-40B4-BE49-F238E27FC236}">
                  <a16:creationId xmlns:a16="http://schemas.microsoft.com/office/drawing/2014/main" id="{EEC28CA6-F9BD-400F-99BE-4C47110BB990}"/>
                </a:ext>
              </a:extLst>
            </p:cNvPr>
            <p:cNvSpPr/>
            <p:nvPr/>
          </p:nvSpPr>
          <p:spPr>
            <a:xfrm>
              <a:off x="7890118" y="2501936"/>
              <a:ext cx="5358" cy="6251"/>
            </a:xfrm>
            <a:custGeom>
              <a:avLst/>
              <a:gdLst/>
              <a:ahLst/>
              <a:cxnLst/>
              <a:rect l="l" t="t" r="r" b="b"/>
              <a:pathLst>
                <a:path w="5358" h="6251">
                  <a:moveTo>
                    <a:pt x="893" y="0"/>
                  </a:moveTo>
                  <a:lnTo>
                    <a:pt x="5358" y="0"/>
                  </a:lnTo>
                  <a:lnTo>
                    <a:pt x="5358" y="6251"/>
                  </a:ln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08" name="Freeform: Shape 3907">
              <a:extLst>
                <a:ext uri="{FF2B5EF4-FFF2-40B4-BE49-F238E27FC236}">
                  <a16:creationId xmlns:a16="http://schemas.microsoft.com/office/drawing/2014/main" id="{278B667D-D409-4786-BF98-A15D28486C25}"/>
                </a:ext>
              </a:extLst>
            </p:cNvPr>
            <p:cNvSpPr/>
            <p:nvPr/>
          </p:nvSpPr>
          <p:spPr>
            <a:xfrm>
              <a:off x="7759745" y="2502828"/>
              <a:ext cx="4465" cy="5358"/>
            </a:xfrm>
            <a:custGeom>
              <a:avLst/>
              <a:gdLst/>
              <a:ahLst/>
              <a:cxnLst/>
              <a:rect l="l" t="t" r="r" b="b"/>
              <a:pathLst>
                <a:path w="4465" h="5358">
                  <a:moveTo>
                    <a:pt x="893" y="0"/>
                  </a:moveTo>
                  <a:cubicBezTo>
                    <a:pt x="2828" y="1042"/>
                    <a:pt x="4018" y="2530"/>
                    <a:pt x="4465" y="4465"/>
                  </a:cubicBez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07" name="Freeform: Shape 3906">
              <a:extLst>
                <a:ext uri="{FF2B5EF4-FFF2-40B4-BE49-F238E27FC236}">
                  <a16:creationId xmlns:a16="http://schemas.microsoft.com/office/drawing/2014/main" id="{CD39F9F8-10C0-4BC6-8004-972AC94AFA48}"/>
                </a:ext>
              </a:extLst>
            </p:cNvPr>
            <p:cNvSpPr/>
            <p:nvPr/>
          </p:nvSpPr>
          <p:spPr>
            <a:xfrm>
              <a:off x="8252440" y="2503497"/>
              <a:ext cx="4465" cy="12502"/>
            </a:xfrm>
            <a:custGeom>
              <a:avLst/>
              <a:gdLst/>
              <a:ahLst/>
              <a:cxnLst/>
              <a:rect l="l" t="t" r="r" b="b"/>
              <a:pathLst>
                <a:path w="4465" h="12502">
                  <a:moveTo>
                    <a:pt x="4465" y="0"/>
                  </a:moveTo>
                  <a:cubicBezTo>
                    <a:pt x="3870" y="4465"/>
                    <a:pt x="2977" y="8633"/>
                    <a:pt x="1786" y="12502"/>
                  </a:cubicBezTo>
                  <a:lnTo>
                    <a:pt x="0" y="893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06" name="Freeform: Shape 3905">
              <a:extLst>
                <a:ext uri="{FF2B5EF4-FFF2-40B4-BE49-F238E27FC236}">
                  <a16:creationId xmlns:a16="http://schemas.microsoft.com/office/drawing/2014/main" id="{59516403-494B-4E8A-8E50-D60C7975FE2D}"/>
                </a:ext>
              </a:extLst>
            </p:cNvPr>
            <p:cNvSpPr/>
            <p:nvPr/>
          </p:nvSpPr>
          <p:spPr>
            <a:xfrm>
              <a:off x="8312269" y="2504390"/>
              <a:ext cx="2679" cy="10716"/>
            </a:xfrm>
            <a:custGeom>
              <a:avLst/>
              <a:gdLst/>
              <a:ahLst/>
              <a:cxnLst/>
              <a:rect l="l" t="t" r="r" b="b"/>
              <a:pathLst>
                <a:path w="2679" h="10716">
                  <a:moveTo>
                    <a:pt x="0" y="0"/>
                  </a:moveTo>
                  <a:cubicBezTo>
                    <a:pt x="1340" y="447"/>
                    <a:pt x="2233" y="1042"/>
                    <a:pt x="2679" y="1786"/>
                  </a:cubicBezTo>
                  <a:lnTo>
                    <a:pt x="1786" y="10716"/>
                  </a:lnTo>
                  <a:cubicBezTo>
                    <a:pt x="744" y="7293"/>
                    <a:pt x="149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05" name="Freeform: Shape 3904">
              <a:extLst>
                <a:ext uri="{FF2B5EF4-FFF2-40B4-BE49-F238E27FC236}">
                  <a16:creationId xmlns:a16="http://schemas.microsoft.com/office/drawing/2014/main" id="{9B4C76C8-72FE-4E92-85CC-85EC31EA1EE0}"/>
                </a:ext>
              </a:extLst>
            </p:cNvPr>
            <p:cNvSpPr/>
            <p:nvPr/>
          </p:nvSpPr>
          <p:spPr>
            <a:xfrm>
              <a:off x="8508722" y="2505284"/>
              <a:ext cx="8930" cy="30361"/>
            </a:xfrm>
            <a:custGeom>
              <a:avLst/>
              <a:gdLst/>
              <a:ahLst/>
              <a:cxnLst/>
              <a:rect l="l" t="t" r="r" b="b"/>
              <a:pathLst>
                <a:path w="8930" h="30361">
                  <a:moveTo>
                    <a:pt x="6251" y="0"/>
                  </a:moveTo>
                  <a:lnTo>
                    <a:pt x="8930" y="16074"/>
                  </a:lnTo>
                  <a:lnTo>
                    <a:pt x="8930" y="30361"/>
                  </a:lnTo>
                  <a:lnTo>
                    <a:pt x="4465" y="29468"/>
                  </a:lnTo>
                  <a:lnTo>
                    <a:pt x="893" y="12502"/>
                  </a:lnTo>
                  <a:lnTo>
                    <a:pt x="0" y="1786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04" name="Freeform: Shape 3903">
              <a:extLst>
                <a:ext uri="{FF2B5EF4-FFF2-40B4-BE49-F238E27FC236}">
                  <a16:creationId xmlns:a16="http://schemas.microsoft.com/office/drawing/2014/main" id="{56214AFB-BFDA-4E9A-85FD-4E36631EC497}"/>
                </a:ext>
              </a:extLst>
            </p:cNvPr>
            <p:cNvSpPr/>
            <p:nvPr/>
          </p:nvSpPr>
          <p:spPr>
            <a:xfrm>
              <a:off x="7906192" y="2507294"/>
              <a:ext cx="4465" cy="5357"/>
            </a:xfrm>
            <a:custGeom>
              <a:avLst/>
              <a:gdLst/>
              <a:ahLst/>
              <a:cxnLst/>
              <a:rect l="l" t="t" r="r" b="b"/>
              <a:pathLst>
                <a:path w="4465" h="5357">
                  <a:moveTo>
                    <a:pt x="0" y="0"/>
                  </a:moveTo>
                  <a:lnTo>
                    <a:pt x="4465" y="0"/>
                  </a:lnTo>
                  <a:cubicBezTo>
                    <a:pt x="3423" y="2232"/>
                    <a:pt x="1935" y="4018"/>
                    <a:pt x="0" y="53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03" name="Freeform: Shape 3902">
              <a:extLst>
                <a:ext uri="{FF2B5EF4-FFF2-40B4-BE49-F238E27FC236}">
                  <a16:creationId xmlns:a16="http://schemas.microsoft.com/office/drawing/2014/main" id="{E0B34C9B-6EAB-435F-8ECB-BFEAF0D5C8C1}"/>
                </a:ext>
              </a:extLst>
            </p:cNvPr>
            <p:cNvSpPr/>
            <p:nvPr/>
          </p:nvSpPr>
          <p:spPr>
            <a:xfrm>
              <a:off x="7279030" y="2509079"/>
              <a:ext cx="4465" cy="4464"/>
            </a:xfrm>
            <a:custGeom>
              <a:avLst/>
              <a:gdLst/>
              <a:ahLst/>
              <a:cxnLst/>
              <a:rect l="l" t="t" r="r" b="b"/>
              <a:pathLst>
                <a:path w="4465" h="4464">
                  <a:moveTo>
                    <a:pt x="2679" y="0"/>
                  </a:moveTo>
                  <a:cubicBezTo>
                    <a:pt x="3721" y="1488"/>
                    <a:pt x="4316" y="2976"/>
                    <a:pt x="4465" y="4464"/>
                  </a:cubicBezTo>
                  <a:lnTo>
                    <a:pt x="0" y="4464"/>
                  </a:lnTo>
                  <a:cubicBezTo>
                    <a:pt x="447" y="2678"/>
                    <a:pt x="1340" y="1190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02" name="Freeform: Shape 3901">
              <a:extLst>
                <a:ext uri="{FF2B5EF4-FFF2-40B4-BE49-F238E27FC236}">
                  <a16:creationId xmlns:a16="http://schemas.microsoft.com/office/drawing/2014/main" id="{083A5A82-79EF-4043-BE20-62105F04FAC0}"/>
                </a:ext>
              </a:extLst>
            </p:cNvPr>
            <p:cNvSpPr/>
            <p:nvPr/>
          </p:nvSpPr>
          <p:spPr>
            <a:xfrm>
              <a:off x="8011562" y="2511758"/>
              <a:ext cx="9823" cy="16967"/>
            </a:xfrm>
            <a:custGeom>
              <a:avLst/>
              <a:gdLst/>
              <a:ahLst/>
              <a:cxnLst/>
              <a:rect l="l" t="t" r="r" b="b"/>
              <a:pathLst>
                <a:path w="9823" h="16967">
                  <a:moveTo>
                    <a:pt x="0" y="0"/>
                  </a:moveTo>
                  <a:cubicBezTo>
                    <a:pt x="2977" y="1191"/>
                    <a:pt x="5656" y="2679"/>
                    <a:pt x="8037" y="4465"/>
                  </a:cubicBezTo>
                  <a:lnTo>
                    <a:pt x="9823" y="7144"/>
                  </a:lnTo>
                  <a:lnTo>
                    <a:pt x="8930" y="15181"/>
                  </a:lnTo>
                  <a:cubicBezTo>
                    <a:pt x="6995" y="16223"/>
                    <a:pt x="5209" y="16818"/>
                    <a:pt x="3572" y="16967"/>
                  </a:cubicBezTo>
                  <a:lnTo>
                    <a:pt x="1786" y="12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01" name="Freeform: Shape 3900">
              <a:extLst>
                <a:ext uri="{FF2B5EF4-FFF2-40B4-BE49-F238E27FC236}">
                  <a16:creationId xmlns:a16="http://schemas.microsoft.com/office/drawing/2014/main" id="{78F65CB8-67CF-41EE-B834-3FDA5152DD60}"/>
                </a:ext>
              </a:extLst>
            </p:cNvPr>
            <p:cNvSpPr/>
            <p:nvPr/>
          </p:nvSpPr>
          <p:spPr>
            <a:xfrm>
              <a:off x="8030314" y="2511757"/>
              <a:ext cx="5358" cy="7144"/>
            </a:xfrm>
            <a:custGeom>
              <a:avLst/>
              <a:gdLst/>
              <a:ahLst/>
              <a:cxnLst/>
              <a:rect l="l" t="t" r="r" b="b"/>
              <a:pathLst>
                <a:path w="5358" h="7144">
                  <a:moveTo>
                    <a:pt x="2679" y="0"/>
                  </a:moveTo>
                  <a:cubicBezTo>
                    <a:pt x="3870" y="298"/>
                    <a:pt x="4763" y="893"/>
                    <a:pt x="5358" y="1786"/>
                  </a:cubicBezTo>
                  <a:lnTo>
                    <a:pt x="2679" y="6251"/>
                  </a:lnTo>
                  <a:lnTo>
                    <a:pt x="0" y="7144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900" name="Freeform: Shape 3899">
              <a:extLst>
                <a:ext uri="{FF2B5EF4-FFF2-40B4-BE49-F238E27FC236}">
                  <a16:creationId xmlns:a16="http://schemas.microsoft.com/office/drawing/2014/main" id="{751C6739-1312-4E84-BE33-D83AA563EA40}"/>
                </a:ext>
              </a:extLst>
            </p:cNvPr>
            <p:cNvSpPr/>
            <p:nvPr/>
          </p:nvSpPr>
          <p:spPr>
            <a:xfrm>
              <a:off x="7207593" y="2515330"/>
              <a:ext cx="6250" cy="6251"/>
            </a:xfrm>
            <a:custGeom>
              <a:avLst/>
              <a:gdLst/>
              <a:ahLst/>
              <a:cxnLst/>
              <a:rect l="l" t="t" r="r" b="b"/>
              <a:pathLst>
                <a:path w="6250" h="6251">
                  <a:moveTo>
                    <a:pt x="0" y="0"/>
                  </a:moveTo>
                  <a:lnTo>
                    <a:pt x="5357" y="893"/>
                  </a:lnTo>
                  <a:lnTo>
                    <a:pt x="6250" y="2679"/>
                  </a:lnTo>
                  <a:lnTo>
                    <a:pt x="5357" y="6251"/>
                  </a:lnTo>
                  <a:cubicBezTo>
                    <a:pt x="2083" y="5805"/>
                    <a:pt x="297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99" name="Freeform: Shape 3898">
              <a:extLst>
                <a:ext uri="{FF2B5EF4-FFF2-40B4-BE49-F238E27FC236}">
                  <a16:creationId xmlns:a16="http://schemas.microsoft.com/office/drawing/2014/main" id="{210844C7-7DBD-41FD-A7C3-E11FA535AAE8}"/>
                </a:ext>
              </a:extLst>
            </p:cNvPr>
            <p:cNvSpPr/>
            <p:nvPr/>
          </p:nvSpPr>
          <p:spPr>
            <a:xfrm>
              <a:off x="7948161" y="2515329"/>
              <a:ext cx="14288" cy="73224"/>
            </a:xfrm>
            <a:custGeom>
              <a:avLst/>
              <a:gdLst/>
              <a:ahLst/>
              <a:cxnLst/>
              <a:rect l="l" t="t" r="r" b="b"/>
              <a:pathLst>
                <a:path w="14288" h="73224">
                  <a:moveTo>
                    <a:pt x="0" y="0"/>
                  </a:moveTo>
                  <a:cubicBezTo>
                    <a:pt x="2828" y="596"/>
                    <a:pt x="5507" y="1489"/>
                    <a:pt x="8037" y="2679"/>
                  </a:cubicBezTo>
                  <a:lnTo>
                    <a:pt x="14288" y="54471"/>
                  </a:lnTo>
                  <a:lnTo>
                    <a:pt x="14288" y="66080"/>
                  </a:lnTo>
                  <a:cubicBezTo>
                    <a:pt x="13990" y="68759"/>
                    <a:pt x="13097" y="71140"/>
                    <a:pt x="11609" y="73224"/>
                  </a:cubicBezTo>
                  <a:lnTo>
                    <a:pt x="6251" y="70545"/>
                  </a:lnTo>
                  <a:lnTo>
                    <a:pt x="8930" y="61615"/>
                  </a:lnTo>
                  <a:lnTo>
                    <a:pt x="8930" y="50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98" name="Freeform: Shape 3897">
              <a:extLst>
                <a:ext uri="{FF2B5EF4-FFF2-40B4-BE49-F238E27FC236}">
                  <a16:creationId xmlns:a16="http://schemas.microsoft.com/office/drawing/2014/main" id="{587DED0E-97B3-4C72-90F4-A427AF8146D1}"/>
                </a:ext>
              </a:extLst>
            </p:cNvPr>
            <p:cNvSpPr/>
            <p:nvPr/>
          </p:nvSpPr>
          <p:spPr>
            <a:xfrm>
              <a:off x="7656161" y="2518008"/>
              <a:ext cx="8929" cy="7144"/>
            </a:xfrm>
            <a:custGeom>
              <a:avLst/>
              <a:gdLst/>
              <a:ahLst/>
              <a:cxnLst/>
              <a:rect l="l" t="t" r="r" b="b"/>
              <a:pathLst>
                <a:path w="8929" h="7144">
                  <a:moveTo>
                    <a:pt x="893" y="0"/>
                  </a:moveTo>
                  <a:lnTo>
                    <a:pt x="8929" y="0"/>
                  </a:lnTo>
                  <a:lnTo>
                    <a:pt x="6250" y="5358"/>
                  </a:lnTo>
                  <a:lnTo>
                    <a:pt x="893" y="7144"/>
                  </a:ln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97" name="Freeform: Shape 3896">
              <a:extLst>
                <a:ext uri="{FF2B5EF4-FFF2-40B4-BE49-F238E27FC236}">
                  <a16:creationId xmlns:a16="http://schemas.microsoft.com/office/drawing/2014/main" id="{F3F2AF1C-FBDF-4AB6-9A10-24B042DAC25A}"/>
                </a:ext>
              </a:extLst>
            </p:cNvPr>
            <p:cNvSpPr/>
            <p:nvPr/>
          </p:nvSpPr>
          <p:spPr>
            <a:xfrm>
              <a:off x="7894583" y="2518008"/>
              <a:ext cx="2679" cy="8930"/>
            </a:xfrm>
            <a:custGeom>
              <a:avLst/>
              <a:gdLst/>
              <a:ahLst/>
              <a:cxnLst/>
              <a:rect l="l" t="t" r="r" b="b"/>
              <a:pathLst>
                <a:path w="2679" h="8930">
                  <a:moveTo>
                    <a:pt x="893" y="0"/>
                  </a:moveTo>
                  <a:cubicBezTo>
                    <a:pt x="1786" y="596"/>
                    <a:pt x="2381" y="1191"/>
                    <a:pt x="2679" y="1786"/>
                  </a:cubicBezTo>
                  <a:cubicBezTo>
                    <a:pt x="2530" y="4465"/>
                    <a:pt x="2233" y="6846"/>
                    <a:pt x="1786" y="8930"/>
                  </a:cubicBezTo>
                  <a:cubicBezTo>
                    <a:pt x="744" y="8483"/>
                    <a:pt x="149" y="7888"/>
                    <a:pt x="0" y="7144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96" name="Freeform: Shape 3895">
              <a:extLst>
                <a:ext uri="{FF2B5EF4-FFF2-40B4-BE49-F238E27FC236}">
                  <a16:creationId xmlns:a16="http://schemas.microsoft.com/office/drawing/2014/main" id="{AF5724DF-1F9C-441C-BBE4-1ABA99864864}"/>
                </a:ext>
              </a:extLst>
            </p:cNvPr>
            <p:cNvSpPr/>
            <p:nvPr/>
          </p:nvSpPr>
          <p:spPr>
            <a:xfrm>
              <a:off x="7702595" y="2520688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893" y="0"/>
                  </a:moveTo>
                  <a:cubicBezTo>
                    <a:pt x="2828" y="1786"/>
                    <a:pt x="4018" y="3870"/>
                    <a:pt x="4465" y="6251"/>
                  </a:cubicBezTo>
                  <a:lnTo>
                    <a:pt x="0" y="6251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95" name="Freeform: Shape 3894">
              <a:extLst>
                <a:ext uri="{FF2B5EF4-FFF2-40B4-BE49-F238E27FC236}">
                  <a16:creationId xmlns:a16="http://schemas.microsoft.com/office/drawing/2014/main" id="{961A522A-C966-4175-AF42-473ECB33C2FF}"/>
                </a:ext>
              </a:extLst>
            </p:cNvPr>
            <p:cNvSpPr/>
            <p:nvPr/>
          </p:nvSpPr>
          <p:spPr>
            <a:xfrm>
              <a:off x="7174553" y="2525152"/>
              <a:ext cx="2679" cy="5358"/>
            </a:xfrm>
            <a:custGeom>
              <a:avLst/>
              <a:gdLst/>
              <a:ahLst/>
              <a:cxnLst/>
              <a:rect l="l" t="t" r="r" b="b"/>
              <a:pathLst>
                <a:path w="2679" h="5358">
                  <a:moveTo>
                    <a:pt x="893" y="0"/>
                  </a:moveTo>
                  <a:cubicBezTo>
                    <a:pt x="1935" y="446"/>
                    <a:pt x="2530" y="1042"/>
                    <a:pt x="2679" y="1786"/>
                  </a:cubicBez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94" name="Freeform: Shape 3893">
              <a:extLst>
                <a:ext uri="{FF2B5EF4-FFF2-40B4-BE49-F238E27FC236}">
                  <a16:creationId xmlns:a16="http://schemas.microsoft.com/office/drawing/2014/main" id="{FD80C97C-FC5E-44AF-955C-66C0C9351737}"/>
                </a:ext>
              </a:extLst>
            </p:cNvPr>
            <p:cNvSpPr/>
            <p:nvPr/>
          </p:nvSpPr>
          <p:spPr>
            <a:xfrm>
              <a:off x="7271886" y="2525152"/>
              <a:ext cx="9823" cy="8930"/>
            </a:xfrm>
            <a:custGeom>
              <a:avLst/>
              <a:gdLst/>
              <a:ahLst/>
              <a:cxnLst/>
              <a:rect l="l" t="t" r="r" b="b"/>
              <a:pathLst>
                <a:path w="9823" h="8930">
                  <a:moveTo>
                    <a:pt x="0" y="0"/>
                  </a:moveTo>
                  <a:lnTo>
                    <a:pt x="9823" y="0"/>
                  </a:lnTo>
                  <a:lnTo>
                    <a:pt x="8930" y="8930"/>
                  </a:lnTo>
                  <a:cubicBezTo>
                    <a:pt x="3721" y="7590"/>
                    <a:pt x="745" y="461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93" name="Freeform: Shape 3892">
              <a:extLst>
                <a:ext uri="{FF2B5EF4-FFF2-40B4-BE49-F238E27FC236}">
                  <a16:creationId xmlns:a16="http://schemas.microsoft.com/office/drawing/2014/main" id="{2403921A-2FF8-45BF-813D-25C497F4FE61}"/>
                </a:ext>
              </a:extLst>
            </p:cNvPr>
            <p:cNvSpPr/>
            <p:nvPr/>
          </p:nvSpPr>
          <p:spPr>
            <a:xfrm>
              <a:off x="8480147" y="2526715"/>
              <a:ext cx="10716" cy="11608"/>
            </a:xfrm>
            <a:custGeom>
              <a:avLst/>
              <a:gdLst/>
              <a:ahLst/>
              <a:cxnLst/>
              <a:rect l="l" t="t" r="r" b="b"/>
              <a:pathLst>
                <a:path w="10716" h="11608">
                  <a:moveTo>
                    <a:pt x="0" y="0"/>
                  </a:moveTo>
                  <a:lnTo>
                    <a:pt x="8930" y="1786"/>
                  </a:lnTo>
                  <a:cubicBezTo>
                    <a:pt x="9972" y="5209"/>
                    <a:pt x="10567" y="8483"/>
                    <a:pt x="10716" y="11608"/>
                  </a:cubicBezTo>
                  <a:cubicBezTo>
                    <a:pt x="7591" y="11459"/>
                    <a:pt x="4911" y="10566"/>
                    <a:pt x="2679" y="89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92" name="Freeform: Shape 3891">
              <a:extLst>
                <a:ext uri="{FF2B5EF4-FFF2-40B4-BE49-F238E27FC236}">
                  <a16:creationId xmlns:a16="http://schemas.microsoft.com/office/drawing/2014/main" id="{8076E51D-B13C-47AA-9900-C80A9AD40862}"/>
                </a:ext>
              </a:extLst>
            </p:cNvPr>
            <p:cNvSpPr/>
            <p:nvPr/>
          </p:nvSpPr>
          <p:spPr>
            <a:xfrm>
              <a:off x="7115617" y="2530510"/>
              <a:ext cx="8930" cy="7144"/>
            </a:xfrm>
            <a:custGeom>
              <a:avLst/>
              <a:gdLst/>
              <a:ahLst/>
              <a:cxnLst/>
              <a:rect l="l" t="t" r="r" b="b"/>
              <a:pathLst>
                <a:path w="8930" h="7144">
                  <a:moveTo>
                    <a:pt x="4465" y="0"/>
                  </a:moveTo>
                  <a:lnTo>
                    <a:pt x="8930" y="0"/>
                  </a:lnTo>
                  <a:cubicBezTo>
                    <a:pt x="7888" y="2679"/>
                    <a:pt x="6399" y="4762"/>
                    <a:pt x="4465" y="6251"/>
                  </a:cubicBezTo>
                  <a:lnTo>
                    <a:pt x="0" y="7144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91" name="Freeform: Shape 3890">
              <a:extLst>
                <a:ext uri="{FF2B5EF4-FFF2-40B4-BE49-F238E27FC236}">
                  <a16:creationId xmlns:a16="http://schemas.microsoft.com/office/drawing/2014/main" id="{2655E741-02AA-40E2-9E84-03CBC7100901}"/>
                </a:ext>
              </a:extLst>
            </p:cNvPr>
            <p:cNvSpPr/>
            <p:nvPr/>
          </p:nvSpPr>
          <p:spPr>
            <a:xfrm>
              <a:off x="8332808" y="2531181"/>
              <a:ext cx="5357" cy="31253"/>
            </a:xfrm>
            <a:custGeom>
              <a:avLst/>
              <a:gdLst/>
              <a:ahLst/>
              <a:cxnLst/>
              <a:rect l="l" t="t" r="r" b="b"/>
              <a:pathLst>
                <a:path w="5357" h="31253">
                  <a:moveTo>
                    <a:pt x="1786" y="0"/>
                  </a:moveTo>
                  <a:cubicBezTo>
                    <a:pt x="4167" y="4762"/>
                    <a:pt x="5357" y="9525"/>
                    <a:pt x="5357" y="14287"/>
                  </a:cubicBezTo>
                  <a:lnTo>
                    <a:pt x="5357" y="16966"/>
                  </a:lnTo>
                  <a:lnTo>
                    <a:pt x="3571" y="30360"/>
                  </a:lnTo>
                  <a:lnTo>
                    <a:pt x="0" y="3125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90" name="Freeform: Shape 3889">
              <a:extLst>
                <a:ext uri="{FF2B5EF4-FFF2-40B4-BE49-F238E27FC236}">
                  <a16:creationId xmlns:a16="http://schemas.microsoft.com/office/drawing/2014/main" id="{CE0349A1-702F-4AF8-BF90-3317D589CA01}"/>
                </a:ext>
              </a:extLst>
            </p:cNvPr>
            <p:cNvSpPr/>
            <p:nvPr/>
          </p:nvSpPr>
          <p:spPr>
            <a:xfrm>
              <a:off x="8500686" y="2531180"/>
              <a:ext cx="2678" cy="8036"/>
            </a:xfrm>
            <a:custGeom>
              <a:avLst/>
              <a:gdLst/>
              <a:ahLst/>
              <a:cxnLst/>
              <a:rect l="l" t="t" r="r" b="b"/>
              <a:pathLst>
                <a:path w="2678" h="8036">
                  <a:moveTo>
                    <a:pt x="892" y="0"/>
                  </a:moveTo>
                  <a:cubicBezTo>
                    <a:pt x="2083" y="2678"/>
                    <a:pt x="2678" y="5357"/>
                    <a:pt x="2678" y="8036"/>
                  </a:cubicBezTo>
                  <a:cubicBezTo>
                    <a:pt x="1339" y="7739"/>
                    <a:pt x="446" y="7143"/>
                    <a:pt x="0" y="6250"/>
                  </a:cubicBez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89" name="Freeform: Shape 3888">
              <a:extLst>
                <a:ext uri="{FF2B5EF4-FFF2-40B4-BE49-F238E27FC236}">
                  <a16:creationId xmlns:a16="http://schemas.microsoft.com/office/drawing/2014/main" id="{4CE25C27-52D2-43ED-B93A-30EA59B1C4B0}"/>
                </a:ext>
              </a:extLst>
            </p:cNvPr>
            <p:cNvSpPr/>
            <p:nvPr/>
          </p:nvSpPr>
          <p:spPr>
            <a:xfrm>
              <a:off x="8387279" y="2532073"/>
              <a:ext cx="8036" cy="13395"/>
            </a:xfrm>
            <a:custGeom>
              <a:avLst/>
              <a:gdLst/>
              <a:ahLst/>
              <a:cxnLst/>
              <a:rect l="l" t="t" r="r" b="b"/>
              <a:pathLst>
                <a:path w="8036" h="13395">
                  <a:moveTo>
                    <a:pt x="893" y="0"/>
                  </a:moveTo>
                  <a:cubicBezTo>
                    <a:pt x="3869" y="745"/>
                    <a:pt x="6250" y="1935"/>
                    <a:pt x="8036" y="3572"/>
                  </a:cubicBezTo>
                  <a:lnTo>
                    <a:pt x="6250" y="13395"/>
                  </a:lnTo>
                  <a:cubicBezTo>
                    <a:pt x="3720" y="12949"/>
                    <a:pt x="1637" y="12056"/>
                    <a:pt x="0" y="10716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88" name="Freeform: Shape 3887">
              <a:extLst>
                <a:ext uri="{FF2B5EF4-FFF2-40B4-BE49-F238E27FC236}">
                  <a16:creationId xmlns:a16="http://schemas.microsoft.com/office/drawing/2014/main" id="{20B36547-76EA-45ED-96C6-99699A0E22E4}"/>
                </a:ext>
              </a:extLst>
            </p:cNvPr>
            <p:cNvSpPr/>
            <p:nvPr/>
          </p:nvSpPr>
          <p:spPr>
            <a:xfrm>
              <a:off x="8869333" y="2532073"/>
              <a:ext cx="3571" cy="8037"/>
            </a:xfrm>
            <a:custGeom>
              <a:avLst/>
              <a:gdLst/>
              <a:ahLst/>
              <a:cxnLst/>
              <a:rect l="l" t="t" r="r" b="b"/>
              <a:pathLst>
                <a:path w="3571" h="8037">
                  <a:moveTo>
                    <a:pt x="3571" y="0"/>
                  </a:moveTo>
                  <a:cubicBezTo>
                    <a:pt x="3571" y="2828"/>
                    <a:pt x="2976" y="5507"/>
                    <a:pt x="1786" y="8037"/>
                  </a:cubicBezTo>
                  <a:cubicBezTo>
                    <a:pt x="744" y="7442"/>
                    <a:pt x="149" y="6549"/>
                    <a:pt x="0" y="535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87" name="Freeform: Shape 3886">
              <a:extLst>
                <a:ext uri="{FF2B5EF4-FFF2-40B4-BE49-F238E27FC236}">
                  <a16:creationId xmlns:a16="http://schemas.microsoft.com/office/drawing/2014/main" id="{04951D8A-CFD5-41FD-9143-DFA6D9F89199}"/>
                </a:ext>
              </a:extLst>
            </p:cNvPr>
            <p:cNvSpPr/>
            <p:nvPr/>
          </p:nvSpPr>
          <p:spPr>
            <a:xfrm>
              <a:off x="8520331" y="2532965"/>
              <a:ext cx="9823" cy="7144"/>
            </a:xfrm>
            <a:custGeom>
              <a:avLst/>
              <a:gdLst/>
              <a:ahLst/>
              <a:cxnLst/>
              <a:rect l="l" t="t" r="r" b="b"/>
              <a:pathLst>
                <a:path w="9823" h="7144">
                  <a:moveTo>
                    <a:pt x="0" y="0"/>
                  </a:moveTo>
                  <a:cubicBezTo>
                    <a:pt x="4762" y="447"/>
                    <a:pt x="8037" y="2531"/>
                    <a:pt x="9823" y="6251"/>
                  </a:cubicBezTo>
                  <a:lnTo>
                    <a:pt x="1786" y="7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86" name="Freeform: Shape 3885">
              <a:extLst>
                <a:ext uri="{FF2B5EF4-FFF2-40B4-BE49-F238E27FC236}">
                  <a16:creationId xmlns:a16="http://schemas.microsoft.com/office/drawing/2014/main" id="{274D53B9-6624-47C4-A22E-2090EE694231}"/>
                </a:ext>
              </a:extLst>
            </p:cNvPr>
            <p:cNvSpPr/>
            <p:nvPr/>
          </p:nvSpPr>
          <p:spPr>
            <a:xfrm>
              <a:off x="7745457" y="2533190"/>
              <a:ext cx="16967" cy="16073"/>
            </a:xfrm>
            <a:custGeom>
              <a:avLst/>
              <a:gdLst/>
              <a:ahLst/>
              <a:cxnLst/>
              <a:rect l="l" t="t" r="r" b="b"/>
              <a:pathLst>
                <a:path w="16967" h="16073">
                  <a:moveTo>
                    <a:pt x="0" y="0"/>
                  </a:moveTo>
                  <a:lnTo>
                    <a:pt x="9823" y="6250"/>
                  </a:lnTo>
                  <a:cubicBezTo>
                    <a:pt x="14437" y="8036"/>
                    <a:pt x="16818" y="11311"/>
                    <a:pt x="16967" y="16073"/>
                  </a:cubicBezTo>
                  <a:cubicBezTo>
                    <a:pt x="12800" y="14585"/>
                    <a:pt x="10121" y="11906"/>
                    <a:pt x="8930" y="8036"/>
                  </a:cubicBezTo>
                  <a:lnTo>
                    <a:pt x="893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85" name="Freeform: Shape 3884">
              <a:extLst>
                <a:ext uri="{FF2B5EF4-FFF2-40B4-BE49-F238E27FC236}">
                  <a16:creationId xmlns:a16="http://schemas.microsoft.com/office/drawing/2014/main" id="{C54CCAEC-43A1-4725-95CB-FEF4BAC270DB}"/>
                </a:ext>
              </a:extLst>
            </p:cNvPr>
            <p:cNvSpPr/>
            <p:nvPr/>
          </p:nvSpPr>
          <p:spPr>
            <a:xfrm>
              <a:off x="8268514" y="2535645"/>
              <a:ext cx="6251" cy="8037"/>
            </a:xfrm>
            <a:custGeom>
              <a:avLst/>
              <a:gdLst/>
              <a:ahLst/>
              <a:cxnLst/>
              <a:rect l="l" t="t" r="r" b="b"/>
              <a:pathLst>
                <a:path w="6251" h="8037">
                  <a:moveTo>
                    <a:pt x="2679" y="0"/>
                  </a:moveTo>
                  <a:lnTo>
                    <a:pt x="6251" y="0"/>
                  </a:lnTo>
                  <a:lnTo>
                    <a:pt x="3572" y="7144"/>
                  </a:lnTo>
                  <a:lnTo>
                    <a:pt x="0" y="8037"/>
                  </a:lnTo>
                  <a:cubicBezTo>
                    <a:pt x="595" y="5061"/>
                    <a:pt x="1488" y="2382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84" name="Freeform: Shape 3883">
              <a:extLst>
                <a:ext uri="{FF2B5EF4-FFF2-40B4-BE49-F238E27FC236}">
                  <a16:creationId xmlns:a16="http://schemas.microsoft.com/office/drawing/2014/main" id="{4611DDBD-72E9-44C9-A0C3-3BF38200A0A7}"/>
                </a:ext>
              </a:extLst>
            </p:cNvPr>
            <p:cNvSpPr/>
            <p:nvPr/>
          </p:nvSpPr>
          <p:spPr>
            <a:xfrm>
              <a:off x="7893690" y="2536762"/>
              <a:ext cx="3572" cy="14287"/>
            </a:xfrm>
            <a:custGeom>
              <a:avLst/>
              <a:gdLst/>
              <a:ahLst/>
              <a:cxnLst/>
              <a:rect l="l" t="t" r="r" b="b"/>
              <a:pathLst>
                <a:path w="3572" h="14287">
                  <a:moveTo>
                    <a:pt x="893" y="0"/>
                  </a:moveTo>
                  <a:lnTo>
                    <a:pt x="3572" y="893"/>
                  </a:lnTo>
                  <a:lnTo>
                    <a:pt x="2679" y="14287"/>
                  </a:lnTo>
                  <a:lnTo>
                    <a:pt x="0" y="13394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83" name="Freeform: Shape 3882">
              <a:extLst>
                <a:ext uri="{FF2B5EF4-FFF2-40B4-BE49-F238E27FC236}">
                  <a16:creationId xmlns:a16="http://schemas.microsoft.com/office/drawing/2014/main" id="{0555B976-4A28-4D7A-8FFF-C88F6CBCD6C4}"/>
                </a:ext>
              </a:extLst>
            </p:cNvPr>
            <p:cNvSpPr/>
            <p:nvPr/>
          </p:nvSpPr>
          <p:spPr>
            <a:xfrm>
              <a:off x="7727598" y="2538547"/>
              <a:ext cx="6251" cy="4464"/>
            </a:xfrm>
            <a:custGeom>
              <a:avLst/>
              <a:gdLst/>
              <a:ahLst/>
              <a:cxnLst/>
              <a:rect l="l" t="t" r="r" b="b"/>
              <a:pathLst>
                <a:path w="6251" h="4464">
                  <a:moveTo>
                    <a:pt x="5358" y="0"/>
                  </a:moveTo>
                  <a:lnTo>
                    <a:pt x="6251" y="892"/>
                  </a:lnTo>
                  <a:lnTo>
                    <a:pt x="6251" y="4464"/>
                  </a:lnTo>
                  <a:lnTo>
                    <a:pt x="0" y="4464"/>
                  </a:lnTo>
                  <a:cubicBezTo>
                    <a:pt x="149" y="1637"/>
                    <a:pt x="1935" y="148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82" name="Freeform: Shape 3881">
              <a:extLst>
                <a:ext uri="{FF2B5EF4-FFF2-40B4-BE49-F238E27FC236}">
                  <a16:creationId xmlns:a16="http://schemas.microsoft.com/office/drawing/2014/main" id="{B996302D-B737-4506-8E02-7B3F0E8BABCF}"/>
                </a:ext>
              </a:extLst>
            </p:cNvPr>
            <p:cNvSpPr/>
            <p:nvPr/>
          </p:nvSpPr>
          <p:spPr>
            <a:xfrm>
              <a:off x="8967559" y="2541003"/>
              <a:ext cx="4465" cy="16967"/>
            </a:xfrm>
            <a:custGeom>
              <a:avLst/>
              <a:gdLst/>
              <a:ahLst/>
              <a:cxnLst/>
              <a:rect l="l" t="t" r="r" b="b"/>
              <a:pathLst>
                <a:path w="4465" h="16967">
                  <a:moveTo>
                    <a:pt x="1786" y="0"/>
                  </a:moveTo>
                  <a:lnTo>
                    <a:pt x="3572" y="2679"/>
                  </a:lnTo>
                  <a:lnTo>
                    <a:pt x="4465" y="8930"/>
                  </a:lnTo>
                  <a:lnTo>
                    <a:pt x="3572" y="16967"/>
                  </a:lnTo>
                  <a:lnTo>
                    <a:pt x="0" y="16967"/>
                  </a:lnTo>
                  <a:cubicBezTo>
                    <a:pt x="149" y="10716"/>
                    <a:pt x="745" y="5060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81" name="Freeform: Shape 3880">
              <a:extLst>
                <a:ext uri="{FF2B5EF4-FFF2-40B4-BE49-F238E27FC236}">
                  <a16:creationId xmlns:a16="http://schemas.microsoft.com/office/drawing/2014/main" id="{BAC0076E-8C74-4A52-BDB6-F17BB8C05119}"/>
                </a:ext>
              </a:extLst>
            </p:cNvPr>
            <p:cNvSpPr/>
            <p:nvPr/>
          </p:nvSpPr>
          <p:spPr>
            <a:xfrm>
              <a:off x="8469432" y="2541896"/>
              <a:ext cx="7143" cy="11609"/>
            </a:xfrm>
            <a:custGeom>
              <a:avLst/>
              <a:gdLst/>
              <a:ahLst/>
              <a:cxnLst/>
              <a:rect l="l" t="t" r="r" b="b"/>
              <a:pathLst>
                <a:path w="7143" h="11609">
                  <a:moveTo>
                    <a:pt x="2678" y="0"/>
                  </a:moveTo>
                  <a:lnTo>
                    <a:pt x="7143" y="1786"/>
                  </a:lnTo>
                  <a:cubicBezTo>
                    <a:pt x="6697" y="5060"/>
                    <a:pt x="5804" y="8037"/>
                    <a:pt x="4464" y="10716"/>
                  </a:cubicBezTo>
                  <a:lnTo>
                    <a:pt x="0" y="11609"/>
                  </a:lnTo>
                  <a:cubicBezTo>
                    <a:pt x="595" y="7442"/>
                    <a:pt x="1488" y="3572"/>
                    <a:pt x="26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80" name="Freeform: Shape 3879">
              <a:extLst>
                <a:ext uri="{FF2B5EF4-FFF2-40B4-BE49-F238E27FC236}">
                  <a16:creationId xmlns:a16="http://schemas.microsoft.com/office/drawing/2014/main" id="{6F6A45B4-4663-4BEF-9EB6-C28EBAD859DE}"/>
                </a:ext>
              </a:extLst>
            </p:cNvPr>
            <p:cNvSpPr/>
            <p:nvPr/>
          </p:nvSpPr>
          <p:spPr>
            <a:xfrm>
              <a:off x="7206700" y="2543012"/>
              <a:ext cx="6250" cy="2679"/>
            </a:xfrm>
            <a:custGeom>
              <a:avLst/>
              <a:gdLst/>
              <a:ahLst/>
              <a:cxnLst/>
              <a:rect l="l" t="t" r="r" b="b"/>
              <a:pathLst>
                <a:path w="6250" h="2679">
                  <a:moveTo>
                    <a:pt x="0" y="0"/>
                  </a:moveTo>
                  <a:lnTo>
                    <a:pt x="6250" y="0"/>
                  </a:lnTo>
                  <a:cubicBezTo>
                    <a:pt x="5804" y="1340"/>
                    <a:pt x="5209" y="2233"/>
                    <a:pt x="4464" y="2679"/>
                  </a:cubicBezTo>
                  <a:cubicBezTo>
                    <a:pt x="2530" y="2382"/>
                    <a:pt x="1041" y="148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79" name="Freeform: Shape 3878">
              <a:extLst>
                <a:ext uri="{FF2B5EF4-FFF2-40B4-BE49-F238E27FC236}">
                  <a16:creationId xmlns:a16="http://schemas.microsoft.com/office/drawing/2014/main" id="{198B791F-9234-4A67-826B-BD783271D771}"/>
                </a:ext>
              </a:extLst>
            </p:cNvPr>
            <p:cNvSpPr/>
            <p:nvPr/>
          </p:nvSpPr>
          <p:spPr>
            <a:xfrm>
              <a:off x="8507829" y="2543682"/>
              <a:ext cx="9823" cy="19645"/>
            </a:xfrm>
            <a:custGeom>
              <a:avLst/>
              <a:gdLst/>
              <a:ahLst/>
              <a:cxnLst/>
              <a:rect l="l" t="t" r="r" b="b"/>
              <a:pathLst>
                <a:path w="9823" h="19645">
                  <a:moveTo>
                    <a:pt x="0" y="0"/>
                  </a:moveTo>
                  <a:cubicBezTo>
                    <a:pt x="3275" y="1637"/>
                    <a:pt x="5953" y="3721"/>
                    <a:pt x="8037" y="6251"/>
                  </a:cubicBezTo>
                  <a:lnTo>
                    <a:pt x="9823" y="9823"/>
                  </a:lnTo>
                  <a:lnTo>
                    <a:pt x="8930" y="19645"/>
                  </a:lnTo>
                  <a:cubicBezTo>
                    <a:pt x="5358" y="18901"/>
                    <a:pt x="3275" y="16818"/>
                    <a:pt x="2679" y="133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78" name="Freeform: Shape 3877">
              <a:extLst>
                <a:ext uri="{FF2B5EF4-FFF2-40B4-BE49-F238E27FC236}">
                  <a16:creationId xmlns:a16="http://schemas.microsoft.com/office/drawing/2014/main" id="{B50976B0-CFE2-4175-A6F3-BBC0003B2AAB}"/>
                </a:ext>
              </a:extLst>
            </p:cNvPr>
            <p:cNvSpPr/>
            <p:nvPr/>
          </p:nvSpPr>
          <p:spPr>
            <a:xfrm>
              <a:off x="8948807" y="2546360"/>
              <a:ext cx="7144" cy="50006"/>
            </a:xfrm>
            <a:custGeom>
              <a:avLst/>
              <a:gdLst/>
              <a:ahLst/>
              <a:cxnLst/>
              <a:rect l="l" t="t" r="r" b="b"/>
              <a:pathLst>
                <a:path w="7144" h="50006">
                  <a:moveTo>
                    <a:pt x="3572" y="0"/>
                  </a:moveTo>
                  <a:cubicBezTo>
                    <a:pt x="5209" y="3274"/>
                    <a:pt x="6399" y="6548"/>
                    <a:pt x="7144" y="9823"/>
                  </a:cubicBezTo>
                  <a:lnTo>
                    <a:pt x="6251" y="37505"/>
                  </a:lnTo>
                  <a:lnTo>
                    <a:pt x="4465" y="50006"/>
                  </a:lnTo>
                  <a:cubicBezTo>
                    <a:pt x="3125" y="46137"/>
                    <a:pt x="2232" y="42267"/>
                    <a:pt x="1786" y="38398"/>
                  </a:cubicBezTo>
                  <a:lnTo>
                    <a:pt x="0" y="25896"/>
                  </a:lnTo>
                  <a:lnTo>
                    <a:pt x="893" y="12502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77" name="Freeform: Shape 3876">
              <a:extLst>
                <a:ext uri="{FF2B5EF4-FFF2-40B4-BE49-F238E27FC236}">
                  <a16:creationId xmlns:a16="http://schemas.microsoft.com/office/drawing/2014/main" id="{B7C0D8B3-F70D-4F6E-8795-33C856D18461}"/>
                </a:ext>
              </a:extLst>
            </p:cNvPr>
            <p:cNvSpPr/>
            <p:nvPr/>
          </p:nvSpPr>
          <p:spPr>
            <a:xfrm>
              <a:off x="8895229" y="2547254"/>
              <a:ext cx="8037" cy="14287"/>
            </a:xfrm>
            <a:custGeom>
              <a:avLst/>
              <a:gdLst/>
              <a:ahLst/>
              <a:cxnLst/>
              <a:rect l="l" t="t" r="r" b="b"/>
              <a:pathLst>
                <a:path w="8037" h="14287">
                  <a:moveTo>
                    <a:pt x="4465" y="0"/>
                  </a:moveTo>
                  <a:cubicBezTo>
                    <a:pt x="6697" y="2084"/>
                    <a:pt x="7888" y="4465"/>
                    <a:pt x="8037" y="7144"/>
                  </a:cubicBezTo>
                  <a:cubicBezTo>
                    <a:pt x="7143" y="9971"/>
                    <a:pt x="5655" y="12353"/>
                    <a:pt x="3572" y="14287"/>
                  </a:cubicBezTo>
                  <a:cubicBezTo>
                    <a:pt x="1339" y="12055"/>
                    <a:pt x="149" y="9674"/>
                    <a:pt x="0" y="7144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76" name="Freeform: Shape 3875">
              <a:extLst>
                <a:ext uri="{FF2B5EF4-FFF2-40B4-BE49-F238E27FC236}">
                  <a16:creationId xmlns:a16="http://schemas.microsoft.com/office/drawing/2014/main" id="{9B96C6AD-BBFF-4DC3-85A5-1B9536C1FB17}"/>
                </a:ext>
              </a:extLst>
            </p:cNvPr>
            <p:cNvSpPr/>
            <p:nvPr/>
          </p:nvSpPr>
          <p:spPr>
            <a:xfrm>
              <a:off x="7120082" y="2547477"/>
              <a:ext cx="6250" cy="6251"/>
            </a:xfrm>
            <a:custGeom>
              <a:avLst/>
              <a:gdLst/>
              <a:ahLst/>
              <a:cxnLst/>
              <a:rect l="l" t="t" r="r" b="b"/>
              <a:pathLst>
                <a:path w="6250" h="6251">
                  <a:moveTo>
                    <a:pt x="893" y="0"/>
                  </a:moveTo>
                  <a:lnTo>
                    <a:pt x="6250" y="0"/>
                  </a:lnTo>
                  <a:lnTo>
                    <a:pt x="5357" y="6251"/>
                  </a:ln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75" name="Freeform: Shape 3874">
              <a:extLst>
                <a:ext uri="{FF2B5EF4-FFF2-40B4-BE49-F238E27FC236}">
                  <a16:creationId xmlns:a16="http://schemas.microsoft.com/office/drawing/2014/main" id="{9C996529-3517-4A98-8032-06E36381DC1F}"/>
                </a:ext>
              </a:extLst>
            </p:cNvPr>
            <p:cNvSpPr/>
            <p:nvPr/>
          </p:nvSpPr>
          <p:spPr>
            <a:xfrm>
              <a:off x="8436392" y="2549040"/>
              <a:ext cx="10716" cy="9823"/>
            </a:xfrm>
            <a:custGeom>
              <a:avLst/>
              <a:gdLst/>
              <a:ahLst/>
              <a:cxnLst/>
              <a:rect l="l" t="t" r="r" b="b"/>
              <a:pathLst>
                <a:path w="10716" h="9823">
                  <a:moveTo>
                    <a:pt x="1786" y="0"/>
                  </a:moveTo>
                  <a:lnTo>
                    <a:pt x="10716" y="0"/>
                  </a:lnTo>
                  <a:cubicBezTo>
                    <a:pt x="9971" y="3125"/>
                    <a:pt x="9078" y="5804"/>
                    <a:pt x="8036" y="8037"/>
                  </a:cubicBezTo>
                  <a:lnTo>
                    <a:pt x="2679" y="9823"/>
                  </a:lnTo>
                  <a:lnTo>
                    <a:pt x="893" y="7144"/>
                  </a:ln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74" name="Freeform: Shape 3873">
              <a:extLst>
                <a:ext uri="{FF2B5EF4-FFF2-40B4-BE49-F238E27FC236}">
                  <a16:creationId xmlns:a16="http://schemas.microsoft.com/office/drawing/2014/main" id="{3AEE54AC-D58B-47DF-BEA7-0A6DE8ECECDD}"/>
                </a:ext>
              </a:extLst>
            </p:cNvPr>
            <p:cNvSpPr/>
            <p:nvPr/>
          </p:nvSpPr>
          <p:spPr>
            <a:xfrm>
              <a:off x="8592661" y="2552612"/>
              <a:ext cx="5358" cy="4465"/>
            </a:xfrm>
            <a:custGeom>
              <a:avLst/>
              <a:gdLst/>
              <a:ahLst/>
              <a:cxnLst/>
              <a:rect l="l" t="t" r="r" b="b"/>
              <a:pathLst>
                <a:path w="5358" h="4465">
                  <a:moveTo>
                    <a:pt x="0" y="0"/>
                  </a:moveTo>
                  <a:lnTo>
                    <a:pt x="5358" y="893"/>
                  </a:lnTo>
                  <a:cubicBezTo>
                    <a:pt x="3870" y="2530"/>
                    <a:pt x="2084" y="3720"/>
                    <a:pt x="0" y="44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73" name="Freeform: Shape 3872">
              <a:extLst>
                <a:ext uri="{FF2B5EF4-FFF2-40B4-BE49-F238E27FC236}">
                  <a16:creationId xmlns:a16="http://schemas.microsoft.com/office/drawing/2014/main" id="{8F45D433-A0FB-43D1-A83E-EA459C64E63B}"/>
                </a:ext>
              </a:extLst>
            </p:cNvPr>
            <p:cNvSpPr/>
            <p:nvPr/>
          </p:nvSpPr>
          <p:spPr>
            <a:xfrm>
              <a:off x="7650803" y="2552834"/>
              <a:ext cx="6251" cy="22324"/>
            </a:xfrm>
            <a:custGeom>
              <a:avLst/>
              <a:gdLst/>
              <a:ahLst/>
              <a:cxnLst/>
              <a:rect l="l" t="t" r="r" b="b"/>
              <a:pathLst>
                <a:path w="6251" h="22324">
                  <a:moveTo>
                    <a:pt x="893" y="0"/>
                  </a:moveTo>
                  <a:cubicBezTo>
                    <a:pt x="2828" y="2828"/>
                    <a:pt x="4316" y="5804"/>
                    <a:pt x="5358" y="8930"/>
                  </a:cubicBezTo>
                  <a:lnTo>
                    <a:pt x="6251" y="17859"/>
                  </a:lnTo>
                  <a:lnTo>
                    <a:pt x="5358" y="21431"/>
                  </a:lnTo>
                  <a:lnTo>
                    <a:pt x="893" y="22324"/>
                  </a:lnTo>
                  <a:lnTo>
                    <a:pt x="0" y="14288"/>
                  </a:lnTo>
                  <a:cubicBezTo>
                    <a:pt x="0" y="8930"/>
                    <a:pt x="297" y="4167"/>
                    <a:pt x="89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72" name="Freeform: Shape 3871">
              <a:extLst>
                <a:ext uri="{FF2B5EF4-FFF2-40B4-BE49-F238E27FC236}">
                  <a16:creationId xmlns:a16="http://schemas.microsoft.com/office/drawing/2014/main" id="{CD565D7B-919A-4618-A4B4-E8F9E81FBC65}"/>
                </a:ext>
              </a:extLst>
            </p:cNvPr>
            <p:cNvSpPr/>
            <p:nvPr/>
          </p:nvSpPr>
          <p:spPr>
            <a:xfrm>
              <a:off x="7745457" y="2552835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cubicBezTo>
                    <a:pt x="2084" y="1935"/>
                    <a:pt x="3572" y="4018"/>
                    <a:pt x="4465" y="6251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71" name="Freeform: Shape 3870">
              <a:extLst>
                <a:ext uri="{FF2B5EF4-FFF2-40B4-BE49-F238E27FC236}">
                  <a16:creationId xmlns:a16="http://schemas.microsoft.com/office/drawing/2014/main" id="{572D59DF-5614-4FAE-BD5F-08EC74BF2CE3}"/>
                </a:ext>
              </a:extLst>
            </p:cNvPr>
            <p:cNvSpPr/>
            <p:nvPr/>
          </p:nvSpPr>
          <p:spPr>
            <a:xfrm>
              <a:off x="7821360" y="2552835"/>
              <a:ext cx="25003" cy="17859"/>
            </a:xfrm>
            <a:custGeom>
              <a:avLst/>
              <a:gdLst/>
              <a:ahLst/>
              <a:cxnLst/>
              <a:rect l="l" t="t" r="r" b="b"/>
              <a:pathLst>
                <a:path w="25003" h="17859">
                  <a:moveTo>
                    <a:pt x="25003" y="0"/>
                  </a:moveTo>
                  <a:cubicBezTo>
                    <a:pt x="23961" y="5358"/>
                    <a:pt x="21282" y="9227"/>
                    <a:pt x="16966" y="11609"/>
                  </a:cubicBezTo>
                  <a:lnTo>
                    <a:pt x="10715" y="16073"/>
                  </a:lnTo>
                  <a:lnTo>
                    <a:pt x="2679" y="17859"/>
                  </a:lnTo>
                  <a:lnTo>
                    <a:pt x="0" y="16966"/>
                  </a:lnTo>
                  <a:lnTo>
                    <a:pt x="1786" y="11609"/>
                  </a:lnTo>
                  <a:lnTo>
                    <a:pt x="8929" y="7144"/>
                  </a:lnTo>
                  <a:lnTo>
                    <a:pt x="2500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70" name="Freeform: Shape 3869">
              <a:extLst>
                <a:ext uri="{FF2B5EF4-FFF2-40B4-BE49-F238E27FC236}">
                  <a16:creationId xmlns:a16="http://schemas.microsoft.com/office/drawing/2014/main" id="{B0D9C621-82F3-449C-A7C5-B3D335111D02}"/>
                </a:ext>
              </a:extLst>
            </p:cNvPr>
            <p:cNvSpPr/>
            <p:nvPr/>
          </p:nvSpPr>
          <p:spPr>
            <a:xfrm>
              <a:off x="8269407" y="2553505"/>
              <a:ext cx="5358" cy="2679"/>
            </a:xfrm>
            <a:custGeom>
              <a:avLst/>
              <a:gdLst/>
              <a:ahLst/>
              <a:cxnLst/>
              <a:rect l="l" t="t" r="r" b="b"/>
              <a:pathLst>
                <a:path w="5358" h="2679">
                  <a:moveTo>
                    <a:pt x="0" y="0"/>
                  </a:moveTo>
                  <a:lnTo>
                    <a:pt x="5358" y="0"/>
                  </a:lnTo>
                  <a:cubicBezTo>
                    <a:pt x="4167" y="1339"/>
                    <a:pt x="2976" y="2232"/>
                    <a:pt x="1786" y="2679"/>
                  </a:cubicBezTo>
                  <a:cubicBezTo>
                    <a:pt x="595" y="2232"/>
                    <a:pt x="0" y="133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69" name="Freeform: Shape 3868">
              <a:extLst>
                <a:ext uri="{FF2B5EF4-FFF2-40B4-BE49-F238E27FC236}">
                  <a16:creationId xmlns:a16="http://schemas.microsoft.com/office/drawing/2014/main" id="{BAD62DAC-2B9B-46EE-AE41-A4DC61DB7414}"/>
                </a:ext>
              </a:extLst>
            </p:cNvPr>
            <p:cNvSpPr/>
            <p:nvPr/>
          </p:nvSpPr>
          <p:spPr>
            <a:xfrm>
              <a:off x="7381722" y="2556407"/>
              <a:ext cx="2678" cy="4465"/>
            </a:xfrm>
            <a:custGeom>
              <a:avLst/>
              <a:gdLst/>
              <a:ahLst/>
              <a:cxnLst/>
              <a:rect l="l" t="t" r="r" b="b"/>
              <a:pathLst>
                <a:path w="2678" h="4465">
                  <a:moveTo>
                    <a:pt x="892" y="0"/>
                  </a:moveTo>
                  <a:cubicBezTo>
                    <a:pt x="1934" y="1339"/>
                    <a:pt x="2530" y="2828"/>
                    <a:pt x="2678" y="4465"/>
                  </a:cubicBezTo>
                  <a:lnTo>
                    <a:pt x="0" y="4465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68" name="Freeform: Shape 3867">
              <a:extLst>
                <a:ext uri="{FF2B5EF4-FFF2-40B4-BE49-F238E27FC236}">
                  <a16:creationId xmlns:a16="http://schemas.microsoft.com/office/drawing/2014/main" id="{4184802C-FF4D-468F-8C41-B5C8CA4FCC2F}"/>
                </a:ext>
              </a:extLst>
            </p:cNvPr>
            <p:cNvSpPr/>
            <p:nvPr/>
          </p:nvSpPr>
          <p:spPr>
            <a:xfrm>
              <a:off x="7729384" y="2556406"/>
              <a:ext cx="5358" cy="5358"/>
            </a:xfrm>
            <a:custGeom>
              <a:avLst/>
              <a:gdLst/>
              <a:ahLst/>
              <a:cxnLst/>
              <a:rect l="l" t="t" r="r" b="b"/>
              <a:pathLst>
                <a:path w="5358" h="5358">
                  <a:moveTo>
                    <a:pt x="0" y="0"/>
                  </a:moveTo>
                  <a:lnTo>
                    <a:pt x="5358" y="893"/>
                  </a:lnTo>
                  <a:lnTo>
                    <a:pt x="4465" y="5358"/>
                  </a:lnTo>
                  <a:cubicBezTo>
                    <a:pt x="1935" y="4167"/>
                    <a:pt x="447" y="238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67" name="Freeform: Shape 3866">
              <a:extLst>
                <a:ext uri="{FF2B5EF4-FFF2-40B4-BE49-F238E27FC236}">
                  <a16:creationId xmlns:a16="http://schemas.microsoft.com/office/drawing/2014/main" id="{1B46EC36-6679-4B42-A1F9-9B9F0DB390F1}"/>
                </a:ext>
              </a:extLst>
            </p:cNvPr>
            <p:cNvSpPr/>
            <p:nvPr/>
          </p:nvSpPr>
          <p:spPr>
            <a:xfrm>
              <a:off x="8548013" y="2557077"/>
              <a:ext cx="10715" cy="14287"/>
            </a:xfrm>
            <a:custGeom>
              <a:avLst/>
              <a:gdLst/>
              <a:ahLst/>
              <a:cxnLst/>
              <a:rect l="l" t="t" r="r" b="b"/>
              <a:pathLst>
                <a:path w="10715" h="14287">
                  <a:moveTo>
                    <a:pt x="0" y="0"/>
                  </a:moveTo>
                  <a:cubicBezTo>
                    <a:pt x="3125" y="744"/>
                    <a:pt x="5804" y="1934"/>
                    <a:pt x="8037" y="3571"/>
                  </a:cubicBezTo>
                  <a:lnTo>
                    <a:pt x="10715" y="14287"/>
                  </a:lnTo>
                  <a:lnTo>
                    <a:pt x="3572" y="9822"/>
                  </a:lnTo>
                  <a:cubicBezTo>
                    <a:pt x="1786" y="6548"/>
                    <a:pt x="595" y="327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66" name="Freeform: Shape 3865">
              <a:extLst>
                <a:ext uri="{FF2B5EF4-FFF2-40B4-BE49-F238E27FC236}">
                  <a16:creationId xmlns:a16="http://schemas.microsoft.com/office/drawing/2014/main" id="{849121BA-79FB-4843-AE81-C3BD16E9D405}"/>
                </a:ext>
              </a:extLst>
            </p:cNvPr>
            <p:cNvSpPr/>
            <p:nvPr/>
          </p:nvSpPr>
          <p:spPr>
            <a:xfrm>
              <a:off x="7129011" y="2557299"/>
              <a:ext cx="6251" cy="3572"/>
            </a:xfrm>
            <a:custGeom>
              <a:avLst/>
              <a:gdLst/>
              <a:ahLst/>
              <a:cxnLst/>
              <a:rect l="l" t="t" r="r" b="b"/>
              <a:pathLst>
                <a:path w="6251" h="3572">
                  <a:moveTo>
                    <a:pt x="0" y="0"/>
                  </a:moveTo>
                  <a:lnTo>
                    <a:pt x="6251" y="0"/>
                  </a:lnTo>
                  <a:lnTo>
                    <a:pt x="6251" y="3572"/>
                  </a:lnTo>
                  <a:cubicBezTo>
                    <a:pt x="3572" y="2976"/>
                    <a:pt x="1489" y="178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65" name="Freeform: Shape 3864">
              <a:extLst>
                <a:ext uri="{FF2B5EF4-FFF2-40B4-BE49-F238E27FC236}">
                  <a16:creationId xmlns:a16="http://schemas.microsoft.com/office/drawing/2014/main" id="{CE4A271A-D6B1-4DEB-B1B2-D02CD6DD0AA5}"/>
                </a:ext>
              </a:extLst>
            </p:cNvPr>
            <p:cNvSpPr/>
            <p:nvPr/>
          </p:nvSpPr>
          <p:spPr>
            <a:xfrm>
              <a:off x="7708846" y="2557300"/>
              <a:ext cx="3572" cy="4465"/>
            </a:xfrm>
            <a:custGeom>
              <a:avLst/>
              <a:gdLst/>
              <a:ahLst/>
              <a:cxnLst/>
              <a:rect l="l" t="t" r="r" b="b"/>
              <a:pathLst>
                <a:path w="3572" h="4465">
                  <a:moveTo>
                    <a:pt x="893" y="0"/>
                  </a:moveTo>
                  <a:lnTo>
                    <a:pt x="3572" y="893"/>
                  </a:lnTo>
                  <a:lnTo>
                    <a:pt x="1786" y="4465"/>
                  </a:ln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64" name="Freeform: Shape 3863">
              <a:extLst>
                <a:ext uri="{FF2B5EF4-FFF2-40B4-BE49-F238E27FC236}">
                  <a16:creationId xmlns:a16="http://schemas.microsoft.com/office/drawing/2014/main" id="{D6BF3FC4-F909-4632-A9A2-163B836D3CF9}"/>
                </a:ext>
              </a:extLst>
            </p:cNvPr>
            <p:cNvSpPr/>
            <p:nvPr/>
          </p:nvSpPr>
          <p:spPr>
            <a:xfrm>
              <a:off x="7205807" y="2558192"/>
              <a:ext cx="8036" cy="13394"/>
            </a:xfrm>
            <a:custGeom>
              <a:avLst/>
              <a:gdLst/>
              <a:ahLst/>
              <a:cxnLst/>
              <a:rect l="l" t="t" r="r" b="b"/>
              <a:pathLst>
                <a:path w="8036" h="13394">
                  <a:moveTo>
                    <a:pt x="5357" y="0"/>
                  </a:moveTo>
                  <a:cubicBezTo>
                    <a:pt x="6548" y="446"/>
                    <a:pt x="7441" y="1042"/>
                    <a:pt x="8036" y="1786"/>
                  </a:cubicBezTo>
                  <a:lnTo>
                    <a:pt x="3572" y="13394"/>
                  </a:lnTo>
                  <a:lnTo>
                    <a:pt x="0" y="13394"/>
                  </a:lnTo>
                  <a:cubicBezTo>
                    <a:pt x="1339" y="8185"/>
                    <a:pt x="3125" y="3721"/>
                    <a:pt x="535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63" name="Freeform: Shape 3862">
              <a:extLst>
                <a:ext uri="{FF2B5EF4-FFF2-40B4-BE49-F238E27FC236}">
                  <a16:creationId xmlns:a16="http://schemas.microsoft.com/office/drawing/2014/main" id="{6B75E5A0-0C85-4681-A8C9-8D7E0B114B06}"/>
                </a:ext>
              </a:extLst>
            </p:cNvPr>
            <p:cNvSpPr/>
            <p:nvPr/>
          </p:nvSpPr>
          <p:spPr>
            <a:xfrm>
              <a:off x="8032993" y="2558193"/>
              <a:ext cx="3572" cy="6251"/>
            </a:xfrm>
            <a:custGeom>
              <a:avLst/>
              <a:gdLst/>
              <a:ahLst/>
              <a:cxnLst/>
              <a:rect l="l" t="t" r="r" b="b"/>
              <a:pathLst>
                <a:path w="3572" h="6251">
                  <a:moveTo>
                    <a:pt x="893" y="0"/>
                  </a:moveTo>
                  <a:cubicBezTo>
                    <a:pt x="2084" y="297"/>
                    <a:pt x="2977" y="893"/>
                    <a:pt x="3572" y="1786"/>
                  </a:cubicBezTo>
                  <a:lnTo>
                    <a:pt x="893" y="6251"/>
                  </a:lnTo>
                  <a:lnTo>
                    <a:pt x="0" y="446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62" name="Freeform: Shape 3861">
              <a:extLst>
                <a:ext uri="{FF2B5EF4-FFF2-40B4-BE49-F238E27FC236}">
                  <a16:creationId xmlns:a16="http://schemas.microsoft.com/office/drawing/2014/main" id="{DF59FFC5-3C6A-4D7C-9043-8B0103D9E1E7}"/>
                </a:ext>
              </a:extLst>
            </p:cNvPr>
            <p:cNvSpPr/>
            <p:nvPr/>
          </p:nvSpPr>
          <p:spPr>
            <a:xfrm>
              <a:off x="8414068" y="2558862"/>
              <a:ext cx="9822" cy="27682"/>
            </a:xfrm>
            <a:custGeom>
              <a:avLst/>
              <a:gdLst/>
              <a:ahLst/>
              <a:cxnLst/>
              <a:rect l="l" t="t" r="r" b="b"/>
              <a:pathLst>
                <a:path w="9822" h="27682">
                  <a:moveTo>
                    <a:pt x="6250" y="0"/>
                  </a:moveTo>
                  <a:cubicBezTo>
                    <a:pt x="8632" y="5357"/>
                    <a:pt x="9822" y="10418"/>
                    <a:pt x="9822" y="15180"/>
                  </a:cubicBezTo>
                  <a:cubicBezTo>
                    <a:pt x="9525" y="19943"/>
                    <a:pt x="8036" y="24110"/>
                    <a:pt x="5358" y="27682"/>
                  </a:cubicBezTo>
                  <a:cubicBezTo>
                    <a:pt x="4316" y="22175"/>
                    <a:pt x="2530" y="17412"/>
                    <a:pt x="0" y="13394"/>
                  </a:cubicBezTo>
                  <a:cubicBezTo>
                    <a:pt x="446" y="7887"/>
                    <a:pt x="2530" y="3423"/>
                    <a:pt x="62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61" name="Freeform: Shape 3860">
              <a:extLst>
                <a:ext uri="{FF2B5EF4-FFF2-40B4-BE49-F238E27FC236}">
                  <a16:creationId xmlns:a16="http://schemas.microsoft.com/office/drawing/2014/main" id="{8760EC51-149E-4F9D-9CE8-AAB3BA8988C8}"/>
                </a:ext>
              </a:extLst>
            </p:cNvPr>
            <p:cNvSpPr/>
            <p:nvPr/>
          </p:nvSpPr>
          <p:spPr>
            <a:xfrm>
              <a:off x="8015134" y="2563550"/>
              <a:ext cx="6251" cy="9822"/>
            </a:xfrm>
            <a:custGeom>
              <a:avLst/>
              <a:gdLst/>
              <a:ahLst/>
              <a:cxnLst/>
              <a:rect l="l" t="t" r="r" b="b"/>
              <a:pathLst>
                <a:path w="6251" h="9822">
                  <a:moveTo>
                    <a:pt x="893" y="0"/>
                  </a:moveTo>
                  <a:lnTo>
                    <a:pt x="6251" y="893"/>
                  </a:lnTo>
                  <a:lnTo>
                    <a:pt x="5358" y="8929"/>
                  </a:lnTo>
                  <a:lnTo>
                    <a:pt x="893" y="9822"/>
                  </a:ln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60" name="Freeform: Shape 3859">
              <a:extLst>
                <a:ext uri="{FF2B5EF4-FFF2-40B4-BE49-F238E27FC236}">
                  <a16:creationId xmlns:a16="http://schemas.microsoft.com/office/drawing/2014/main" id="{73C86086-5AD7-49BC-91D1-FE47A8027942}"/>
                </a:ext>
              </a:extLst>
            </p:cNvPr>
            <p:cNvSpPr/>
            <p:nvPr/>
          </p:nvSpPr>
          <p:spPr>
            <a:xfrm>
              <a:off x="8901480" y="2569577"/>
              <a:ext cx="7143" cy="27682"/>
            </a:xfrm>
            <a:custGeom>
              <a:avLst/>
              <a:gdLst/>
              <a:ahLst/>
              <a:cxnLst/>
              <a:rect l="l" t="t" r="r" b="b"/>
              <a:pathLst>
                <a:path w="7143" h="27682">
                  <a:moveTo>
                    <a:pt x="892" y="0"/>
                  </a:moveTo>
                  <a:lnTo>
                    <a:pt x="5358" y="893"/>
                  </a:lnTo>
                  <a:lnTo>
                    <a:pt x="6250" y="14288"/>
                  </a:lnTo>
                  <a:lnTo>
                    <a:pt x="7143" y="17860"/>
                  </a:lnTo>
                  <a:lnTo>
                    <a:pt x="6250" y="27682"/>
                  </a:lnTo>
                  <a:cubicBezTo>
                    <a:pt x="3869" y="23962"/>
                    <a:pt x="2381" y="20092"/>
                    <a:pt x="1786" y="16074"/>
                  </a:cubicBezTo>
                  <a:lnTo>
                    <a:pt x="892" y="13395"/>
                  </a:lnTo>
                  <a:lnTo>
                    <a:pt x="0" y="357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59" name="Freeform: Shape 3858">
              <a:extLst>
                <a:ext uri="{FF2B5EF4-FFF2-40B4-BE49-F238E27FC236}">
                  <a16:creationId xmlns:a16="http://schemas.microsoft.com/office/drawing/2014/main" id="{0E4FE9AF-B733-44A8-A09D-2154D0187DB5}"/>
                </a:ext>
              </a:extLst>
            </p:cNvPr>
            <p:cNvSpPr/>
            <p:nvPr/>
          </p:nvSpPr>
          <p:spPr>
            <a:xfrm>
              <a:off x="8920232" y="2570470"/>
              <a:ext cx="5358" cy="7144"/>
            </a:xfrm>
            <a:custGeom>
              <a:avLst/>
              <a:gdLst/>
              <a:ahLst/>
              <a:cxnLst/>
              <a:rect l="l" t="t" r="r" b="b"/>
              <a:pathLst>
                <a:path w="5358" h="7144">
                  <a:moveTo>
                    <a:pt x="893" y="0"/>
                  </a:moveTo>
                  <a:cubicBezTo>
                    <a:pt x="3125" y="2084"/>
                    <a:pt x="4614" y="4465"/>
                    <a:pt x="5358" y="7144"/>
                  </a:cubicBezTo>
                  <a:lnTo>
                    <a:pt x="0" y="7144"/>
                  </a:lnTo>
                  <a:cubicBezTo>
                    <a:pt x="149" y="4316"/>
                    <a:pt x="446" y="1935"/>
                    <a:pt x="89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58" name="Freeform: Shape 3857">
              <a:extLst>
                <a:ext uri="{FF2B5EF4-FFF2-40B4-BE49-F238E27FC236}">
                  <a16:creationId xmlns:a16="http://schemas.microsoft.com/office/drawing/2014/main" id="{1DC43093-8E16-448F-B92E-F9035097E076}"/>
                </a:ext>
              </a:extLst>
            </p:cNvPr>
            <p:cNvSpPr/>
            <p:nvPr/>
          </p:nvSpPr>
          <p:spPr>
            <a:xfrm>
              <a:off x="7708846" y="2570694"/>
              <a:ext cx="3572" cy="11609"/>
            </a:xfrm>
            <a:custGeom>
              <a:avLst/>
              <a:gdLst/>
              <a:ahLst/>
              <a:cxnLst/>
              <a:rect l="l" t="t" r="r" b="b"/>
              <a:pathLst>
                <a:path w="3572" h="11609">
                  <a:moveTo>
                    <a:pt x="0" y="0"/>
                  </a:moveTo>
                  <a:lnTo>
                    <a:pt x="3572" y="0"/>
                  </a:lnTo>
                  <a:lnTo>
                    <a:pt x="3572" y="11609"/>
                  </a:lnTo>
                  <a:cubicBezTo>
                    <a:pt x="1488" y="7739"/>
                    <a:pt x="297" y="387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57" name="Freeform: Shape 3856">
              <a:extLst>
                <a:ext uri="{FF2B5EF4-FFF2-40B4-BE49-F238E27FC236}">
                  <a16:creationId xmlns:a16="http://schemas.microsoft.com/office/drawing/2014/main" id="{2CC6D97D-AD41-4DB4-9F74-5ADB86E8B44A}"/>
                </a:ext>
              </a:extLst>
            </p:cNvPr>
            <p:cNvSpPr/>
            <p:nvPr/>
          </p:nvSpPr>
          <p:spPr>
            <a:xfrm>
              <a:off x="7732956" y="2570693"/>
              <a:ext cx="18752" cy="16074"/>
            </a:xfrm>
            <a:custGeom>
              <a:avLst/>
              <a:gdLst/>
              <a:ahLst/>
              <a:cxnLst/>
              <a:rect l="l" t="t" r="r" b="b"/>
              <a:pathLst>
                <a:path w="18752" h="16074">
                  <a:moveTo>
                    <a:pt x="8930" y="0"/>
                  </a:moveTo>
                  <a:cubicBezTo>
                    <a:pt x="12650" y="1935"/>
                    <a:pt x="15925" y="4316"/>
                    <a:pt x="18752" y="7144"/>
                  </a:cubicBezTo>
                  <a:cubicBezTo>
                    <a:pt x="15180" y="10270"/>
                    <a:pt x="12204" y="13246"/>
                    <a:pt x="9823" y="16074"/>
                  </a:cubicBezTo>
                  <a:cubicBezTo>
                    <a:pt x="6102" y="14139"/>
                    <a:pt x="2828" y="12055"/>
                    <a:pt x="0" y="9823"/>
                  </a:cubicBezTo>
                  <a:cubicBezTo>
                    <a:pt x="4465" y="7739"/>
                    <a:pt x="7441" y="4465"/>
                    <a:pt x="89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56" name="Freeform: Shape 3855">
              <a:extLst>
                <a:ext uri="{FF2B5EF4-FFF2-40B4-BE49-F238E27FC236}">
                  <a16:creationId xmlns:a16="http://schemas.microsoft.com/office/drawing/2014/main" id="{665A51AE-D031-48E7-B77A-976E328171BA}"/>
                </a:ext>
              </a:extLst>
            </p:cNvPr>
            <p:cNvSpPr/>
            <p:nvPr/>
          </p:nvSpPr>
          <p:spPr>
            <a:xfrm>
              <a:off x="8967559" y="2572256"/>
              <a:ext cx="5358" cy="5358"/>
            </a:xfrm>
            <a:custGeom>
              <a:avLst/>
              <a:gdLst/>
              <a:ahLst/>
              <a:cxnLst/>
              <a:rect l="l" t="t" r="r" b="b"/>
              <a:pathLst>
                <a:path w="5358" h="5358">
                  <a:moveTo>
                    <a:pt x="1786" y="0"/>
                  </a:moveTo>
                  <a:lnTo>
                    <a:pt x="5358" y="0"/>
                  </a:lnTo>
                  <a:lnTo>
                    <a:pt x="3572" y="4465"/>
                  </a:ln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55" name="Freeform: Shape 3854">
              <a:extLst>
                <a:ext uri="{FF2B5EF4-FFF2-40B4-BE49-F238E27FC236}">
                  <a16:creationId xmlns:a16="http://schemas.microsoft.com/office/drawing/2014/main" id="{97BC50F3-0F84-4550-8379-825959904FAB}"/>
                </a:ext>
              </a:extLst>
            </p:cNvPr>
            <p:cNvSpPr/>
            <p:nvPr/>
          </p:nvSpPr>
          <p:spPr>
            <a:xfrm>
              <a:off x="7916014" y="2576945"/>
              <a:ext cx="2679" cy="2679"/>
            </a:xfrm>
            <a:custGeom>
              <a:avLst/>
              <a:gdLst/>
              <a:ahLst/>
              <a:cxnLst/>
              <a:rect l="l" t="t" r="r" b="b"/>
              <a:pathLst>
                <a:path w="2679" h="2679">
                  <a:moveTo>
                    <a:pt x="893" y="0"/>
                  </a:moveTo>
                  <a:lnTo>
                    <a:pt x="2679" y="0"/>
                  </a:lnTo>
                  <a:lnTo>
                    <a:pt x="1786" y="2679"/>
                  </a:ln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54" name="Freeform: Shape 3853">
              <a:extLst>
                <a:ext uri="{FF2B5EF4-FFF2-40B4-BE49-F238E27FC236}">
                  <a16:creationId xmlns:a16="http://schemas.microsoft.com/office/drawing/2014/main" id="{522C38C1-1094-41C8-B529-9C59E8FC9E1B}"/>
                </a:ext>
              </a:extLst>
            </p:cNvPr>
            <p:cNvSpPr/>
            <p:nvPr/>
          </p:nvSpPr>
          <p:spPr>
            <a:xfrm>
              <a:off x="8247083" y="2579400"/>
              <a:ext cx="14287" cy="22324"/>
            </a:xfrm>
            <a:custGeom>
              <a:avLst/>
              <a:gdLst/>
              <a:ahLst/>
              <a:cxnLst/>
              <a:rect l="l" t="t" r="r" b="b"/>
              <a:pathLst>
                <a:path w="14287" h="22324">
                  <a:moveTo>
                    <a:pt x="12501" y="0"/>
                  </a:moveTo>
                  <a:cubicBezTo>
                    <a:pt x="13543" y="446"/>
                    <a:pt x="14138" y="1042"/>
                    <a:pt x="14287" y="1786"/>
                  </a:cubicBezTo>
                  <a:cubicBezTo>
                    <a:pt x="13989" y="6399"/>
                    <a:pt x="13394" y="10567"/>
                    <a:pt x="12501" y="14287"/>
                  </a:cubicBezTo>
                  <a:cubicBezTo>
                    <a:pt x="9673" y="17859"/>
                    <a:pt x="6399" y="20538"/>
                    <a:pt x="2679" y="22324"/>
                  </a:cubicBezTo>
                  <a:cubicBezTo>
                    <a:pt x="1190" y="16520"/>
                    <a:pt x="297" y="11162"/>
                    <a:pt x="0" y="6251"/>
                  </a:cubicBezTo>
                  <a:cubicBezTo>
                    <a:pt x="4762" y="4465"/>
                    <a:pt x="8929" y="2381"/>
                    <a:pt x="125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53" name="Freeform: Shape 3852">
              <a:extLst>
                <a:ext uri="{FF2B5EF4-FFF2-40B4-BE49-F238E27FC236}">
                  <a16:creationId xmlns:a16="http://schemas.microsoft.com/office/drawing/2014/main" id="{40236C4C-8D1E-46B3-9A4F-7CBDAE0F1346}"/>
                </a:ext>
              </a:extLst>
            </p:cNvPr>
            <p:cNvSpPr/>
            <p:nvPr/>
          </p:nvSpPr>
          <p:spPr>
            <a:xfrm>
              <a:off x="8609628" y="2579400"/>
              <a:ext cx="17859" cy="9822"/>
            </a:xfrm>
            <a:custGeom>
              <a:avLst/>
              <a:gdLst/>
              <a:ahLst/>
              <a:cxnLst/>
              <a:rect l="l" t="t" r="r" b="b"/>
              <a:pathLst>
                <a:path w="17859" h="9822">
                  <a:moveTo>
                    <a:pt x="8929" y="0"/>
                  </a:moveTo>
                  <a:lnTo>
                    <a:pt x="17859" y="0"/>
                  </a:lnTo>
                  <a:lnTo>
                    <a:pt x="17859" y="4465"/>
                  </a:lnTo>
                  <a:lnTo>
                    <a:pt x="11608" y="3572"/>
                  </a:lnTo>
                  <a:lnTo>
                    <a:pt x="9822" y="8930"/>
                  </a:lnTo>
                  <a:lnTo>
                    <a:pt x="0" y="9822"/>
                  </a:lnTo>
                  <a:lnTo>
                    <a:pt x="0" y="6251"/>
                  </a:lnTo>
                  <a:cubicBezTo>
                    <a:pt x="2232" y="2976"/>
                    <a:pt x="5208" y="893"/>
                    <a:pt x="892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52" name="Freeform: Shape 3851">
              <a:extLst>
                <a:ext uri="{FF2B5EF4-FFF2-40B4-BE49-F238E27FC236}">
                  <a16:creationId xmlns:a16="http://schemas.microsoft.com/office/drawing/2014/main" id="{719C0DE6-CBE3-41DB-840E-450BD25ADA2F}"/>
                </a:ext>
              </a:extLst>
            </p:cNvPr>
            <p:cNvSpPr/>
            <p:nvPr/>
          </p:nvSpPr>
          <p:spPr>
            <a:xfrm>
              <a:off x="8490863" y="2583865"/>
              <a:ext cx="90190" cy="58936"/>
            </a:xfrm>
            <a:custGeom>
              <a:avLst/>
              <a:gdLst/>
              <a:ahLst/>
              <a:cxnLst/>
              <a:rect l="l" t="t" r="r" b="b"/>
              <a:pathLst>
                <a:path w="90190" h="58936">
                  <a:moveTo>
                    <a:pt x="90190" y="0"/>
                  </a:moveTo>
                  <a:cubicBezTo>
                    <a:pt x="89892" y="4465"/>
                    <a:pt x="87809" y="7441"/>
                    <a:pt x="83939" y="8929"/>
                  </a:cubicBezTo>
                  <a:lnTo>
                    <a:pt x="73223" y="16966"/>
                  </a:lnTo>
                  <a:cubicBezTo>
                    <a:pt x="70395" y="20687"/>
                    <a:pt x="67419" y="23961"/>
                    <a:pt x="64293" y="26789"/>
                  </a:cubicBezTo>
                  <a:lnTo>
                    <a:pt x="50006" y="32147"/>
                  </a:lnTo>
                  <a:lnTo>
                    <a:pt x="25896" y="46434"/>
                  </a:lnTo>
                  <a:cubicBezTo>
                    <a:pt x="22026" y="49262"/>
                    <a:pt x="18157" y="51643"/>
                    <a:pt x="14287" y="53578"/>
                  </a:cubicBezTo>
                  <a:cubicBezTo>
                    <a:pt x="9376" y="56108"/>
                    <a:pt x="4613" y="57894"/>
                    <a:pt x="0" y="58936"/>
                  </a:cubicBezTo>
                  <a:cubicBezTo>
                    <a:pt x="149" y="55364"/>
                    <a:pt x="2232" y="52983"/>
                    <a:pt x="6251" y="51792"/>
                  </a:cubicBezTo>
                  <a:lnTo>
                    <a:pt x="75009" y="4465"/>
                  </a:lnTo>
                  <a:lnTo>
                    <a:pt x="901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51" name="Freeform: Shape 3850">
              <a:extLst>
                <a:ext uri="{FF2B5EF4-FFF2-40B4-BE49-F238E27FC236}">
                  <a16:creationId xmlns:a16="http://schemas.microsoft.com/office/drawing/2014/main" id="{A2884A38-CCC1-476E-96CC-4ECFC2551C82}"/>
                </a:ext>
              </a:extLst>
            </p:cNvPr>
            <p:cNvSpPr/>
            <p:nvPr/>
          </p:nvSpPr>
          <p:spPr>
            <a:xfrm>
              <a:off x="8592661" y="2584758"/>
              <a:ext cx="8930" cy="9822"/>
            </a:xfrm>
            <a:custGeom>
              <a:avLst/>
              <a:gdLst/>
              <a:ahLst/>
              <a:cxnLst/>
              <a:rect l="l" t="t" r="r" b="b"/>
              <a:pathLst>
                <a:path w="8930" h="9822">
                  <a:moveTo>
                    <a:pt x="0" y="0"/>
                  </a:moveTo>
                  <a:lnTo>
                    <a:pt x="8930" y="0"/>
                  </a:lnTo>
                  <a:lnTo>
                    <a:pt x="7144" y="8036"/>
                  </a:lnTo>
                  <a:lnTo>
                    <a:pt x="893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50" name="Freeform: Shape 3849">
              <a:extLst>
                <a:ext uri="{FF2B5EF4-FFF2-40B4-BE49-F238E27FC236}">
                  <a16:creationId xmlns:a16="http://schemas.microsoft.com/office/drawing/2014/main" id="{13C6B954-8FB1-4B49-A867-2D79CDA6B913}"/>
                </a:ext>
              </a:extLst>
            </p:cNvPr>
            <p:cNvSpPr/>
            <p:nvPr/>
          </p:nvSpPr>
          <p:spPr>
            <a:xfrm>
              <a:off x="8963094" y="2584758"/>
              <a:ext cx="8037" cy="8036"/>
            </a:xfrm>
            <a:custGeom>
              <a:avLst/>
              <a:gdLst/>
              <a:ahLst/>
              <a:cxnLst/>
              <a:rect l="l" t="t" r="r" b="b"/>
              <a:pathLst>
                <a:path w="8037" h="8036">
                  <a:moveTo>
                    <a:pt x="0" y="0"/>
                  </a:moveTo>
                  <a:lnTo>
                    <a:pt x="6251" y="0"/>
                  </a:lnTo>
                  <a:lnTo>
                    <a:pt x="8037" y="3572"/>
                  </a:lnTo>
                  <a:lnTo>
                    <a:pt x="7144" y="8036"/>
                  </a:lnTo>
                  <a:cubicBezTo>
                    <a:pt x="2679" y="6846"/>
                    <a:pt x="298" y="416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49" name="Freeform: Shape 3848">
              <a:extLst>
                <a:ext uri="{FF2B5EF4-FFF2-40B4-BE49-F238E27FC236}">
                  <a16:creationId xmlns:a16="http://schemas.microsoft.com/office/drawing/2014/main" id="{8B70D10F-4A93-4CE0-8C3B-C1C55BAB0306}"/>
                </a:ext>
              </a:extLst>
            </p:cNvPr>
            <p:cNvSpPr/>
            <p:nvPr/>
          </p:nvSpPr>
          <p:spPr>
            <a:xfrm>
              <a:off x="7638301" y="2587661"/>
              <a:ext cx="9823" cy="8929"/>
            </a:xfrm>
            <a:custGeom>
              <a:avLst/>
              <a:gdLst/>
              <a:ahLst/>
              <a:cxnLst/>
              <a:rect l="l" t="t" r="r" b="b"/>
              <a:pathLst>
                <a:path w="9823" h="8929">
                  <a:moveTo>
                    <a:pt x="0" y="0"/>
                  </a:moveTo>
                  <a:cubicBezTo>
                    <a:pt x="4465" y="1190"/>
                    <a:pt x="7739" y="3572"/>
                    <a:pt x="9823" y="7144"/>
                  </a:cubicBezTo>
                  <a:lnTo>
                    <a:pt x="893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48" name="Freeform: Shape 3847">
              <a:extLst>
                <a:ext uri="{FF2B5EF4-FFF2-40B4-BE49-F238E27FC236}">
                  <a16:creationId xmlns:a16="http://schemas.microsoft.com/office/drawing/2014/main" id="{EDAD86C9-FF26-4648-920C-C5139418F607}"/>
                </a:ext>
              </a:extLst>
            </p:cNvPr>
            <p:cNvSpPr/>
            <p:nvPr/>
          </p:nvSpPr>
          <p:spPr>
            <a:xfrm>
              <a:off x="8329236" y="2590115"/>
              <a:ext cx="7143" cy="130374"/>
            </a:xfrm>
            <a:custGeom>
              <a:avLst/>
              <a:gdLst/>
              <a:ahLst/>
              <a:cxnLst/>
              <a:rect l="l" t="t" r="r" b="b"/>
              <a:pathLst>
                <a:path w="7143" h="130374">
                  <a:moveTo>
                    <a:pt x="3572" y="0"/>
                  </a:moveTo>
                  <a:lnTo>
                    <a:pt x="7143" y="893"/>
                  </a:lnTo>
                  <a:lnTo>
                    <a:pt x="7143" y="30361"/>
                  </a:lnTo>
                  <a:lnTo>
                    <a:pt x="6251" y="32147"/>
                  </a:lnTo>
                  <a:lnTo>
                    <a:pt x="6251" y="63401"/>
                  </a:lnTo>
                  <a:lnTo>
                    <a:pt x="4465" y="96441"/>
                  </a:lnTo>
                  <a:lnTo>
                    <a:pt x="4465" y="113408"/>
                  </a:lnTo>
                  <a:lnTo>
                    <a:pt x="3572" y="116086"/>
                  </a:lnTo>
                  <a:lnTo>
                    <a:pt x="3572" y="129481"/>
                  </a:lnTo>
                  <a:lnTo>
                    <a:pt x="0" y="130374"/>
                  </a:lnTo>
                  <a:lnTo>
                    <a:pt x="0" y="91976"/>
                  </a:lnTo>
                  <a:lnTo>
                    <a:pt x="893" y="83940"/>
                  </a:lnTo>
                  <a:lnTo>
                    <a:pt x="2679" y="16967"/>
                  </a:lnTo>
                  <a:lnTo>
                    <a:pt x="3572" y="15181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47" name="Freeform: Shape 3846">
              <a:extLst>
                <a:ext uri="{FF2B5EF4-FFF2-40B4-BE49-F238E27FC236}">
                  <a16:creationId xmlns:a16="http://schemas.microsoft.com/office/drawing/2014/main" id="{D86A713D-EBAE-435A-A773-34A177819CD0}"/>
                </a:ext>
              </a:extLst>
            </p:cNvPr>
            <p:cNvSpPr/>
            <p:nvPr/>
          </p:nvSpPr>
          <p:spPr>
            <a:xfrm>
              <a:off x="7258492" y="2590340"/>
              <a:ext cx="40183" cy="26789"/>
            </a:xfrm>
            <a:custGeom>
              <a:avLst/>
              <a:gdLst/>
              <a:ahLst/>
              <a:cxnLst/>
              <a:rect l="l" t="t" r="r" b="b"/>
              <a:pathLst>
                <a:path w="40183" h="26789">
                  <a:moveTo>
                    <a:pt x="32147" y="0"/>
                  </a:moveTo>
                  <a:lnTo>
                    <a:pt x="40183" y="0"/>
                  </a:lnTo>
                  <a:lnTo>
                    <a:pt x="38397" y="5358"/>
                  </a:lnTo>
                  <a:lnTo>
                    <a:pt x="7144" y="25003"/>
                  </a:lnTo>
                  <a:lnTo>
                    <a:pt x="0" y="26789"/>
                  </a:lnTo>
                  <a:lnTo>
                    <a:pt x="893" y="20538"/>
                  </a:lnTo>
                  <a:lnTo>
                    <a:pt x="24110" y="8929"/>
                  </a:lnTo>
                  <a:lnTo>
                    <a:pt x="3214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46" name="Freeform: Shape 3845">
              <a:extLst>
                <a:ext uri="{FF2B5EF4-FFF2-40B4-BE49-F238E27FC236}">
                  <a16:creationId xmlns:a16="http://schemas.microsoft.com/office/drawing/2014/main" id="{A9291D5B-5E85-49C2-8D88-2ED6EA3AED5E}"/>
                </a:ext>
              </a:extLst>
            </p:cNvPr>
            <p:cNvSpPr/>
            <p:nvPr/>
          </p:nvSpPr>
          <p:spPr>
            <a:xfrm>
              <a:off x="7931195" y="2593019"/>
              <a:ext cx="12502" cy="8929"/>
            </a:xfrm>
            <a:custGeom>
              <a:avLst/>
              <a:gdLst/>
              <a:ahLst/>
              <a:cxnLst/>
              <a:rect l="l" t="t" r="r" b="b"/>
              <a:pathLst>
                <a:path w="12502" h="8929">
                  <a:moveTo>
                    <a:pt x="5358" y="0"/>
                  </a:moveTo>
                  <a:lnTo>
                    <a:pt x="12502" y="0"/>
                  </a:lnTo>
                  <a:lnTo>
                    <a:pt x="8037" y="8929"/>
                  </a:lnTo>
                  <a:lnTo>
                    <a:pt x="0" y="8929"/>
                  </a:lnTo>
                  <a:cubicBezTo>
                    <a:pt x="1488" y="5655"/>
                    <a:pt x="3274" y="2679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45" name="Freeform: Shape 3844">
              <a:extLst>
                <a:ext uri="{FF2B5EF4-FFF2-40B4-BE49-F238E27FC236}">
                  <a16:creationId xmlns:a16="http://schemas.microsoft.com/office/drawing/2014/main" id="{10D4B5B8-6155-4B3F-A614-B624E73F6143}"/>
                </a:ext>
              </a:extLst>
            </p:cNvPr>
            <p:cNvSpPr/>
            <p:nvPr/>
          </p:nvSpPr>
          <p:spPr>
            <a:xfrm>
              <a:off x="8269407" y="2595474"/>
              <a:ext cx="6251" cy="11609"/>
            </a:xfrm>
            <a:custGeom>
              <a:avLst/>
              <a:gdLst/>
              <a:ahLst/>
              <a:cxnLst/>
              <a:rect l="l" t="t" r="r" b="b"/>
              <a:pathLst>
                <a:path w="6251" h="11609">
                  <a:moveTo>
                    <a:pt x="0" y="0"/>
                  </a:moveTo>
                  <a:cubicBezTo>
                    <a:pt x="3869" y="3423"/>
                    <a:pt x="5953" y="7293"/>
                    <a:pt x="6251" y="11609"/>
                  </a:cubicBezTo>
                  <a:lnTo>
                    <a:pt x="0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44" name="Freeform: Shape 3843">
              <a:extLst>
                <a:ext uri="{FF2B5EF4-FFF2-40B4-BE49-F238E27FC236}">
                  <a16:creationId xmlns:a16="http://schemas.microsoft.com/office/drawing/2014/main" id="{88E5A074-3789-4C49-BED3-F8C0347FDD79}"/>
                </a:ext>
              </a:extLst>
            </p:cNvPr>
            <p:cNvSpPr/>
            <p:nvPr/>
          </p:nvSpPr>
          <p:spPr>
            <a:xfrm>
              <a:off x="7730277" y="2599269"/>
              <a:ext cx="3572" cy="8037"/>
            </a:xfrm>
            <a:custGeom>
              <a:avLst/>
              <a:gdLst/>
              <a:ahLst/>
              <a:cxnLst/>
              <a:rect l="l" t="t" r="r" b="b"/>
              <a:pathLst>
                <a:path w="3572" h="8037">
                  <a:moveTo>
                    <a:pt x="0" y="0"/>
                  </a:moveTo>
                  <a:lnTo>
                    <a:pt x="3572" y="0"/>
                  </a:lnTo>
                  <a:lnTo>
                    <a:pt x="3572" y="8037"/>
                  </a:lnTo>
                  <a:cubicBezTo>
                    <a:pt x="1488" y="5507"/>
                    <a:pt x="298" y="282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43" name="Freeform: Shape 3842">
              <a:extLst>
                <a:ext uri="{FF2B5EF4-FFF2-40B4-BE49-F238E27FC236}">
                  <a16:creationId xmlns:a16="http://schemas.microsoft.com/office/drawing/2014/main" id="{C483C64B-A324-4E7D-9C4A-5D50F9BC379B}"/>
                </a:ext>
              </a:extLst>
            </p:cNvPr>
            <p:cNvSpPr/>
            <p:nvPr/>
          </p:nvSpPr>
          <p:spPr>
            <a:xfrm>
              <a:off x="7952626" y="2599268"/>
              <a:ext cx="4465" cy="3572"/>
            </a:xfrm>
            <a:custGeom>
              <a:avLst/>
              <a:gdLst/>
              <a:ahLst/>
              <a:cxnLst/>
              <a:rect l="l" t="t" r="r" b="b"/>
              <a:pathLst>
                <a:path w="4465" h="3572">
                  <a:moveTo>
                    <a:pt x="0" y="0"/>
                  </a:moveTo>
                  <a:lnTo>
                    <a:pt x="4465" y="0"/>
                  </a:lnTo>
                  <a:cubicBezTo>
                    <a:pt x="3423" y="1637"/>
                    <a:pt x="2233" y="2828"/>
                    <a:pt x="893" y="35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42" name="Freeform: Shape 3841">
              <a:extLst>
                <a:ext uri="{FF2B5EF4-FFF2-40B4-BE49-F238E27FC236}">
                  <a16:creationId xmlns:a16="http://schemas.microsoft.com/office/drawing/2014/main" id="{C7694828-E0D2-4C20-9E01-944D97BC9EB2}"/>
                </a:ext>
              </a:extLst>
            </p:cNvPr>
            <p:cNvSpPr/>
            <p:nvPr/>
          </p:nvSpPr>
          <p:spPr>
            <a:xfrm>
              <a:off x="8875584" y="2600832"/>
              <a:ext cx="10715" cy="8037"/>
            </a:xfrm>
            <a:custGeom>
              <a:avLst/>
              <a:gdLst/>
              <a:ahLst/>
              <a:cxnLst/>
              <a:rect l="l" t="t" r="r" b="b"/>
              <a:pathLst>
                <a:path w="10715" h="8037">
                  <a:moveTo>
                    <a:pt x="3571" y="0"/>
                  </a:moveTo>
                  <a:lnTo>
                    <a:pt x="10715" y="0"/>
                  </a:lnTo>
                  <a:lnTo>
                    <a:pt x="8036" y="8037"/>
                  </a:lnTo>
                  <a:lnTo>
                    <a:pt x="0" y="1786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41" name="Freeform: Shape 3840">
              <a:extLst>
                <a:ext uri="{FF2B5EF4-FFF2-40B4-BE49-F238E27FC236}">
                  <a16:creationId xmlns:a16="http://schemas.microsoft.com/office/drawing/2014/main" id="{58BE24A4-EFD2-48D6-8EE3-434349150D00}"/>
                </a:ext>
              </a:extLst>
            </p:cNvPr>
            <p:cNvSpPr/>
            <p:nvPr/>
          </p:nvSpPr>
          <p:spPr>
            <a:xfrm>
              <a:off x="7968700" y="2601947"/>
              <a:ext cx="24110" cy="110728"/>
            </a:xfrm>
            <a:custGeom>
              <a:avLst/>
              <a:gdLst/>
              <a:ahLst/>
              <a:cxnLst/>
              <a:rect l="l" t="t" r="r" b="b"/>
              <a:pathLst>
                <a:path w="24110" h="110728">
                  <a:moveTo>
                    <a:pt x="5357" y="0"/>
                  </a:moveTo>
                  <a:cubicBezTo>
                    <a:pt x="9227" y="2382"/>
                    <a:pt x="11608" y="5656"/>
                    <a:pt x="12501" y="9823"/>
                  </a:cubicBezTo>
                  <a:cubicBezTo>
                    <a:pt x="9078" y="13246"/>
                    <a:pt x="6697" y="16520"/>
                    <a:pt x="5357" y="19646"/>
                  </a:cubicBezTo>
                  <a:lnTo>
                    <a:pt x="8036" y="34826"/>
                  </a:lnTo>
                  <a:lnTo>
                    <a:pt x="24110" y="91976"/>
                  </a:lnTo>
                  <a:lnTo>
                    <a:pt x="23217" y="108942"/>
                  </a:lnTo>
                  <a:cubicBezTo>
                    <a:pt x="20984" y="109984"/>
                    <a:pt x="18901" y="110580"/>
                    <a:pt x="16966" y="110728"/>
                  </a:cubicBezTo>
                  <a:lnTo>
                    <a:pt x="2679" y="53578"/>
                  </a:lnTo>
                  <a:lnTo>
                    <a:pt x="3572" y="44649"/>
                  </a:lnTo>
                  <a:lnTo>
                    <a:pt x="4464" y="41970"/>
                  </a:lnTo>
                  <a:lnTo>
                    <a:pt x="2679" y="28575"/>
                  </a:lnTo>
                  <a:lnTo>
                    <a:pt x="893" y="25896"/>
                  </a:lnTo>
                  <a:lnTo>
                    <a:pt x="0" y="13395"/>
                  </a:lnTo>
                  <a:cubicBezTo>
                    <a:pt x="595" y="7888"/>
                    <a:pt x="2381" y="3423"/>
                    <a:pt x="535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40" name="Freeform: Shape 3839">
              <a:extLst>
                <a:ext uri="{FF2B5EF4-FFF2-40B4-BE49-F238E27FC236}">
                  <a16:creationId xmlns:a16="http://schemas.microsoft.com/office/drawing/2014/main" id="{667B40B6-A91D-4B50-BC9F-415BA8E43CBA}"/>
                </a:ext>
              </a:extLst>
            </p:cNvPr>
            <p:cNvSpPr/>
            <p:nvPr/>
          </p:nvSpPr>
          <p:spPr>
            <a:xfrm>
              <a:off x="8382814" y="2604404"/>
              <a:ext cx="4465" cy="8037"/>
            </a:xfrm>
            <a:custGeom>
              <a:avLst/>
              <a:gdLst/>
              <a:ahLst/>
              <a:cxnLst/>
              <a:rect l="l" t="t" r="r" b="b"/>
              <a:pathLst>
                <a:path w="4465" h="8037">
                  <a:moveTo>
                    <a:pt x="3572" y="0"/>
                  </a:moveTo>
                  <a:lnTo>
                    <a:pt x="4465" y="0"/>
                  </a:lnTo>
                  <a:lnTo>
                    <a:pt x="4465" y="6251"/>
                  </a:lnTo>
                  <a:lnTo>
                    <a:pt x="1786" y="8037"/>
                  </a:lnTo>
                  <a:lnTo>
                    <a:pt x="0" y="7144"/>
                  </a:lnTo>
                  <a:lnTo>
                    <a:pt x="0" y="1786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39" name="Freeform: Shape 3838">
              <a:extLst>
                <a:ext uri="{FF2B5EF4-FFF2-40B4-BE49-F238E27FC236}">
                  <a16:creationId xmlns:a16="http://schemas.microsoft.com/office/drawing/2014/main" id="{E5BBC441-BD1F-4507-81F9-08E2DE6C46E9}"/>
                </a:ext>
              </a:extLst>
            </p:cNvPr>
            <p:cNvSpPr/>
            <p:nvPr/>
          </p:nvSpPr>
          <p:spPr>
            <a:xfrm>
              <a:off x="8252440" y="2605297"/>
              <a:ext cx="23218" cy="102691"/>
            </a:xfrm>
            <a:custGeom>
              <a:avLst/>
              <a:gdLst/>
              <a:ahLst/>
              <a:cxnLst/>
              <a:rect l="l" t="t" r="r" b="b"/>
              <a:pathLst>
                <a:path w="23218" h="102691">
                  <a:moveTo>
                    <a:pt x="893" y="0"/>
                  </a:moveTo>
                  <a:cubicBezTo>
                    <a:pt x="4614" y="1637"/>
                    <a:pt x="7888" y="3423"/>
                    <a:pt x="10716" y="5358"/>
                  </a:cubicBezTo>
                  <a:cubicBezTo>
                    <a:pt x="13097" y="8930"/>
                    <a:pt x="14883" y="12501"/>
                    <a:pt x="16074" y="16073"/>
                  </a:cubicBezTo>
                  <a:lnTo>
                    <a:pt x="16967" y="27682"/>
                  </a:lnTo>
                  <a:cubicBezTo>
                    <a:pt x="18902" y="31552"/>
                    <a:pt x="20390" y="35421"/>
                    <a:pt x="21432" y="39291"/>
                  </a:cubicBezTo>
                  <a:lnTo>
                    <a:pt x="23218" y="69652"/>
                  </a:lnTo>
                  <a:lnTo>
                    <a:pt x="21432" y="100012"/>
                  </a:lnTo>
                  <a:lnTo>
                    <a:pt x="16967" y="102691"/>
                  </a:lnTo>
                  <a:lnTo>
                    <a:pt x="13395" y="50006"/>
                  </a:lnTo>
                  <a:lnTo>
                    <a:pt x="7144" y="24110"/>
                  </a:lnTo>
                  <a:lnTo>
                    <a:pt x="893" y="14287"/>
                  </a:lnTo>
                  <a:lnTo>
                    <a:pt x="0" y="1160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38" name="Freeform: Shape 3837">
              <a:extLst>
                <a:ext uri="{FF2B5EF4-FFF2-40B4-BE49-F238E27FC236}">
                  <a16:creationId xmlns:a16="http://schemas.microsoft.com/office/drawing/2014/main" id="{54EE540F-B959-4197-9D3E-993F7473D6B0}"/>
                </a:ext>
              </a:extLst>
            </p:cNvPr>
            <p:cNvSpPr/>
            <p:nvPr/>
          </p:nvSpPr>
          <p:spPr>
            <a:xfrm>
              <a:off x="8581946" y="2607082"/>
              <a:ext cx="1786" cy="5358"/>
            </a:xfrm>
            <a:custGeom>
              <a:avLst/>
              <a:gdLst/>
              <a:ahLst/>
              <a:cxnLst/>
              <a:rect l="l" t="t" r="r" b="b"/>
              <a:pathLst>
                <a:path w="1786" h="5358">
                  <a:moveTo>
                    <a:pt x="892" y="0"/>
                  </a:moveTo>
                  <a:lnTo>
                    <a:pt x="1786" y="0"/>
                  </a:lnTo>
                  <a:lnTo>
                    <a:pt x="1786" y="1786"/>
                  </a:lnTo>
                  <a:lnTo>
                    <a:pt x="0" y="5358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37" name="Freeform: Shape 3836">
              <a:extLst>
                <a:ext uri="{FF2B5EF4-FFF2-40B4-BE49-F238E27FC236}">
                  <a16:creationId xmlns:a16="http://schemas.microsoft.com/office/drawing/2014/main" id="{EE3D751C-A7F1-4942-8B14-E3C8FCBD461D}"/>
                </a:ext>
              </a:extLst>
            </p:cNvPr>
            <p:cNvSpPr/>
            <p:nvPr/>
          </p:nvSpPr>
          <p:spPr>
            <a:xfrm>
              <a:off x="8962202" y="2608868"/>
              <a:ext cx="9822" cy="9822"/>
            </a:xfrm>
            <a:custGeom>
              <a:avLst/>
              <a:gdLst/>
              <a:ahLst/>
              <a:cxnLst/>
              <a:rect l="l" t="t" r="r" b="b"/>
              <a:pathLst>
                <a:path w="9822" h="9822">
                  <a:moveTo>
                    <a:pt x="4464" y="0"/>
                  </a:moveTo>
                  <a:lnTo>
                    <a:pt x="8929" y="893"/>
                  </a:lnTo>
                  <a:lnTo>
                    <a:pt x="9822" y="9822"/>
                  </a:lnTo>
                  <a:lnTo>
                    <a:pt x="0" y="9822"/>
                  </a:lnTo>
                  <a:lnTo>
                    <a:pt x="44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36" name="Freeform: Shape 3835">
              <a:extLst>
                <a:ext uri="{FF2B5EF4-FFF2-40B4-BE49-F238E27FC236}">
                  <a16:creationId xmlns:a16="http://schemas.microsoft.com/office/drawing/2014/main" id="{5C6CFC88-817E-419F-AA18-A9D5552CABA6}"/>
                </a:ext>
              </a:extLst>
            </p:cNvPr>
            <p:cNvSpPr/>
            <p:nvPr/>
          </p:nvSpPr>
          <p:spPr>
            <a:xfrm>
              <a:off x="8947914" y="2609761"/>
              <a:ext cx="22324" cy="36612"/>
            </a:xfrm>
            <a:custGeom>
              <a:avLst/>
              <a:gdLst/>
              <a:ahLst/>
              <a:cxnLst/>
              <a:rect l="l" t="t" r="r" b="b"/>
              <a:pathLst>
                <a:path w="22324" h="36612">
                  <a:moveTo>
                    <a:pt x="4465" y="0"/>
                  </a:moveTo>
                  <a:lnTo>
                    <a:pt x="8930" y="0"/>
                  </a:lnTo>
                  <a:lnTo>
                    <a:pt x="8930" y="9822"/>
                  </a:lnTo>
                  <a:cubicBezTo>
                    <a:pt x="10864" y="13692"/>
                    <a:pt x="13841" y="15776"/>
                    <a:pt x="17859" y="16073"/>
                  </a:cubicBezTo>
                  <a:lnTo>
                    <a:pt x="22324" y="16073"/>
                  </a:lnTo>
                  <a:cubicBezTo>
                    <a:pt x="21431" y="18454"/>
                    <a:pt x="19943" y="20240"/>
                    <a:pt x="17859" y="21431"/>
                  </a:cubicBezTo>
                  <a:lnTo>
                    <a:pt x="9822" y="20538"/>
                  </a:lnTo>
                  <a:lnTo>
                    <a:pt x="8037" y="25896"/>
                  </a:lnTo>
                  <a:cubicBezTo>
                    <a:pt x="7292" y="29765"/>
                    <a:pt x="6102" y="33337"/>
                    <a:pt x="4465" y="36612"/>
                  </a:cubicBezTo>
                  <a:lnTo>
                    <a:pt x="0" y="36612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35" name="Freeform: Shape 3834">
              <a:extLst>
                <a:ext uri="{FF2B5EF4-FFF2-40B4-BE49-F238E27FC236}">
                  <a16:creationId xmlns:a16="http://schemas.microsoft.com/office/drawing/2014/main" id="{AF117CF5-7CFF-422D-9760-C2D97D7056FB}"/>
                </a:ext>
              </a:extLst>
            </p:cNvPr>
            <p:cNvSpPr/>
            <p:nvPr/>
          </p:nvSpPr>
          <p:spPr>
            <a:xfrm>
              <a:off x="8977382" y="2614226"/>
              <a:ext cx="5358" cy="8036"/>
            </a:xfrm>
            <a:custGeom>
              <a:avLst/>
              <a:gdLst/>
              <a:ahLst/>
              <a:cxnLst/>
              <a:rect l="l" t="t" r="r" b="b"/>
              <a:pathLst>
                <a:path w="5358" h="8036">
                  <a:moveTo>
                    <a:pt x="2679" y="0"/>
                  </a:moveTo>
                  <a:cubicBezTo>
                    <a:pt x="4018" y="297"/>
                    <a:pt x="4911" y="893"/>
                    <a:pt x="5358" y="1786"/>
                  </a:cubicBezTo>
                  <a:lnTo>
                    <a:pt x="3572" y="8036"/>
                  </a:lnTo>
                  <a:lnTo>
                    <a:pt x="0" y="2679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34" name="Freeform: Shape 3833">
              <a:extLst>
                <a:ext uri="{FF2B5EF4-FFF2-40B4-BE49-F238E27FC236}">
                  <a16:creationId xmlns:a16="http://schemas.microsoft.com/office/drawing/2014/main" id="{76455D0C-A23E-42D1-A6D6-D6C089B76FB2}"/>
                </a:ext>
              </a:extLst>
            </p:cNvPr>
            <p:cNvSpPr/>
            <p:nvPr/>
          </p:nvSpPr>
          <p:spPr>
            <a:xfrm>
              <a:off x="7727598" y="2618914"/>
              <a:ext cx="5358" cy="5358"/>
            </a:xfrm>
            <a:custGeom>
              <a:avLst/>
              <a:gdLst/>
              <a:ahLst/>
              <a:cxnLst/>
              <a:rect l="l" t="t" r="r" b="b"/>
              <a:pathLst>
                <a:path w="5358" h="5358">
                  <a:moveTo>
                    <a:pt x="0" y="0"/>
                  </a:moveTo>
                  <a:cubicBezTo>
                    <a:pt x="3125" y="149"/>
                    <a:pt x="4911" y="1637"/>
                    <a:pt x="5358" y="4465"/>
                  </a:cubicBez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33" name="Freeform: Shape 3832">
              <a:extLst>
                <a:ext uri="{FF2B5EF4-FFF2-40B4-BE49-F238E27FC236}">
                  <a16:creationId xmlns:a16="http://schemas.microsoft.com/office/drawing/2014/main" id="{A4FE4C6D-79F0-4DB4-8EAF-249DB43DF54D}"/>
                </a:ext>
              </a:extLst>
            </p:cNvPr>
            <p:cNvSpPr/>
            <p:nvPr/>
          </p:nvSpPr>
          <p:spPr>
            <a:xfrm>
              <a:off x="8388172" y="2622263"/>
              <a:ext cx="10715" cy="9823"/>
            </a:xfrm>
            <a:custGeom>
              <a:avLst/>
              <a:gdLst/>
              <a:ahLst/>
              <a:cxnLst/>
              <a:rect l="l" t="t" r="r" b="b"/>
              <a:pathLst>
                <a:path w="10715" h="9823">
                  <a:moveTo>
                    <a:pt x="0" y="0"/>
                  </a:moveTo>
                  <a:cubicBezTo>
                    <a:pt x="5357" y="1637"/>
                    <a:pt x="8929" y="4614"/>
                    <a:pt x="10715" y="8930"/>
                  </a:cubicBezTo>
                  <a:lnTo>
                    <a:pt x="0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32" name="Freeform: Shape 3831">
              <a:extLst>
                <a:ext uri="{FF2B5EF4-FFF2-40B4-BE49-F238E27FC236}">
                  <a16:creationId xmlns:a16="http://schemas.microsoft.com/office/drawing/2014/main" id="{B78B2842-9421-4657-9543-C7C6E123D6EB}"/>
                </a:ext>
              </a:extLst>
            </p:cNvPr>
            <p:cNvSpPr/>
            <p:nvPr/>
          </p:nvSpPr>
          <p:spPr>
            <a:xfrm>
              <a:off x="8563193" y="2622263"/>
              <a:ext cx="18753" cy="18753"/>
            </a:xfrm>
            <a:custGeom>
              <a:avLst/>
              <a:gdLst/>
              <a:ahLst/>
              <a:cxnLst/>
              <a:rect l="l" t="t" r="r" b="b"/>
              <a:pathLst>
                <a:path w="18753" h="18753">
                  <a:moveTo>
                    <a:pt x="12502" y="0"/>
                  </a:moveTo>
                  <a:lnTo>
                    <a:pt x="18753" y="0"/>
                  </a:lnTo>
                  <a:lnTo>
                    <a:pt x="16074" y="8930"/>
                  </a:lnTo>
                  <a:cubicBezTo>
                    <a:pt x="11460" y="11311"/>
                    <a:pt x="7888" y="14288"/>
                    <a:pt x="5358" y="17860"/>
                  </a:cubicBezTo>
                  <a:lnTo>
                    <a:pt x="1786" y="18753"/>
                  </a:lnTo>
                  <a:lnTo>
                    <a:pt x="0" y="7144"/>
                  </a:lnTo>
                  <a:cubicBezTo>
                    <a:pt x="5358" y="5953"/>
                    <a:pt x="9525" y="3572"/>
                    <a:pt x="125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31" name="Freeform: Shape 3830">
              <a:extLst>
                <a:ext uri="{FF2B5EF4-FFF2-40B4-BE49-F238E27FC236}">
                  <a16:creationId xmlns:a16="http://schemas.microsoft.com/office/drawing/2014/main" id="{A1B42FBF-39F9-44A9-9070-F83C00648B00}"/>
                </a:ext>
              </a:extLst>
            </p:cNvPr>
            <p:cNvSpPr/>
            <p:nvPr/>
          </p:nvSpPr>
          <p:spPr>
            <a:xfrm>
              <a:off x="7709739" y="2625165"/>
              <a:ext cx="13394" cy="6251"/>
            </a:xfrm>
            <a:custGeom>
              <a:avLst/>
              <a:gdLst/>
              <a:ahLst/>
              <a:cxnLst/>
              <a:rect l="l" t="t" r="r" b="b"/>
              <a:pathLst>
                <a:path w="13394" h="6251">
                  <a:moveTo>
                    <a:pt x="0" y="0"/>
                  </a:moveTo>
                  <a:lnTo>
                    <a:pt x="13394" y="0"/>
                  </a:lnTo>
                  <a:lnTo>
                    <a:pt x="12501" y="6251"/>
                  </a:lnTo>
                  <a:lnTo>
                    <a:pt x="3572" y="5358"/>
                  </a:ln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30" name="Freeform: Shape 3829">
              <a:extLst>
                <a:ext uri="{FF2B5EF4-FFF2-40B4-BE49-F238E27FC236}">
                  <a16:creationId xmlns:a16="http://schemas.microsoft.com/office/drawing/2014/main" id="{9D529487-AD62-4A37-A10B-BD52C2D9C2E8}"/>
                </a:ext>
              </a:extLst>
            </p:cNvPr>
            <p:cNvSpPr/>
            <p:nvPr/>
          </p:nvSpPr>
          <p:spPr>
            <a:xfrm>
              <a:off x="8905052" y="2625835"/>
              <a:ext cx="7143" cy="8037"/>
            </a:xfrm>
            <a:custGeom>
              <a:avLst/>
              <a:gdLst/>
              <a:ahLst/>
              <a:cxnLst/>
              <a:rect l="l" t="t" r="r" b="b"/>
              <a:pathLst>
                <a:path w="7143" h="8037">
                  <a:moveTo>
                    <a:pt x="1786" y="0"/>
                  </a:moveTo>
                  <a:cubicBezTo>
                    <a:pt x="5357" y="1637"/>
                    <a:pt x="7143" y="4316"/>
                    <a:pt x="7143" y="8037"/>
                  </a:cubicBezTo>
                  <a:lnTo>
                    <a:pt x="892" y="7144"/>
                  </a:lnTo>
                  <a:lnTo>
                    <a:pt x="0" y="1786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29" name="Freeform: Shape 3828">
              <a:extLst>
                <a:ext uri="{FF2B5EF4-FFF2-40B4-BE49-F238E27FC236}">
                  <a16:creationId xmlns:a16="http://schemas.microsoft.com/office/drawing/2014/main" id="{A0CBA1B7-D799-4E07-A6A7-231B6AC4B654}"/>
                </a:ext>
              </a:extLst>
            </p:cNvPr>
            <p:cNvSpPr/>
            <p:nvPr/>
          </p:nvSpPr>
          <p:spPr>
            <a:xfrm>
              <a:off x="8633738" y="2626727"/>
              <a:ext cx="16966" cy="7144"/>
            </a:xfrm>
            <a:custGeom>
              <a:avLst/>
              <a:gdLst/>
              <a:ahLst/>
              <a:cxnLst/>
              <a:rect l="l" t="t" r="r" b="b"/>
              <a:pathLst>
                <a:path w="16966" h="7144">
                  <a:moveTo>
                    <a:pt x="8036" y="0"/>
                  </a:moveTo>
                  <a:cubicBezTo>
                    <a:pt x="11311" y="596"/>
                    <a:pt x="14287" y="1488"/>
                    <a:pt x="16966" y="2679"/>
                  </a:cubicBezTo>
                  <a:cubicBezTo>
                    <a:pt x="14585" y="5060"/>
                    <a:pt x="11906" y="6549"/>
                    <a:pt x="8930" y="7144"/>
                  </a:cubicBezTo>
                  <a:cubicBezTo>
                    <a:pt x="5804" y="6995"/>
                    <a:pt x="2828" y="6400"/>
                    <a:pt x="0" y="5358"/>
                  </a:cubicBezTo>
                  <a:cubicBezTo>
                    <a:pt x="1786" y="1935"/>
                    <a:pt x="4465" y="149"/>
                    <a:pt x="803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28" name="Freeform: Shape 3827">
              <a:extLst>
                <a:ext uri="{FF2B5EF4-FFF2-40B4-BE49-F238E27FC236}">
                  <a16:creationId xmlns:a16="http://schemas.microsoft.com/office/drawing/2014/main" id="{9D88997A-833E-4B07-A93B-B5C26B5FBD8D}"/>
                </a:ext>
              </a:extLst>
            </p:cNvPr>
            <p:cNvSpPr/>
            <p:nvPr/>
          </p:nvSpPr>
          <p:spPr>
            <a:xfrm>
              <a:off x="7655268" y="2628737"/>
              <a:ext cx="7143" cy="32147"/>
            </a:xfrm>
            <a:custGeom>
              <a:avLst/>
              <a:gdLst/>
              <a:ahLst/>
              <a:cxnLst/>
              <a:rect l="l" t="t" r="r" b="b"/>
              <a:pathLst>
                <a:path w="7143" h="32147">
                  <a:moveTo>
                    <a:pt x="0" y="0"/>
                  </a:moveTo>
                  <a:cubicBezTo>
                    <a:pt x="3869" y="3721"/>
                    <a:pt x="6250" y="7888"/>
                    <a:pt x="7143" y="12502"/>
                  </a:cubicBezTo>
                  <a:cubicBezTo>
                    <a:pt x="6995" y="18753"/>
                    <a:pt x="6399" y="24408"/>
                    <a:pt x="5357" y="29468"/>
                  </a:cubicBezTo>
                  <a:lnTo>
                    <a:pt x="1786" y="32147"/>
                  </a:lnTo>
                  <a:lnTo>
                    <a:pt x="0" y="20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27" name="Freeform: Shape 3826">
              <a:extLst>
                <a:ext uri="{FF2B5EF4-FFF2-40B4-BE49-F238E27FC236}">
                  <a16:creationId xmlns:a16="http://schemas.microsoft.com/office/drawing/2014/main" id="{CE2982C5-ADCF-42E1-89B2-F8B5817A2E6A}"/>
                </a:ext>
              </a:extLst>
            </p:cNvPr>
            <p:cNvSpPr/>
            <p:nvPr/>
          </p:nvSpPr>
          <p:spPr>
            <a:xfrm>
              <a:off x="7740993" y="2629629"/>
              <a:ext cx="8036" cy="8930"/>
            </a:xfrm>
            <a:custGeom>
              <a:avLst/>
              <a:gdLst/>
              <a:ahLst/>
              <a:cxnLst/>
              <a:rect l="l" t="t" r="r" b="b"/>
              <a:pathLst>
                <a:path w="8036" h="8930">
                  <a:moveTo>
                    <a:pt x="0" y="0"/>
                  </a:moveTo>
                  <a:cubicBezTo>
                    <a:pt x="4762" y="1042"/>
                    <a:pt x="7441" y="3721"/>
                    <a:pt x="8036" y="8037"/>
                  </a:cubicBezTo>
                  <a:lnTo>
                    <a:pt x="1786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26" name="Freeform: Shape 3825">
              <a:extLst>
                <a:ext uri="{FF2B5EF4-FFF2-40B4-BE49-F238E27FC236}">
                  <a16:creationId xmlns:a16="http://schemas.microsoft.com/office/drawing/2014/main" id="{34B4BC10-3AB7-49C6-B17A-28F962D0D0F8}"/>
                </a:ext>
              </a:extLst>
            </p:cNvPr>
            <p:cNvSpPr/>
            <p:nvPr/>
          </p:nvSpPr>
          <p:spPr>
            <a:xfrm>
              <a:off x="7242418" y="2632308"/>
              <a:ext cx="20539" cy="12502"/>
            </a:xfrm>
            <a:custGeom>
              <a:avLst/>
              <a:gdLst/>
              <a:ahLst/>
              <a:cxnLst/>
              <a:rect l="l" t="t" r="r" b="b"/>
              <a:pathLst>
                <a:path w="20539" h="12502">
                  <a:moveTo>
                    <a:pt x="6251" y="0"/>
                  </a:moveTo>
                  <a:cubicBezTo>
                    <a:pt x="11460" y="149"/>
                    <a:pt x="16223" y="1042"/>
                    <a:pt x="20539" y="2679"/>
                  </a:cubicBezTo>
                  <a:lnTo>
                    <a:pt x="9823" y="10716"/>
                  </a:lnTo>
                  <a:cubicBezTo>
                    <a:pt x="6400" y="11758"/>
                    <a:pt x="3126" y="12353"/>
                    <a:pt x="0" y="12502"/>
                  </a:cubicBezTo>
                  <a:cubicBezTo>
                    <a:pt x="447" y="7144"/>
                    <a:pt x="2530" y="2977"/>
                    <a:pt x="62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25" name="Freeform: Shape 3824">
              <a:extLst>
                <a:ext uri="{FF2B5EF4-FFF2-40B4-BE49-F238E27FC236}">
                  <a16:creationId xmlns:a16="http://schemas.microsoft.com/office/drawing/2014/main" id="{47FFFCC8-EB8B-4E2A-99DD-BE451CF396F7}"/>
                </a:ext>
              </a:extLst>
            </p:cNvPr>
            <p:cNvSpPr/>
            <p:nvPr/>
          </p:nvSpPr>
          <p:spPr>
            <a:xfrm>
              <a:off x="7136155" y="2633201"/>
              <a:ext cx="15181" cy="19646"/>
            </a:xfrm>
            <a:custGeom>
              <a:avLst/>
              <a:gdLst/>
              <a:ahLst/>
              <a:cxnLst/>
              <a:rect l="l" t="t" r="r" b="b"/>
              <a:pathLst>
                <a:path w="15181" h="19646">
                  <a:moveTo>
                    <a:pt x="0" y="0"/>
                  </a:moveTo>
                  <a:lnTo>
                    <a:pt x="11609" y="6251"/>
                  </a:lnTo>
                  <a:cubicBezTo>
                    <a:pt x="13543" y="10716"/>
                    <a:pt x="14734" y="15181"/>
                    <a:pt x="15181" y="19646"/>
                  </a:cubicBezTo>
                  <a:cubicBezTo>
                    <a:pt x="10865" y="19646"/>
                    <a:pt x="7590" y="17860"/>
                    <a:pt x="5358" y="14288"/>
                  </a:cubicBezTo>
                  <a:cubicBezTo>
                    <a:pt x="2679" y="9376"/>
                    <a:pt x="893" y="461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24" name="Freeform: Shape 3823">
              <a:extLst>
                <a:ext uri="{FF2B5EF4-FFF2-40B4-BE49-F238E27FC236}">
                  <a16:creationId xmlns:a16="http://schemas.microsoft.com/office/drawing/2014/main" id="{E2D58638-0743-405D-ADC5-1465DCE07E9F}"/>
                </a:ext>
              </a:extLst>
            </p:cNvPr>
            <p:cNvSpPr/>
            <p:nvPr/>
          </p:nvSpPr>
          <p:spPr>
            <a:xfrm>
              <a:off x="8538190" y="2633871"/>
              <a:ext cx="9823" cy="12502"/>
            </a:xfrm>
            <a:custGeom>
              <a:avLst/>
              <a:gdLst/>
              <a:ahLst/>
              <a:cxnLst/>
              <a:rect l="l" t="t" r="r" b="b"/>
              <a:pathLst>
                <a:path w="9823" h="12502">
                  <a:moveTo>
                    <a:pt x="6251" y="0"/>
                  </a:moveTo>
                  <a:lnTo>
                    <a:pt x="9823" y="0"/>
                  </a:lnTo>
                  <a:lnTo>
                    <a:pt x="8930" y="6251"/>
                  </a:lnTo>
                  <a:cubicBezTo>
                    <a:pt x="7293" y="8930"/>
                    <a:pt x="5507" y="11013"/>
                    <a:pt x="3572" y="12502"/>
                  </a:cubicBezTo>
                  <a:cubicBezTo>
                    <a:pt x="1488" y="10716"/>
                    <a:pt x="298" y="8632"/>
                    <a:pt x="0" y="6251"/>
                  </a:cubicBezTo>
                  <a:cubicBezTo>
                    <a:pt x="1637" y="3423"/>
                    <a:pt x="3721" y="1339"/>
                    <a:pt x="62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23" name="Freeform: Shape 3822">
              <a:extLst>
                <a:ext uri="{FF2B5EF4-FFF2-40B4-BE49-F238E27FC236}">
                  <a16:creationId xmlns:a16="http://schemas.microsoft.com/office/drawing/2014/main" id="{F07A4A10-FBE4-4D92-A91F-5F2200F9DC4C}"/>
                </a:ext>
              </a:extLst>
            </p:cNvPr>
            <p:cNvSpPr/>
            <p:nvPr/>
          </p:nvSpPr>
          <p:spPr>
            <a:xfrm>
              <a:off x="7991024" y="2634988"/>
              <a:ext cx="17859" cy="91083"/>
            </a:xfrm>
            <a:custGeom>
              <a:avLst/>
              <a:gdLst/>
              <a:ahLst/>
              <a:cxnLst/>
              <a:rect l="l" t="t" r="r" b="b"/>
              <a:pathLst>
                <a:path w="17859" h="91083">
                  <a:moveTo>
                    <a:pt x="5358" y="0"/>
                  </a:moveTo>
                  <a:cubicBezTo>
                    <a:pt x="6846" y="3423"/>
                    <a:pt x="7739" y="6995"/>
                    <a:pt x="8037" y="10716"/>
                  </a:cubicBezTo>
                  <a:lnTo>
                    <a:pt x="17859" y="83939"/>
                  </a:lnTo>
                  <a:lnTo>
                    <a:pt x="15180" y="91083"/>
                  </a:lnTo>
                  <a:cubicBezTo>
                    <a:pt x="13246" y="87511"/>
                    <a:pt x="11757" y="84237"/>
                    <a:pt x="10715" y="81260"/>
                  </a:cubicBezTo>
                  <a:lnTo>
                    <a:pt x="7144" y="42863"/>
                  </a:lnTo>
                  <a:lnTo>
                    <a:pt x="2679" y="33933"/>
                  </a:lnTo>
                  <a:lnTo>
                    <a:pt x="0" y="23217"/>
                  </a:lnTo>
                  <a:cubicBezTo>
                    <a:pt x="893" y="19199"/>
                    <a:pt x="2083" y="15627"/>
                    <a:pt x="3572" y="12502"/>
                  </a:cubicBez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22" name="Freeform: Shape 3821">
              <a:extLst>
                <a:ext uri="{FF2B5EF4-FFF2-40B4-BE49-F238E27FC236}">
                  <a16:creationId xmlns:a16="http://schemas.microsoft.com/office/drawing/2014/main" id="{EDFBEBDB-674E-4B63-B69A-C2725321A9B6}"/>
                </a:ext>
              </a:extLst>
            </p:cNvPr>
            <p:cNvSpPr/>
            <p:nvPr/>
          </p:nvSpPr>
          <p:spPr>
            <a:xfrm>
              <a:off x="7726705" y="2636773"/>
              <a:ext cx="6251" cy="7144"/>
            </a:xfrm>
            <a:custGeom>
              <a:avLst/>
              <a:gdLst/>
              <a:ahLst/>
              <a:cxnLst/>
              <a:rect l="l" t="t" r="r" b="b"/>
              <a:pathLst>
                <a:path w="6251" h="7144">
                  <a:moveTo>
                    <a:pt x="2679" y="0"/>
                  </a:moveTo>
                  <a:lnTo>
                    <a:pt x="6251" y="1786"/>
                  </a:lnTo>
                  <a:lnTo>
                    <a:pt x="4465" y="7144"/>
                  </a:lnTo>
                  <a:cubicBezTo>
                    <a:pt x="2530" y="6102"/>
                    <a:pt x="1042" y="4911"/>
                    <a:pt x="0" y="3572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21" name="Freeform: Shape 3820">
              <a:extLst>
                <a:ext uri="{FF2B5EF4-FFF2-40B4-BE49-F238E27FC236}">
                  <a16:creationId xmlns:a16="http://schemas.microsoft.com/office/drawing/2014/main" id="{3BAE3581-3AA9-4195-9850-45A35388AF69}"/>
                </a:ext>
              </a:extLst>
            </p:cNvPr>
            <p:cNvSpPr/>
            <p:nvPr/>
          </p:nvSpPr>
          <p:spPr>
            <a:xfrm>
              <a:off x="8013348" y="2636774"/>
              <a:ext cx="893" cy="4465"/>
            </a:xfrm>
            <a:custGeom>
              <a:avLst/>
              <a:gdLst/>
              <a:ahLst/>
              <a:cxnLst/>
              <a:rect l="l" t="t" r="r" b="b"/>
              <a:pathLst>
                <a:path w="893" h="4465">
                  <a:moveTo>
                    <a:pt x="0" y="0"/>
                  </a:moveTo>
                  <a:lnTo>
                    <a:pt x="893" y="893"/>
                  </a:lnTo>
                  <a:lnTo>
                    <a:pt x="893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20" name="Freeform: Shape 3819">
              <a:extLst>
                <a:ext uri="{FF2B5EF4-FFF2-40B4-BE49-F238E27FC236}">
                  <a16:creationId xmlns:a16="http://schemas.microsoft.com/office/drawing/2014/main" id="{A54BABDE-E8B1-40F9-A4BC-A2EF1DD8726E}"/>
                </a:ext>
              </a:extLst>
            </p:cNvPr>
            <p:cNvSpPr/>
            <p:nvPr/>
          </p:nvSpPr>
          <p:spPr>
            <a:xfrm>
              <a:off x="8514973" y="2639230"/>
              <a:ext cx="12501" cy="8929"/>
            </a:xfrm>
            <a:custGeom>
              <a:avLst/>
              <a:gdLst/>
              <a:ahLst/>
              <a:cxnLst/>
              <a:rect l="l" t="t" r="r" b="b"/>
              <a:pathLst>
                <a:path w="12501" h="8929">
                  <a:moveTo>
                    <a:pt x="4465" y="0"/>
                  </a:moveTo>
                  <a:lnTo>
                    <a:pt x="12501" y="893"/>
                  </a:lnTo>
                  <a:lnTo>
                    <a:pt x="5358" y="6251"/>
                  </a:lnTo>
                  <a:lnTo>
                    <a:pt x="0" y="8929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19" name="Freeform: Shape 3818">
              <a:extLst>
                <a:ext uri="{FF2B5EF4-FFF2-40B4-BE49-F238E27FC236}">
                  <a16:creationId xmlns:a16="http://schemas.microsoft.com/office/drawing/2014/main" id="{1288FABE-DA7C-4A0F-94CC-BB2B31C50082}"/>
                </a:ext>
              </a:extLst>
            </p:cNvPr>
            <p:cNvSpPr/>
            <p:nvPr/>
          </p:nvSpPr>
          <p:spPr>
            <a:xfrm>
              <a:off x="7682950" y="2639453"/>
              <a:ext cx="8929" cy="4465"/>
            </a:xfrm>
            <a:custGeom>
              <a:avLst/>
              <a:gdLst/>
              <a:ahLst/>
              <a:cxnLst/>
              <a:rect l="l" t="t" r="r" b="b"/>
              <a:pathLst>
                <a:path w="8929" h="4465">
                  <a:moveTo>
                    <a:pt x="6250" y="0"/>
                  </a:moveTo>
                  <a:cubicBezTo>
                    <a:pt x="7739" y="1191"/>
                    <a:pt x="8632" y="2679"/>
                    <a:pt x="8929" y="4465"/>
                  </a:cubicBezTo>
                  <a:lnTo>
                    <a:pt x="0" y="4465"/>
                  </a:lnTo>
                  <a:cubicBezTo>
                    <a:pt x="1637" y="2232"/>
                    <a:pt x="3720" y="744"/>
                    <a:pt x="62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18" name="Freeform: Shape 3817">
              <a:extLst>
                <a:ext uri="{FF2B5EF4-FFF2-40B4-BE49-F238E27FC236}">
                  <a16:creationId xmlns:a16="http://schemas.microsoft.com/office/drawing/2014/main" id="{B3BF6B18-3D59-495B-B758-B75174D658A4}"/>
                </a:ext>
              </a:extLst>
            </p:cNvPr>
            <p:cNvSpPr/>
            <p:nvPr/>
          </p:nvSpPr>
          <p:spPr>
            <a:xfrm>
              <a:off x="8963094" y="2641016"/>
              <a:ext cx="8930" cy="33933"/>
            </a:xfrm>
            <a:custGeom>
              <a:avLst/>
              <a:gdLst/>
              <a:ahLst/>
              <a:cxnLst/>
              <a:rect l="l" t="t" r="r" b="b"/>
              <a:pathLst>
                <a:path w="8930" h="33933">
                  <a:moveTo>
                    <a:pt x="2679" y="0"/>
                  </a:moveTo>
                  <a:cubicBezTo>
                    <a:pt x="5358" y="1488"/>
                    <a:pt x="7144" y="3274"/>
                    <a:pt x="8037" y="5358"/>
                  </a:cubicBezTo>
                  <a:cubicBezTo>
                    <a:pt x="6846" y="8632"/>
                    <a:pt x="5954" y="11608"/>
                    <a:pt x="5358" y="14287"/>
                  </a:cubicBezTo>
                  <a:lnTo>
                    <a:pt x="8930" y="33933"/>
                  </a:lnTo>
                  <a:cubicBezTo>
                    <a:pt x="6251" y="33040"/>
                    <a:pt x="4168" y="31551"/>
                    <a:pt x="2679" y="29468"/>
                  </a:cubicBezTo>
                  <a:lnTo>
                    <a:pt x="0" y="8929"/>
                  </a:lnTo>
                  <a:cubicBezTo>
                    <a:pt x="447" y="5506"/>
                    <a:pt x="1340" y="2530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17" name="Freeform: Shape 3816">
              <a:extLst>
                <a:ext uri="{FF2B5EF4-FFF2-40B4-BE49-F238E27FC236}">
                  <a16:creationId xmlns:a16="http://schemas.microsoft.com/office/drawing/2014/main" id="{791E0704-2814-4919-A833-8655BED24C64}"/>
                </a:ext>
              </a:extLst>
            </p:cNvPr>
            <p:cNvSpPr/>
            <p:nvPr/>
          </p:nvSpPr>
          <p:spPr>
            <a:xfrm>
              <a:off x="7633836" y="2641238"/>
              <a:ext cx="4465" cy="7144"/>
            </a:xfrm>
            <a:custGeom>
              <a:avLst/>
              <a:gdLst/>
              <a:ahLst/>
              <a:cxnLst/>
              <a:rect l="l" t="t" r="r" b="b"/>
              <a:pathLst>
                <a:path w="4465" h="7144">
                  <a:moveTo>
                    <a:pt x="0" y="0"/>
                  </a:moveTo>
                  <a:lnTo>
                    <a:pt x="4465" y="0"/>
                  </a:lnTo>
                  <a:lnTo>
                    <a:pt x="3572" y="7144"/>
                  </a:lnTo>
                  <a:cubicBezTo>
                    <a:pt x="1786" y="4911"/>
                    <a:pt x="596" y="253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16" name="Freeform: Shape 3815">
              <a:extLst>
                <a:ext uri="{FF2B5EF4-FFF2-40B4-BE49-F238E27FC236}">
                  <a16:creationId xmlns:a16="http://schemas.microsoft.com/office/drawing/2014/main" id="{AD814B79-AB99-43A1-BF51-B87245486C9A}"/>
                </a:ext>
              </a:extLst>
            </p:cNvPr>
            <p:cNvSpPr/>
            <p:nvPr/>
          </p:nvSpPr>
          <p:spPr>
            <a:xfrm>
              <a:off x="8588196" y="2644588"/>
              <a:ext cx="1786" cy="10715"/>
            </a:xfrm>
            <a:custGeom>
              <a:avLst/>
              <a:gdLst/>
              <a:ahLst/>
              <a:cxnLst/>
              <a:rect l="l" t="t" r="r" b="b"/>
              <a:pathLst>
                <a:path w="1786" h="10715">
                  <a:moveTo>
                    <a:pt x="0" y="0"/>
                  </a:moveTo>
                  <a:cubicBezTo>
                    <a:pt x="1042" y="3720"/>
                    <a:pt x="1638" y="7292"/>
                    <a:pt x="1786" y="10715"/>
                  </a:cubicBezTo>
                  <a:cubicBezTo>
                    <a:pt x="596" y="10269"/>
                    <a:pt x="0" y="9376"/>
                    <a:pt x="0" y="80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15" name="Freeform: Shape 3814">
              <a:extLst>
                <a:ext uri="{FF2B5EF4-FFF2-40B4-BE49-F238E27FC236}">
                  <a16:creationId xmlns:a16="http://schemas.microsoft.com/office/drawing/2014/main" id="{3B917094-E428-4D9E-B450-25FCFA20C9EC}"/>
                </a:ext>
              </a:extLst>
            </p:cNvPr>
            <p:cNvSpPr/>
            <p:nvPr/>
          </p:nvSpPr>
          <p:spPr>
            <a:xfrm>
              <a:off x="8890764" y="2648158"/>
              <a:ext cx="6251" cy="12502"/>
            </a:xfrm>
            <a:custGeom>
              <a:avLst/>
              <a:gdLst/>
              <a:ahLst/>
              <a:cxnLst/>
              <a:rect l="l" t="t" r="r" b="b"/>
              <a:pathLst>
                <a:path w="6251" h="12502">
                  <a:moveTo>
                    <a:pt x="4465" y="0"/>
                  </a:moveTo>
                  <a:lnTo>
                    <a:pt x="6251" y="0"/>
                  </a:lnTo>
                  <a:lnTo>
                    <a:pt x="5358" y="3572"/>
                  </a:lnTo>
                  <a:cubicBezTo>
                    <a:pt x="4911" y="6847"/>
                    <a:pt x="4018" y="9823"/>
                    <a:pt x="2679" y="12502"/>
                  </a:cubicBezTo>
                  <a:cubicBezTo>
                    <a:pt x="1042" y="9377"/>
                    <a:pt x="149" y="6400"/>
                    <a:pt x="0" y="3572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14" name="Freeform: Shape 3813">
              <a:extLst>
                <a:ext uri="{FF2B5EF4-FFF2-40B4-BE49-F238E27FC236}">
                  <a16:creationId xmlns:a16="http://schemas.microsoft.com/office/drawing/2014/main" id="{5EA9A6F6-F759-4AB5-93F6-FB58505DF667}"/>
                </a:ext>
              </a:extLst>
            </p:cNvPr>
            <p:cNvSpPr/>
            <p:nvPr/>
          </p:nvSpPr>
          <p:spPr>
            <a:xfrm>
              <a:off x="8534618" y="2649944"/>
              <a:ext cx="4465" cy="8930"/>
            </a:xfrm>
            <a:custGeom>
              <a:avLst/>
              <a:gdLst/>
              <a:ahLst/>
              <a:cxnLst/>
              <a:rect l="l" t="t" r="r" b="b"/>
              <a:pathLst>
                <a:path w="4465" h="8930">
                  <a:moveTo>
                    <a:pt x="1786" y="0"/>
                  </a:moveTo>
                  <a:cubicBezTo>
                    <a:pt x="3126" y="447"/>
                    <a:pt x="4018" y="1042"/>
                    <a:pt x="4465" y="1786"/>
                  </a:cubicBezTo>
                  <a:lnTo>
                    <a:pt x="2679" y="8930"/>
                  </a:lnTo>
                  <a:lnTo>
                    <a:pt x="0" y="8930"/>
                  </a:lnTo>
                  <a:cubicBezTo>
                    <a:pt x="0" y="5805"/>
                    <a:pt x="596" y="2828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13" name="Freeform: Shape 3812">
              <a:extLst>
                <a:ext uri="{FF2B5EF4-FFF2-40B4-BE49-F238E27FC236}">
                  <a16:creationId xmlns:a16="http://schemas.microsoft.com/office/drawing/2014/main" id="{B45E6659-90E2-4D90-A1CF-12097C765A5B}"/>
                </a:ext>
              </a:extLst>
            </p:cNvPr>
            <p:cNvSpPr/>
            <p:nvPr/>
          </p:nvSpPr>
          <p:spPr>
            <a:xfrm>
              <a:off x="7162051" y="2650168"/>
              <a:ext cx="15181" cy="16966"/>
            </a:xfrm>
            <a:custGeom>
              <a:avLst/>
              <a:gdLst/>
              <a:ahLst/>
              <a:cxnLst/>
              <a:rect l="l" t="t" r="r" b="b"/>
              <a:pathLst>
                <a:path w="15181" h="16966">
                  <a:moveTo>
                    <a:pt x="0" y="0"/>
                  </a:moveTo>
                  <a:cubicBezTo>
                    <a:pt x="4316" y="1041"/>
                    <a:pt x="8483" y="2530"/>
                    <a:pt x="12502" y="4464"/>
                  </a:cubicBezTo>
                  <a:cubicBezTo>
                    <a:pt x="13990" y="8929"/>
                    <a:pt x="14883" y="13096"/>
                    <a:pt x="15181" y="16966"/>
                  </a:cubicBezTo>
                  <a:cubicBezTo>
                    <a:pt x="11162" y="16371"/>
                    <a:pt x="8186" y="14585"/>
                    <a:pt x="6251" y="11608"/>
                  </a:cubicBezTo>
                  <a:cubicBezTo>
                    <a:pt x="2381" y="8185"/>
                    <a:pt x="298" y="431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12" name="Freeform: Shape 3811">
              <a:extLst>
                <a:ext uri="{FF2B5EF4-FFF2-40B4-BE49-F238E27FC236}">
                  <a16:creationId xmlns:a16="http://schemas.microsoft.com/office/drawing/2014/main" id="{F6EB6844-68EE-46E5-AC3E-FF75B85CE814}"/>
                </a:ext>
              </a:extLst>
            </p:cNvPr>
            <p:cNvSpPr/>
            <p:nvPr/>
          </p:nvSpPr>
          <p:spPr>
            <a:xfrm>
              <a:off x="7710632" y="2650168"/>
              <a:ext cx="12501" cy="20538"/>
            </a:xfrm>
            <a:custGeom>
              <a:avLst/>
              <a:gdLst/>
              <a:ahLst/>
              <a:cxnLst/>
              <a:rect l="l" t="t" r="r" b="b"/>
              <a:pathLst>
                <a:path w="12501" h="20538">
                  <a:moveTo>
                    <a:pt x="11608" y="0"/>
                  </a:moveTo>
                  <a:lnTo>
                    <a:pt x="12501" y="18752"/>
                  </a:lnTo>
                  <a:lnTo>
                    <a:pt x="2679" y="20538"/>
                  </a:lnTo>
                  <a:lnTo>
                    <a:pt x="0" y="13394"/>
                  </a:lnTo>
                  <a:lnTo>
                    <a:pt x="3572" y="9822"/>
                  </a:lnTo>
                  <a:lnTo>
                    <a:pt x="1160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11" name="Freeform: Shape 3810">
              <a:extLst>
                <a:ext uri="{FF2B5EF4-FFF2-40B4-BE49-F238E27FC236}">
                  <a16:creationId xmlns:a16="http://schemas.microsoft.com/office/drawing/2014/main" id="{A80A24E3-BC76-4F6F-B094-8969E466F18E}"/>
                </a:ext>
              </a:extLst>
            </p:cNvPr>
            <p:cNvSpPr/>
            <p:nvPr/>
          </p:nvSpPr>
          <p:spPr>
            <a:xfrm>
              <a:off x="8856831" y="2650837"/>
              <a:ext cx="12502" cy="40184"/>
            </a:xfrm>
            <a:custGeom>
              <a:avLst/>
              <a:gdLst/>
              <a:ahLst/>
              <a:cxnLst/>
              <a:rect l="l" t="t" r="r" b="b"/>
              <a:pathLst>
                <a:path w="12502" h="40184">
                  <a:moveTo>
                    <a:pt x="893" y="0"/>
                  </a:moveTo>
                  <a:cubicBezTo>
                    <a:pt x="4167" y="1042"/>
                    <a:pt x="6846" y="2530"/>
                    <a:pt x="8930" y="4465"/>
                  </a:cubicBezTo>
                  <a:lnTo>
                    <a:pt x="11609" y="15181"/>
                  </a:lnTo>
                  <a:lnTo>
                    <a:pt x="12502" y="40184"/>
                  </a:lnTo>
                  <a:cubicBezTo>
                    <a:pt x="9525" y="38696"/>
                    <a:pt x="7144" y="36612"/>
                    <a:pt x="5358" y="33933"/>
                  </a:cubicBezTo>
                  <a:lnTo>
                    <a:pt x="4465" y="21432"/>
                  </a:lnTo>
                  <a:cubicBezTo>
                    <a:pt x="3572" y="17860"/>
                    <a:pt x="2381" y="14586"/>
                    <a:pt x="893" y="11609"/>
                  </a:cubicBezTo>
                  <a:lnTo>
                    <a:pt x="0" y="893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10" name="Freeform: Shape 3809">
              <a:extLst>
                <a:ext uri="{FF2B5EF4-FFF2-40B4-BE49-F238E27FC236}">
                  <a16:creationId xmlns:a16="http://schemas.microsoft.com/office/drawing/2014/main" id="{78CA9E5E-2B46-45A0-B2C1-741EDA056DF2}"/>
                </a:ext>
              </a:extLst>
            </p:cNvPr>
            <p:cNvSpPr/>
            <p:nvPr/>
          </p:nvSpPr>
          <p:spPr>
            <a:xfrm>
              <a:off x="8554264" y="2651731"/>
              <a:ext cx="8929" cy="9823"/>
            </a:xfrm>
            <a:custGeom>
              <a:avLst/>
              <a:gdLst/>
              <a:ahLst/>
              <a:cxnLst/>
              <a:rect l="l" t="t" r="r" b="b"/>
              <a:pathLst>
                <a:path w="8929" h="9823">
                  <a:moveTo>
                    <a:pt x="0" y="0"/>
                  </a:moveTo>
                  <a:cubicBezTo>
                    <a:pt x="5655" y="298"/>
                    <a:pt x="8632" y="2977"/>
                    <a:pt x="8929" y="8037"/>
                  </a:cubicBezTo>
                  <a:lnTo>
                    <a:pt x="7143" y="8930"/>
                  </a:lnTo>
                  <a:lnTo>
                    <a:pt x="2678" y="9823"/>
                  </a:lnTo>
                  <a:lnTo>
                    <a:pt x="892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09" name="Freeform: Shape 3808">
              <a:extLst>
                <a:ext uri="{FF2B5EF4-FFF2-40B4-BE49-F238E27FC236}">
                  <a16:creationId xmlns:a16="http://schemas.microsoft.com/office/drawing/2014/main" id="{FFA932FE-B952-4C16-A861-115433507FB4}"/>
                </a:ext>
              </a:extLst>
            </p:cNvPr>
            <p:cNvSpPr/>
            <p:nvPr/>
          </p:nvSpPr>
          <p:spPr>
            <a:xfrm>
              <a:off x="8978275" y="2651730"/>
              <a:ext cx="4465" cy="5358"/>
            </a:xfrm>
            <a:custGeom>
              <a:avLst/>
              <a:gdLst/>
              <a:ahLst/>
              <a:cxnLst/>
              <a:rect l="l" t="t" r="r" b="b"/>
              <a:pathLst>
                <a:path w="4465" h="5358">
                  <a:moveTo>
                    <a:pt x="893" y="0"/>
                  </a:moveTo>
                  <a:cubicBezTo>
                    <a:pt x="2977" y="1340"/>
                    <a:pt x="4167" y="3126"/>
                    <a:pt x="4465" y="5358"/>
                  </a:cubicBez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08" name="Freeform: Shape 3807">
              <a:extLst>
                <a:ext uri="{FF2B5EF4-FFF2-40B4-BE49-F238E27FC236}">
                  <a16:creationId xmlns:a16="http://schemas.microsoft.com/office/drawing/2014/main" id="{47D8D14E-7999-4431-89C5-E994C432D9F7}"/>
                </a:ext>
              </a:extLst>
            </p:cNvPr>
            <p:cNvSpPr/>
            <p:nvPr/>
          </p:nvSpPr>
          <p:spPr>
            <a:xfrm>
              <a:off x="6989708" y="2652848"/>
              <a:ext cx="12502" cy="14287"/>
            </a:xfrm>
            <a:custGeom>
              <a:avLst/>
              <a:gdLst/>
              <a:ahLst/>
              <a:cxnLst/>
              <a:rect l="l" t="t" r="r" b="b"/>
              <a:pathLst>
                <a:path w="12502" h="14287">
                  <a:moveTo>
                    <a:pt x="9823" y="0"/>
                  </a:moveTo>
                  <a:cubicBezTo>
                    <a:pt x="11014" y="446"/>
                    <a:pt x="11907" y="1041"/>
                    <a:pt x="12502" y="1785"/>
                  </a:cubicBezTo>
                  <a:lnTo>
                    <a:pt x="10716" y="8036"/>
                  </a:lnTo>
                  <a:lnTo>
                    <a:pt x="3572" y="14287"/>
                  </a:lnTo>
                  <a:lnTo>
                    <a:pt x="0" y="14287"/>
                  </a:lnTo>
                  <a:lnTo>
                    <a:pt x="2679" y="7143"/>
                  </a:lnTo>
                  <a:cubicBezTo>
                    <a:pt x="4912" y="4167"/>
                    <a:pt x="7293" y="1785"/>
                    <a:pt x="98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07" name="Freeform: Shape 3806">
              <a:extLst>
                <a:ext uri="{FF2B5EF4-FFF2-40B4-BE49-F238E27FC236}">
                  <a16:creationId xmlns:a16="http://schemas.microsoft.com/office/drawing/2014/main" id="{303237D5-2887-4C10-95EA-6EBF2883DB97}"/>
                </a:ext>
              </a:extLst>
            </p:cNvPr>
            <p:cNvSpPr/>
            <p:nvPr/>
          </p:nvSpPr>
          <p:spPr>
            <a:xfrm>
              <a:off x="7672234" y="2653740"/>
              <a:ext cx="8037" cy="8037"/>
            </a:xfrm>
            <a:custGeom>
              <a:avLst/>
              <a:gdLst/>
              <a:ahLst/>
              <a:cxnLst/>
              <a:rect l="l" t="t" r="r" b="b"/>
              <a:pathLst>
                <a:path w="8037" h="8037">
                  <a:moveTo>
                    <a:pt x="893" y="0"/>
                  </a:moveTo>
                  <a:lnTo>
                    <a:pt x="8037" y="893"/>
                  </a:lnTo>
                  <a:lnTo>
                    <a:pt x="6251" y="6251"/>
                  </a:lnTo>
                  <a:lnTo>
                    <a:pt x="893" y="8037"/>
                  </a:lnTo>
                  <a:lnTo>
                    <a:pt x="0" y="6251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06" name="Freeform: Shape 3805">
              <a:extLst>
                <a:ext uri="{FF2B5EF4-FFF2-40B4-BE49-F238E27FC236}">
                  <a16:creationId xmlns:a16="http://schemas.microsoft.com/office/drawing/2014/main" id="{7006CB8D-62C1-44D9-AB41-993EB7450FA8}"/>
                </a:ext>
              </a:extLst>
            </p:cNvPr>
            <p:cNvSpPr/>
            <p:nvPr/>
          </p:nvSpPr>
          <p:spPr>
            <a:xfrm>
              <a:off x="8879155" y="2657982"/>
              <a:ext cx="3572" cy="4465"/>
            </a:xfrm>
            <a:custGeom>
              <a:avLst/>
              <a:gdLst/>
              <a:ahLst/>
              <a:cxnLst/>
              <a:rect l="l" t="t" r="r" b="b"/>
              <a:pathLst>
                <a:path w="3572" h="4465">
                  <a:moveTo>
                    <a:pt x="0" y="0"/>
                  </a:moveTo>
                  <a:lnTo>
                    <a:pt x="3572" y="1786"/>
                  </a:ln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05" name="Freeform: Shape 3804">
              <a:extLst>
                <a:ext uri="{FF2B5EF4-FFF2-40B4-BE49-F238E27FC236}">
                  <a16:creationId xmlns:a16="http://schemas.microsoft.com/office/drawing/2014/main" id="{B5AF81A3-74F7-4DF3-BD72-8A44D8FF4CC8}"/>
                </a:ext>
              </a:extLst>
            </p:cNvPr>
            <p:cNvSpPr/>
            <p:nvPr/>
          </p:nvSpPr>
          <p:spPr>
            <a:xfrm>
              <a:off x="8910409" y="2657982"/>
              <a:ext cx="8037" cy="6251"/>
            </a:xfrm>
            <a:custGeom>
              <a:avLst/>
              <a:gdLst/>
              <a:ahLst/>
              <a:cxnLst/>
              <a:rect l="l" t="t" r="r" b="b"/>
              <a:pathLst>
                <a:path w="8037" h="6251">
                  <a:moveTo>
                    <a:pt x="5358" y="0"/>
                  </a:moveTo>
                  <a:cubicBezTo>
                    <a:pt x="6995" y="1042"/>
                    <a:pt x="7888" y="2530"/>
                    <a:pt x="8037" y="4465"/>
                  </a:cubicBezTo>
                  <a:lnTo>
                    <a:pt x="3572" y="6251"/>
                  </a:lnTo>
                  <a:cubicBezTo>
                    <a:pt x="1935" y="4763"/>
                    <a:pt x="745" y="2977"/>
                    <a:pt x="0" y="893"/>
                  </a:cubicBez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04" name="Freeform: Shape 3803">
              <a:extLst>
                <a:ext uri="{FF2B5EF4-FFF2-40B4-BE49-F238E27FC236}">
                  <a16:creationId xmlns:a16="http://schemas.microsoft.com/office/drawing/2014/main" id="{BB7C3482-8387-4C29-A4EC-82A9B960A6D5}"/>
                </a:ext>
              </a:extLst>
            </p:cNvPr>
            <p:cNvSpPr/>
            <p:nvPr/>
          </p:nvSpPr>
          <p:spPr>
            <a:xfrm>
              <a:off x="7673127" y="2660884"/>
              <a:ext cx="22324" cy="41077"/>
            </a:xfrm>
            <a:custGeom>
              <a:avLst/>
              <a:gdLst/>
              <a:ahLst/>
              <a:cxnLst/>
              <a:rect l="l" t="t" r="r" b="b"/>
              <a:pathLst>
                <a:path w="22324" h="41077">
                  <a:moveTo>
                    <a:pt x="20538" y="0"/>
                  </a:moveTo>
                  <a:cubicBezTo>
                    <a:pt x="21431" y="2828"/>
                    <a:pt x="22027" y="5507"/>
                    <a:pt x="22324" y="8037"/>
                  </a:cubicBezTo>
                  <a:lnTo>
                    <a:pt x="11609" y="18753"/>
                  </a:lnTo>
                  <a:lnTo>
                    <a:pt x="5358" y="28575"/>
                  </a:lnTo>
                  <a:lnTo>
                    <a:pt x="2679" y="41077"/>
                  </a:lnTo>
                  <a:lnTo>
                    <a:pt x="0" y="40184"/>
                  </a:lnTo>
                  <a:lnTo>
                    <a:pt x="893" y="28575"/>
                  </a:lnTo>
                  <a:lnTo>
                    <a:pt x="4465" y="16074"/>
                  </a:lnTo>
                  <a:cubicBezTo>
                    <a:pt x="6697" y="13097"/>
                    <a:pt x="9376" y="10716"/>
                    <a:pt x="12502" y="8930"/>
                  </a:cubicBezTo>
                  <a:cubicBezTo>
                    <a:pt x="15627" y="6102"/>
                    <a:pt x="18306" y="3126"/>
                    <a:pt x="2053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03" name="Freeform: Shape 3802">
              <a:extLst>
                <a:ext uri="{FF2B5EF4-FFF2-40B4-BE49-F238E27FC236}">
                  <a16:creationId xmlns:a16="http://schemas.microsoft.com/office/drawing/2014/main" id="{9B224FC2-EB63-43AA-811D-D0A99FA83478}"/>
                </a:ext>
              </a:extLst>
            </p:cNvPr>
            <p:cNvSpPr/>
            <p:nvPr/>
          </p:nvSpPr>
          <p:spPr>
            <a:xfrm>
              <a:off x="7242418" y="2661777"/>
              <a:ext cx="13395" cy="35719"/>
            </a:xfrm>
            <a:custGeom>
              <a:avLst/>
              <a:gdLst/>
              <a:ahLst/>
              <a:cxnLst/>
              <a:rect l="l" t="t" r="r" b="b"/>
              <a:pathLst>
                <a:path w="13395" h="35719">
                  <a:moveTo>
                    <a:pt x="0" y="0"/>
                  </a:moveTo>
                  <a:cubicBezTo>
                    <a:pt x="2977" y="1191"/>
                    <a:pt x="5656" y="2679"/>
                    <a:pt x="8037" y="4465"/>
                  </a:cubicBezTo>
                  <a:lnTo>
                    <a:pt x="8930" y="16074"/>
                  </a:lnTo>
                  <a:cubicBezTo>
                    <a:pt x="9823" y="19794"/>
                    <a:pt x="11311" y="22771"/>
                    <a:pt x="13395" y="25003"/>
                  </a:cubicBezTo>
                  <a:cubicBezTo>
                    <a:pt x="12948" y="29022"/>
                    <a:pt x="12353" y="32594"/>
                    <a:pt x="11609" y="35719"/>
                  </a:cubicBezTo>
                  <a:cubicBezTo>
                    <a:pt x="8632" y="35719"/>
                    <a:pt x="7144" y="34231"/>
                    <a:pt x="7144" y="31254"/>
                  </a:cubicBezTo>
                  <a:lnTo>
                    <a:pt x="3572" y="20538"/>
                  </a:lnTo>
                  <a:cubicBezTo>
                    <a:pt x="2382" y="16967"/>
                    <a:pt x="1786" y="13395"/>
                    <a:pt x="1786" y="9823"/>
                  </a:cubicBezTo>
                  <a:cubicBezTo>
                    <a:pt x="745" y="6549"/>
                    <a:pt x="149" y="327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02" name="Freeform: Shape 3801">
              <a:extLst>
                <a:ext uri="{FF2B5EF4-FFF2-40B4-BE49-F238E27FC236}">
                  <a16:creationId xmlns:a16="http://schemas.microsoft.com/office/drawing/2014/main" id="{2B65A59D-1844-4E7D-8770-B93CCCA9343D}"/>
                </a:ext>
              </a:extLst>
            </p:cNvPr>
            <p:cNvSpPr/>
            <p:nvPr/>
          </p:nvSpPr>
          <p:spPr>
            <a:xfrm>
              <a:off x="8514080" y="2662446"/>
              <a:ext cx="8037" cy="24110"/>
            </a:xfrm>
            <a:custGeom>
              <a:avLst/>
              <a:gdLst/>
              <a:ahLst/>
              <a:cxnLst/>
              <a:rect l="l" t="t" r="r" b="b"/>
              <a:pathLst>
                <a:path w="8037" h="24110">
                  <a:moveTo>
                    <a:pt x="0" y="0"/>
                  </a:moveTo>
                  <a:lnTo>
                    <a:pt x="5358" y="10716"/>
                  </a:lnTo>
                  <a:cubicBezTo>
                    <a:pt x="6846" y="15180"/>
                    <a:pt x="7739" y="19348"/>
                    <a:pt x="8037" y="23217"/>
                  </a:cubicBezTo>
                  <a:lnTo>
                    <a:pt x="893" y="24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01" name="Freeform: Shape 3800">
              <a:extLst>
                <a:ext uri="{FF2B5EF4-FFF2-40B4-BE49-F238E27FC236}">
                  <a16:creationId xmlns:a16="http://schemas.microsoft.com/office/drawing/2014/main" id="{EE84A556-A97F-4839-AA09-B6053D60B3F2}"/>
                </a:ext>
              </a:extLst>
            </p:cNvPr>
            <p:cNvSpPr/>
            <p:nvPr/>
          </p:nvSpPr>
          <p:spPr>
            <a:xfrm>
              <a:off x="8952379" y="2662446"/>
              <a:ext cx="2679" cy="15180"/>
            </a:xfrm>
            <a:custGeom>
              <a:avLst/>
              <a:gdLst/>
              <a:ahLst/>
              <a:cxnLst/>
              <a:rect l="l" t="t" r="r" b="b"/>
              <a:pathLst>
                <a:path w="2679" h="15180">
                  <a:moveTo>
                    <a:pt x="0" y="0"/>
                  </a:moveTo>
                  <a:lnTo>
                    <a:pt x="2679" y="893"/>
                  </a:lnTo>
                  <a:lnTo>
                    <a:pt x="2679" y="15180"/>
                  </a:lnTo>
                  <a:cubicBezTo>
                    <a:pt x="1488" y="14734"/>
                    <a:pt x="893" y="13841"/>
                    <a:pt x="893" y="125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800" name="Freeform: Shape 3799">
              <a:extLst>
                <a:ext uri="{FF2B5EF4-FFF2-40B4-BE49-F238E27FC236}">
                  <a16:creationId xmlns:a16="http://schemas.microsoft.com/office/drawing/2014/main" id="{D00605DD-88BB-4B2F-A862-AC3380CD83DE}"/>
                </a:ext>
              </a:extLst>
            </p:cNvPr>
            <p:cNvSpPr/>
            <p:nvPr/>
          </p:nvSpPr>
          <p:spPr>
            <a:xfrm>
              <a:off x="7152229" y="2662669"/>
              <a:ext cx="11608" cy="20538"/>
            </a:xfrm>
            <a:custGeom>
              <a:avLst/>
              <a:gdLst/>
              <a:ahLst/>
              <a:cxnLst/>
              <a:rect l="l" t="t" r="r" b="b"/>
              <a:pathLst>
                <a:path w="11608" h="20538">
                  <a:moveTo>
                    <a:pt x="0" y="0"/>
                  </a:moveTo>
                  <a:cubicBezTo>
                    <a:pt x="4464" y="298"/>
                    <a:pt x="8036" y="1786"/>
                    <a:pt x="10715" y="4465"/>
                  </a:cubicBezTo>
                  <a:lnTo>
                    <a:pt x="11608" y="19645"/>
                  </a:lnTo>
                  <a:lnTo>
                    <a:pt x="4464" y="20538"/>
                  </a:lnTo>
                  <a:lnTo>
                    <a:pt x="2678" y="14288"/>
                  </a:lnTo>
                  <a:cubicBezTo>
                    <a:pt x="893" y="9674"/>
                    <a:pt x="0" y="491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99" name="Freeform: Shape 3798">
              <a:extLst>
                <a:ext uri="{FF2B5EF4-FFF2-40B4-BE49-F238E27FC236}">
                  <a16:creationId xmlns:a16="http://schemas.microsoft.com/office/drawing/2014/main" id="{780F04FD-15C4-4965-9D8E-6675D6C7431E}"/>
                </a:ext>
              </a:extLst>
            </p:cNvPr>
            <p:cNvSpPr/>
            <p:nvPr/>
          </p:nvSpPr>
          <p:spPr>
            <a:xfrm>
              <a:off x="7003996" y="2664456"/>
              <a:ext cx="9822" cy="16967"/>
            </a:xfrm>
            <a:custGeom>
              <a:avLst/>
              <a:gdLst/>
              <a:ahLst/>
              <a:cxnLst/>
              <a:rect l="l" t="t" r="r" b="b"/>
              <a:pathLst>
                <a:path w="9822" h="16967">
                  <a:moveTo>
                    <a:pt x="8036" y="0"/>
                  </a:moveTo>
                  <a:lnTo>
                    <a:pt x="9822" y="7144"/>
                  </a:lnTo>
                  <a:lnTo>
                    <a:pt x="8929" y="9823"/>
                  </a:lnTo>
                  <a:cubicBezTo>
                    <a:pt x="7590" y="13990"/>
                    <a:pt x="5209" y="16371"/>
                    <a:pt x="1786" y="16967"/>
                  </a:cubicBezTo>
                  <a:cubicBezTo>
                    <a:pt x="744" y="16669"/>
                    <a:pt x="149" y="16074"/>
                    <a:pt x="0" y="15181"/>
                  </a:cubicBezTo>
                  <a:lnTo>
                    <a:pt x="1786" y="8037"/>
                  </a:lnTo>
                  <a:cubicBezTo>
                    <a:pt x="3274" y="4911"/>
                    <a:pt x="5358" y="2233"/>
                    <a:pt x="803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98" name="Freeform: Shape 3797">
              <a:extLst>
                <a:ext uri="{FF2B5EF4-FFF2-40B4-BE49-F238E27FC236}">
                  <a16:creationId xmlns:a16="http://schemas.microsoft.com/office/drawing/2014/main" id="{15FB73FC-78B7-4B27-8976-4EA8409F4B83}"/>
                </a:ext>
              </a:extLst>
            </p:cNvPr>
            <p:cNvSpPr/>
            <p:nvPr/>
          </p:nvSpPr>
          <p:spPr>
            <a:xfrm>
              <a:off x="8592661" y="2666912"/>
              <a:ext cx="3572" cy="8929"/>
            </a:xfrm>
            <a:custGeom>
              <a:avLst/>
              <a:gdLst/>
              <a:ahLst/>
              <a:cxnLst/>
              <a:rect l="l" t="t" r="r" b="b"/>
              <a:pathLst>
                <a:path w="3572" h="8929">
                  <a:moveTo>
                    <a:pt x="893" y="0"/>
                  </a:moveTo>
                  <a:cubicBezTo>
                    <a:pt x="2233" y="3274"/>
                    <a:pt x="3125" y="6251"/>
                    <a:pt x="3572" y="8929"/>
                  </a:cubicBezTo>
                  <a:lnTo>
                    <a:pt x="0" y="892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24E1930B-928B-4153-A41C-634C1103D5CF}"/>
                </a:ext>
              </a:extLst>
            </p:cNvPr>
            <p:cNvSpPr/>
            <p:nvPr/>
          </p:nvSpPr>
          <p:spPr>
            <a:xfrm>
              <a:off x="8206006" y="2668697"/>
              <a:ext cx="1786" cy="1786"/>
            </a:xfrm>
            <a:custGeom>
              <a:avLst/>
              <a:gdLst/>
              <a:ahLst/>
              <a:cxnLst/>
              <a:rect l="l" t="t" r="r" b="b"/>
              <a:pathLst>
                <a:path w="1786" h="1786">
                  <a:moveTo>
                    <a:pt x="0" y="0"/>
                  </a:moveTo>
                  <a:lnTo>
                    <a:pt x="1786" y="893"/>
                  </a:lnTo>
                  <a:lnTo>
                    <a:pt x="0" y="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6C801165-7781-41DE-A493-34F6D3428E96}"/>
                </a:ext>
              </a:extLst>
            </p:cNvPr>
            <p:cNvSpPr/>
            <p:nvPr/>
          </p:nvSpPr>
          <p:spPr>
            <a:xfrm>
              <a:off x="8563193" y="2668698"/>
              <a:ext cx="21431" cy="12501"/>
            </a:xfrm>
            <a:custGeom>
              <a:avLst/>
              <a:gdLst/>
              <a:ahLst/>
              <a:cxnLst/>
              <a:rect l="l" t="t" r="r" b="b"/>
              <a:pathLst>
                <a:path w="21431" h="12501">
                  <a:moveTo>
                    <a:pt x="0" y="0"/>
                  </a:moveTo>
                  <a:lnTo>
                    <a:pt x="14288" y="1786"/>
                  </a:lnTo>
                  <a:cubicBezTo>
                    <a:pt x="18604" y="4465"/>
                    <a:pt x="20985" y="7739"/>
                    <a:pt x="21431" y="11608"/>
                  </a:cubicBezTo>
                  <a:cubicBezTo>
                    <a:pt x="16520" y="10715"/>
                    <a:pt x="12055" y="9525"/>
                    <a:pt x="8037" y="8036"/>
                  </a:cubicBezTo>
                  <a:lnTo>
                    <a:pt x="5358" y="9822"/>
                  </a:lnTo>
                  <a:lnTo>
                    <a:pt x="0" y="12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AAB362BE-16E6-417C-AE59-D4CF7EDAB5FA}"/>
                </a:ext>
              </a:extLst>
            </p:cNvPr>
            <p:cNvSpPr/>
            <p:nvPr/>
          </p:nvSpPr>
          <p:spPr>
            <a:xfrm>
              <a:off x="8529260" y="2670484"/>
              <a:ext cx="14288" cy="12501"/>
            </a:xfrm>
            <a:custGeom>
              <a:avLst/>
              <a:gdLst/>
              <a:ahLst/>
              <a:cxnLst/>
              <a:rect l="l" t="t" r="r" b="b"/>
              <a:pathLst>
                <a:path w="14288" h="12501">
                  <a:moveTo>
                    <a:pt x="3572" y="0"/>
                  </a:moveTo>
                  <a:cubicBezTo>
                    <a:pt x="7293" y="1041"/>
                    <a:pt x="10567" y="2232"/>
                    <a:pt x="13395" y="3572"/>
                  </a:cubicBezTo>
                  <a:lnTo>
                    <a:pt x="14288" y="6250"/>
                  </a:lnTo>
                  <a:lnTo>
                    <a:pt x="12502" y="12501"/>
                  </a:lnTo>
                  <a:cubicBezTo>
                    <a:pt x="8781" y="11459"/>
                    <a:pt x="5805" y="9673"/>
                    <a:pt x="3572" y="7143"/>
                  </a:cubicBezTo>
                  <a:cubicBezTo>
                    <a:pt x="1935" y="5060"/>
                    <a:pt x="744" y="2976"/>
                    <a:pt x="0" y="893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AA342789-8EF8-4647-B5B2-18A71BDFA936}"/>
                </a:ext>
              </a:extLst>
            </p:cNvPr>
            <p:cNvSpPr/>
            <p:nvPr/>
          </p:nvSpPr>
          <p:spPr>
            <a:xfrm>
              <a:off x="8020492" y="2672492"/>
              <a:ext cx="9822" cy="29468"/>
            </a:xfrm>
            <a:custGeom>
              <a:avLst/>
              <a:gdLst/>
              <a:ahLst/>
              <a:cxnLst/>
              <a:rect l="l" t="t" r="r" b="b"/>
              <a:pathLst>
                <a:path w="9822" h="29468">
                  <a:moveTo>
                    <a:pt x="3572" y="0"/>
                  </a:moveTo>
                  <a:lnTo>
                    <a:pt x="8930" y="0"/>
                  </a:lnTo>
                  <a:lnTo>
                    <a:pt x="9822" y="12501"/>
                  </a:lnTo>
                  <a:cubicBezTo>
                    <a:pt x="9674" y="18603"/>
                    <a:pt x="8781" y="24259"/>
                    <a:pt x="7144" y="29468"/>
                  </a:cubicBezTo>
                  <a:cubicBezTo>
                    <a:pt x="3572" y="25003"/>
                    <a:pt x="1786" y="20240"/>
                    <a:pt x="1786" y="15180"/>
                  </a:cubicBezTo>
                  <a:lnTo>
                    <a:pt x="0" y="1786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4948B1E4-586D-4503-A874-6EBADC2E895F}"/>
                </a:ext>
              </a:extLst>
            </p:cNvPr>
            <p:cNvSpPr/>
            <p:nvPr/>
          </p:nvSpPr>
          <p:spPr>
            <a:xfrm>
              <a:off x="7949054" y="2673385"/>
              <a:ext cx="2679" cy="7144"/>
            </a:xfrm>
            <a:custGeom>
              <a:avLst/>
              <a:gdLst/>
              <a:ahLst/>
              <a:cxnLst/>
              <a:rect l="l" t="t" r="r" b="b"/>
              <a:pathLst>
                <a:path w="2679" h="7144">
                  <a:moveTo>
                    <a:pt x="0" y="0"/>
                  </a:moveTo>
                  <a:lnTo>
                    <a:pt x="2679" y="1786"/>
                  </a:lnTo>
                  <a:cubicBezTo>
                    <a:pt x="2084" y="3721"/>
                    <a:pt x="1191" y="5506"/>
                    <a:pt x="0" y="71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CED509C6-78F5-49ED-9A77-475D64C77758}"/>
                </a:ext>
              </a:extLst>
            </p:cNvPr>
            <p:cNvSpPr/>
            <p:nvPr/>
          </p:nvSpPr>
          <p:spPr>
            <a:xfrm>
              <a:off x="8548013" y="2679412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1786" y="0"/>
                  </a:moveTo>
                  <a:lnTo>
                    <a:pt x="3572" y="5358"/>
                  </a:lnTo>
                  <a:lnTo>
                    <a:pt x="0" y="4465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DE190F33-5013-483D-9C8C-964F6AFED558}"/>
                </a:ext>
              </a:extLst>
            </p:cNvPr>
            <p:cNvSpPr/>
            <p:nvPr/>
          </p:nvSpPr>
          <p:spPr>
            <a:xfrm>
              <a:off x="8612306" y="2682092"/>
              <a:ext cx="4466" cy="8037"/>
            </a:xfrm>
            <a:custGeom>
              <a:avLst/>
              <a:gdLst/>
              <a:ahLst/>
              <a:cxnLst/>
              <a:rect l="l" t="t" r="r" b="b"/>
              <a:pathLst>
                <a:path w="4466" h="8037">
                  <a:moveTo>
                    <a:pt x="0" y="0"/>
                  </a:moveTo>
                  <a:lnTo>
                    <a:pt x="4466" y="0"/>
                  </a:lnTo>
                  <a:lnTo>
                    <a:pt x="4466" y="8037"/>
                  </a:lnTo>
                  <a:cubicBezTo>
                    <a:pt x="2084" y="5656"/>
                    <a:pt x="596" y="297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0DD1819-4F4A-4317-BA3B-87BAC79BD0DA}"/>
                </a:ext>
              </a:extLst>
            </p:cNvPr>
            <p:cNvSpPr/>
            <p:nvPr/>
          </p:nvSpPr>
          <p:spPr>
            <a:xfrm>
              <a:off x="8203327" y="2686556"/>
              <a:ext cx="15181" cy="75902"/>
            </a:xfrm>
            <a:custGeom>
              <a:avLst/>
              <a:gdLst/>
              <a:ahLst/>
              <a:cxnLst/>
              <a:rect l="l" t="t" r="r" b="b"/>
              <a:pathLst>
                <a:path w="15181" h="75902">
                  <a:moveTo>
                    <a:pt x="893" y="0"/>
                  </a:moveTo>
                  <a:cubicBezTo>
                    <a:pt x="3870" y="595"/>
                    <a:pt x="6549" y="1488"/>
                    <a:pt x="8930" y="2679"/>
                  </a:cubicBezTo>
                  <a:lnTo>
                    <a:pt x="8930" y="15181"/>
                  </a:lnTo>
                  <a:lnTo>
                    <a:pt x="15181" y="75902"/>
                  </a:lnTo>
                  <a:lnTo>
                    <a:pt x="10716" y="75902"/>
                  </a:lnTo>
                  <a:lnTo>
                    <a:pt x="7144" y="66973"/>
                  </a:lnTo>
                  <a:cubicBezTo>
                    <a:pt x="4316" y="65782"/>
                    <a:pt x="1935" y="64294"/>
                    <a:pt x="0" y="62508"/>
                  </a:cubicBezTo>
                  <a:lnTo>
                    <a:pt x="4465" y="55364"/>
                  </a:lnTo>
                  <a:lnTo>
                    <a:pt x="4465" y="31254"/>
                  </a:lnTo>
                  <a:lnTo>
                    <a:pt x="893" y="22324"/>
                  </a:lnTo>
                  <a:lnTo>
                    <a:pt x="0" y="1160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2EC500E9-12FA-4A4F-B74F-5E5A2AD0E460}"/>
                </a:ext>
              </a:extLst>
            </p:cNvPr>
            <p:cNvSpPr/>
            <p:nvPr/>
          </p:nvSpPr>
          <p:spPr>
            <a:xfrm>
              <a:off x="8559622" y="2686556"/>
              <a:ext cx="5357" cy="5358"/>
            </a:xfrm>
            <a:custGeom>
              <a:avLst/>
              <a:gdLst/>
              <a:ahLst/>
              <a:cxnLst/>
              <a:rect l="l" t="t" r="r" b="b"/>
              <a:pathLst>
                <a:path w="5357" h="5358">
                  <a:moveTo>
                    <a:pt x="1785" y="0"/>
                  </a:moveTo>
                  <a:lnTo>
                    <a:pt x="5357" y="893"/>
                  </a:lnTo>
                  <a:lnTo>
                    <a:pt x="3571" y="4465"/>
                  </a:lnTo>
                  <a:lnTo>
                    <a:pt x="0" y="5358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8289FC77-D31A-4E3E-A220-65819B66DB44}"/>
                </a:ext>
              </a:extLst>
            </p:cNvPr>
            <p:cNvSpPr/>
            <p:nvPr/>
          </p:nvSpPr>
          <p:spPr>
            <a:xfrm>
              <a:off x="8564979" y="2686557"/>
              <a:ext cx="27682" cy="37505"/>
            </a:xfrm>
            <a:custGeom>
              <a:avLst/>
              <a:gdLst/>
              <a:ahLst/>
              <a:cxnLst/>
              <a:rect l="l" t="t" r="r" b="b"/>
              <a:pathLst>
                <a:path w="27682" h="37505">
                  <a:moveTo>
                    <a:pt x="15181" y="0"/>
                  </a:moveTo>
                  <a:lnTo>
                    <a:pt x="23217" y="893"/>
                  </a:lnTo>
                  <a:lnTo>
                    <a:pt x="22325" y="7144"/>
                  </a:lnTo>
                  <a:lnTo>
                    <a:pt x="20539" y="12502"/>
                  </a:lnTo>
                  <a:lnTo>
                    <a:pt x="21431" y="22324"/>
                  </a:lnTo>
                  <a:lnTo>
                    <a:pt x="27682" y="37505"/>
                  </a:lnTo>
                  <a:cubicBezTo>
                    <a:pt x="23961" y="36761"/>
                    <a:pt x="20687" y="35570"/>
                    <a:pt x="17859" y="33933"/>
                  </a:cubicBezTo>
                  <a:cubicBezTo>
                    <a:pt x="12353" y="32445"/>
                    <a:pt x="7293" y="31552"/>
                    <a:pt x="2679" y="31254"/>
                  </a:cubicBezTo>
                  <a:cubicBezTo>
                    <a:pt x="1340" y="28873"/>
                    <a:pt x="447" y="26492"/>
                    <a:pt x="0" y="24110"/>
                  </a:cubicBezTo>
                  <a:lnTo>
                    <a:pt x="6251" y="23217"/>
                  </a:lnTo>
                  <a:cubicBezTo>
                    <a:pt x="12055" y="22324"/>
                    <a:pt x="15032" y="19348"/>
                    <a:pt x="15181" y="14288"/>
                  </a:cubicBezTo>
                  <a:lnTo>
                    <a:pt x="15181" y="11609"/>
                  </a:lnTo>
                  <a:lnTo>
                    <a:pt x="13395" y="3572"/>
                  </a:lnTo>
                  <a:lnTo>
                    <a:pt x="1518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DAC42EED-73AF-4AFF-87D7-8F91BDFDB964}"/>
                </a:ext>
              </a:extLst>
            </p:cNvPr>
            <p:cNvSpPr/>
            <p:nvPr/>
          </p:nvSpPr>
          <p:spPr>
            <a:xfrm>
              <a:off x="8950593" y="2689235"/>
              <a:ext cx="3572" cy="3572"/>
            </a:xfrm>
            <a:custGeom>
              <a:avLst/>
              <a:gdLst/>
              <a:ahLst/>
              <a:cxnLst/>
              <a:rect l="l" t="t" r="r" b="b"/>
              <a:pathLst>
                <a:path w="3572" h="3572">
                  <a:moveTo>
                    <a:pt x="1786" y="0"/>
                  </a:moveTo>
                  <a:lnTo>
                    <a:pt x="3572" y="3572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A28A4B1E-1653-49E8-B414-1896C294380D}"/>
                </a:ext>
              </a:extLst>
            </p:cNvPr>
            <p:cNvSpPr/>
            <p:nvPr/>
          </p:nvSpPr>
          <p:spPr>
            <a:xfrm>
              <a:off x="7277244" y="2689459"/>
              <a:ext cx="7144" cy="9823"/>
            </a:xfrm>
            <a:custGeom>
              <a:avLst/>
              <a:gdLst/>
              <a:ahLst/>
              <a:cxnLst/>
              <a:rect l="l" t="t" r="r" b="b"/>
              <a:pathLst>
                <a:path w="7144" h="9823">
                  <a:moveTo>
                    <a:pt x="0" y="0"/>
                  </a:moveTo>
                  <a:lnTo>
                    <a:pt x="7144" y="893"/>
                  </a:lnTo>
                  <a:lnTo>
                    <a:pt x="7144" y="8930"/>
                  </a:lnTo>
                  <a:lnTo>
                    <a:pt x="1786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A238E4A8-B224-4A4C-83C5-0EA3F883F21F}"/>
                </a:ext>
              </a:extLst>
            </p:cNvPr>
            <p:cNvSpPr/>
            <p:nvPr/>
          </p:nvSpPr>
          <p:spPr>
            <a:xfrm>
              <a:off x="7735635" y="2693030"/>
              <a:ext cx="14287" cy="8930"/>
            </a:xfrm>
            <a:custGeom>
              <a:avLst/>
              <a:gdLst/>
              <a:ahLst/>
              <a:cxnLst/>
              <a:rect l="l" t="t" r="r" b="b"/>
              <a:pathLst>
                <a:path w="14287" h="8930">
                  <a:moveTo>
                    <a:pt x="6251" y="0"/>
                  </a:moveTo>
                  <a:cubicBezTo>
                    <a:pt x="9078" y="595"/>
                    <a:pt x="11757" y="1488"/>
                    <a:pt x="14287" y="2679"/>
                  </a:cubicBezTo>
                  <a:cubicBezTo>
                    <a:pt x="12799" y="5358"/>
                    <a:pt x="11013" y="7442"/>
                    <a:pt x="8929" y="8930"/>
                  </a:cubicBezTo>
                  <a:cubicBezTo>
                    <a:pt x="5655" y="8334"/>
                    <a:pt x="2679" y="7144"/>
                    <a:pt x="0" y="5358"/>
                  </a:cubicBezTo>
                  <a:cubicBezTo>
                    <a:pt x="1786" y="3126"/>
                    <a:pt x="3869" y="1340"/>
                    <a:pt x="62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740A8823-ECB2-4705-8092-3ACBF9CCB31E}"/>
                </a:ext>
              </a:extLst>
            </p:cNvPr>
            <p:cNvSpPr/>
            <p:nvPr/>
          </p:nvSpPr>
          <p:spPr>
            <a:xfrm>
              <a:off x="8858617" y="2694594"/>
              <a:ext cx="18753" cy="38397"/>
            </a:xfrm>
            <a:custGeom>
              <a:avLst/>
              <a:gdLst/>
              <a:ahLst/>
              <a:cxnLst/>
              <a:rect l="l" t="t" r="r" b="b"/>
              <a:pathLst>
                <a:path w="18753" h="38397">
                  <a:moveTo>
                    <a:pt x="8930" y="0"/>
                  </a:moveTo>
                  <a:cubicBezTo>
                    <a:pt x="10716" y="3869"/>
                    <a:pt x="11609" y="7739"/>
                    <a:pt x="11609" y="11608"/>
                  </a:cubicBezTo>
                  <a:lnTo>
                    <a:pt x="12502" y="26789"/>
                  </a:lnTo>
                  <a:cubicBezTo>
                    <a:pt x="15181" y="29765"/>
                    <a:pt x="17264" y="32742"/>
                    <a:pt x="18753" y="35719"/>
                  </a:cubicBezTo>
                  <a:cubicBezTo>
                    <a:pt x="17264" y="37058"/>
                    <a:pt x="15478" y="37951"/>
                    <a:pt x="13395" y="38397"/>
                  </a:cubicBezTo>
                  <a:lnTo>
                    <a:pt x="8037" y="28575"/>
                  </a:lnTo>
                  <a:lnTo>
                    <a:pt x="0" y="23217"/>
                  </a:lnTo>
                  <a:lnTo>
                    <a:pt x="3572" y="10715"/>
                  </a:lnTo>
                  <a:cubicBezTo>
                    <a:pt x="4911" y="6846"/>
                    <a:pt x="6697" y="3274"/>
                    <a:pt x="89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4B366C90-A5CE-4A12-BE2F-F32EE11CCD6E}"/>
                </a:ext>
              </a:extLst>
            </p:cNvPr>
            <p:cNvSpPr/>
            <p:nvPr/>
          </p:nvSpPr>
          <p:spPr>
            <a:xfrm>
              <a:off x="8933626" y="2695486"/>
              <a:ext cx="6251" cy="7144"/>
            </a:xfrm>
            <a:custGeom>
              <a:avLst/>
              <a:gdLst/>
              <a:ahLst/>
              <a:cxnLst/>
              <a:rect l="l" t="t" r="r" b="b"/>
              <a:pathLst>
                <a:path w="6251" h="7144">
                  <a:moveTo>
                    <a:pt x="2679" y="0"/>
                  </a:moveTo>
                  <a:lnTo>
                    <a:pt x="6251" y="0"/>
                  </a:lnTo>
                  <a:lnTo>
                    <a:pt x="3572" y="6251"/>
                  </a:lnTo>
                  <a:lnTo>
                    <a:pt x="0" y="7144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5C29E75-8CC3-46A5-9A94-BC20702A6A45}"/>
                </a:ext>
              </a:extLst>
            </p:cNvPr>
            <p:cNvSpPr/>
            <p:nvPr/>
          </p:nvSpPr>
          <p:spPr>
            <a:xfrm>
              <a:off x="8506936" y="2697273"/>
              <a:ext cx="20538" cy="32147"/>
            </a:xfrm>
            <a:custGeom>
              <a:avLst/>
              <a:gdLst/>
              <a:ahLst/>
              <a:cxnLst/>
              <a:rect l="l" t="t" r="r" b="b"/>
              <a:pathLst>
                <a:path w="20538" h="32147">
                  <a:moveTo>
                    <a:pt x="12502" y="0"/>
                  </a:moveTo>
                  <a:lnTo>
                    <a:pt x="14288" y="11608"/>
                  </a:lnTo>
                  <a:cubicBezTo>
                    <a:pt x="15330" y="15776"/>
                    <a:pt x="16520" y="19347"/>
                    <a:pt x="17860" y="22324"/>
                  </a:cubicBezTo>
                  <a:cubicBezTo>
                    <a:pt x="19646" y="24408"/>
                    <a:pt x="20538" y="26491"/>
                    <a:pt x="20538" y="28575"/>
                  </a:cubicBezTo>
                  <a:lnTo>
                    <a:pt x="16074" y="32147"/>
                  </a:lnTo>
                  <a:cubicBezTo>
                    <a:pt x="14883" y="31998"/>
                    <a:pt x="13990" y="31402"/>
                    <a:pt x="13395" y="30361"/>
                  </a:cubicBezTo>
                  <a:lnTo>
                    <a:pt x="8037" y="22324"/>
                  </a:lnTo>
                  <a:lnTo>
                    <a:pt x="4465" y="11608"/>
                  </a:lnTo>
                  <a:lnTo>
                    <a:pt x="0" y="9822"/>
                  </a:lnTo>
                  <a:lnTo>
                    <a:pt x="0" y="1786"/>
                  </a:lnTo>
                  <a:lnTo>
                    <a:pt x="1250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81" name="Freeform: Shape 3780">
              <a:extLst>
                <a:ext uri="{FF2B5EF4-FFF2-40B4-BE49-F238E27FC236}">
                  <a16:creationId xmlns:a16="http://schemas.microsoft.com/office/drawing/2014/main" id="{A3B8F67C-5C09-4FD5-8FFD-89CE3BBC3A6F}"/>
                </a:ext>
              </a:extLst>
            </p:cNvPr>
            <p:cNvSpPr/>
            <p:nvPr/>
          </p:nvSpPr>
          <p:spPr>
            <a:xfrm>
              <a:off x="8317627" y="2700845"/>
              <a:ext cx="2679" cy="8929"/>
            </a:xfrm>
            <a:custGeom>
              <a:avLst/>
              <a:gdLst/>
              <a:ahLst/>
              <a:cxnLst/>
              <a:rect l="l" t="t" r="r" b="b"/>
              <a:pathLst>
                <a:path w="2679" h="8929">
                  <a:moveTo>
                    <a:pt x="0" y="0"/>
                  </a:moveTo>
                  <a:cubicBezTo>
                    <a:pt x="1042" y="595"/>
                    <a:pt x="1637" y="1190"/>
                    <a:pt x="1786" y="1786"/>
                  </a:cubicBezTo>
                  <a:lnTo>
                    <a:pt x="2679" y="3571"/>
                  </a:lnTo>
                  <a:lnTo>
                    <a:pt x="1786" y="8929"/>
                  </a:lnTo>
                  <a:cubicBezTo>
                    <a:pt x="744" y="5953"/>
                    <a:pt x="149" y="297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80" name="Freeform: Shape 3779">
              <a:extLst>
                <a:ext uri="{FF2B5EF4-FFF2-40B4-BE49-F238E27FC236}">
                  <a16:creationId xmlns:a16="http://schemas.microsoft.com/office/drawing/2014/main" id="{10F8606E-600B-4207-B8C9-6BC8A131BE77}"/>
                </a:ext>
              </a:extLst>
            </p:cNvPr>
            <p:cNvSpPr/>
            <p:nvPr/>
          </p:nvSpPr>
          <p:spPr>
            <a:xfrm>
              <a:off x="8905944" y="2700845"/>
              <a:ext cx="894" cy="2679"/>
            </a:xfrm>
            <a:custGeom>
              <a:avLst/>
              <a:gdLst/>
              <a:ahLst/>
              <a:cxnLst/>
              <a:rect l="l" t="t" r="r" b="b"/>
              <a:pathLst>
                <a:path w="894" h="2679">
                  <a:moveTo>
                    <a:pt x="0" y="0"/>
                  </a:moveTo>
                  <a:lnTo>
                    <a:pt x="894" y="0"/>
                  </a:lnTo>
                  <a:lnTo>
                    <a:pt x="894" y="2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79" name="Freeform: Shape 3778">
              <a:extLst>
                <a:ext uri="{FF2B5EF4-FFF2-40B4-BE49-F238E27FC236}">
                  <a16:creationId xmlns:a16="http://schemas.microsoft.com/office/drawing/2014/main" id="{587BC097-72CE-4561-A8A4-08DF51C8AFD5}"/>
                </a:ext>
              </a:extLst>
            </p:cNvPr>
            <p:cNvSpPr/>
            <p:nvPr/>
          </p:nvSpPr>
          <p:spPr>
            <a:xfrm>
              <a:off x="7252241" y="2702853"/>
              <a:ext cx="8037" cy="15180"/>
            </a:xfrm>
            <a:custGeom>
              <a:avLst/>
              <a:gdLst/>
              <a:ahLst/>
              <a:cxnLst/>
              <a:rect l="l" t="t" r="r" b="b"/>
              <a:pathLst>
                <a:path w="8037" h="15180">
                  <a:moveTo>
                    <a:pt x="893" y="0"/>
                  </a:moveTo>
                  <a:cubicBezTo>
                    <a:pt x="3572" y="1042"/>
                    <a:pt x="5953" y="2530"/>
                    <a:pt x="8037" y="4465"/>
                  </a:cubicBezTo>
                  <a:lnTo>
                    <a:pt x="1786" y="15180"/>
                  </a:lnTo>
                  <a:lnTo>
                    <a:pt x="893" y="10715"/>
                  </a:lnTo>
                  <a:lnTo>
                    <a:pt x="0" y="803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78" name="Freeform: Shape 3777">
              <a:extLst>
                <a:ext uri="{FF2B5EF4-FFF2-40B4-BE49-F238E27FC236}">
                  <a16:creationId xmlns:a16="http://schemas.microsoft.com/office/drawing/2014/main" id="{2ECD3B0E-C898-4AEE-9C93-BC23DAD35242}"/>
                </a:ext>
              </a:extLst>
            </p:cNvPr>
            <p:cNvSpPr/>
            <p:nvPr/>
          </p:nvSpPr>
          <p:spPr>
            <a:xfrm>
              <a:off x="7138834" y="2703747"/>
              <a:ext cx="7144" cy="7143"/>
            </a:xfrm>
            <a:custGeom>
              <a:avLst/>
              <a:gdLst/>
              <a:ahLst/>
              <a:cxnLst/>
              <a:rect l="l" t="t" r="r" b="b"/>
              <a:pathLst>
                <a:path w="7144" h="7143">
                  <a:moveTo>
                    <a:pt x="2679" y="0"/>
                  </a:moveTo>
                  <a:lnTo>
                    <a:pt x="7144" y="0"/>
                  </a:lnTo>
                  <a:cubicBezTo>
                    <a:pt x="6995" y="2232"/>
                    <a:pt x="6400" y="4316"/>
                    <a:pt x="5358" y="6251"/>
                  </a:cubicBezTo>
                  <a:lnTo>
                    <a:pt x="3572" y="7143"/>
                  </a:lnTo>
                  <a:lnTo>
                    <a:pt x="0" y="5358"/>
                  </a:lnTo>
                  <a:cubicBezTo>
                    <a:pt x="298" y="3274"/>
                    <a:pt x="1191" y="1488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77" name="Freeform: Shape 3776">
              <a:extLst>
                <a:ext uri="{FF2B5EF4-FFF2-40B4-BE49-F238E27FC236}">
                  <a16:creationId xmlns:a16="http://schemas.microsoft.com/office/drawing/2014/main" id="{1463B43A-B084-4F40-98F2-CDFA8F486678}"/>
                </a:ext>
              </a:extLst>
            </p:cNvPr>
            <p:cNvSpPr/>
            <p:nvPr/>
          </p:nvSpPr>
          <p:spPr>
            <a:xfrm>
              <a:off x="7654375" y="2705532"/>
              <a:ext cx="4464" cy="9822"/>
            </a:xfrm>
            <a:custGeom>
              <a:avLst/>
              <a:gdLst/>
              <a:ahLst/>
              <a:cxnLst/>
              <a:rect l="l" t="t" r="r" b="b"/>
              <a:pathLst>
                <a:path w="4464" h="9822">
                  <a:moveTo>
                    <a:pt x="0" y="0"/>
                  </a:moveTo>
                  <a:lnTo>
                    <a:pt x="4464" y="893"/>
                  </a:lnTo>
                  <a:lnTo>
                    <a:pt x="4464" y="9822"/>
                  </a:lnTo>
                  <a:cubicBezTo>
                    <a:pt x="2083" y="6846"/>
                    <a:pt x="595" y="357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76" name="Freeform: Shape 3775">
              <a:extLst>
                <a:ext uri="{FF2B5EF4-FFF2-40B4-BE49-F238E27FC236}">
                  <a16:creationId xmlns:a16="http://schemas.microsoft.com/office/drawing/2014/main" id="{81D8225C-E0DE-44F5-80AE-726EBA5026D6}"/>
                </a:ext>
              </a:extLst>
            </p:cNvPr>
            <p:cNvSpPr/>
            <p:nvPr/>
          </p:nvSpPr>
          <p:spPr>
            <a:xfrm>
              <a:off x="8621236" y="2707095"/>
              <a:ext cx="1786" cy="2679"/>
            </a:xfrm>
            <a:custGeom>
              <a:avLst/>
              <a:gdLst/>
              <a:ahLst/>
              <a:cxnLst/>
              <a:rect l="l" t="t" r="r" b="b"/>
              <a:pathLst>
                <a:path w="1786" h="2679">
                  <a:moveTo>
                    <a:pt x="0" y="0"/>
                  </a:moveTo>
                  <a:lnTo>
                    <a:pt x="1786" y="0"/>
                  </a:lnTo>
                  <a:lnTo>
                    <a:pt x="893" y="2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75" name="Freeform: Shape 3774">
              <a:extLst>
                <a:ext uri="{FF2B5EF4-FFF2-40B4-BE49-F238E27FC236}">
                  <a16:creationId xmlns:a16="http://schemas.microsoft.com/office/drawing/2014/main" id="{1C17A382-0228-467D-8AC3-D98054DB7402}"/>
                </a:ext>
              </a:extLst>
            </p:cNvPr>
            <p:cNvSpPr/>
            <p:nvPr/>
          </p:nvSpPr>
          <p:spPr>
            <a:xfrm>
              <a:off x="8896122" y="2711559"/>
              <a:ext cx="19645" cy="7144"/>
            </a:xfrm>
            <a:custGeom>
              <a:avLst/>
              <a:gdLst/>
              <a:ahLst/>
              <a:cxnLst/>
              <a:rect l="l" t="t" r="r" b="b"/>
              <a:pathLst>
                <a:path w="19645" h="7144">
                  <a:moveTo>
                    <a:pt x="8036" y="0"/>
                  </a:moveTo>
                  <a:lnTo>
                    <a:pt x="19645" y="1786"/>
                  </a:lnTo>
                  <a:lnTo>
                    <a:pt x="19645" y="6251"/>
                  </a:lnTo>
                  <a:lnTo>
                    <a:pt x="11608" y="4465"/>
                  </a:lnTo>
                  <a:lnTo>
                    <a:pt x="0" y="7144"/>
                  </a:lnTo>
                  <a:cubicBezTo>
                    <a:pt x="2381" y="4019"/>
                    <a:pt x="5060" y="1637"/>
                    <a:pt x="803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74" name="Freeform: Shape 3773">
              <a:extLst>
                <a:ext uri="{FF2B5EF4-FFF2-40B4-BE49-F238E27FC236}">
                  <a16:creationId xmlns:a16="http://schemas.microsoft.com/office/drawing/2014/main" id="{AC8EBFFF-16E4-45AE-B78A-CB05272083B8}"/>
                </a:ext>
              </a:extLst>
            </p:cNvPr>
            <p:cNvSpPr/>
            <p:nvPr/>
          </p:nvSpPr>
          <p:spPr>
            <a:xfrm>
              <a:off x="7675806" y="2712676"/>
              <a:ext cx="6251" cy="6251"/>
            </a:xfrm>
            <a:custGeom>
              <a:avLst/>
              <a:gdLst/>
              <a:ahLst/>
              <a:cxnLst/>
              <a:rect l="l" t="t" r="r" b="b"/>
              <a:pathLst>
                <a:path w="6251" h="6251">
                  <a:moveTo>
                    <a:pt x="0" y="0"/>
                  </a:moveTo>
                  <a:lnTo>
                    <a:pt x="6251" y="0"/>
                  </a:lnTo>
                  <a:lnTo>
                    <a:pt x="6251" y="6251"/>
                  </a:lnTo>
                  <a:cubicBezTo>
                    <a:pt x="2232" y="5805"/>
                    <a:pt x="149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73" name="Freeform: Shape 3772">
              <a:extLst>
                <a:ext uri="{FF2B5EF4-FFF2-40B4-BE49-F238E27FC236}">
                  <a16:creationId xmlns:a16="http://schemas.microsoft.com/office/drawing/2014/main" id="{4468D10B-2E73-48CB-866E-96D590CD7060}"/>
                </a:ext>
              </a:extLst>
            </p:cNvPr>
            <p:cNvSpPr/>
            <p:nvPr/>
          </p:nvSpPr>
          <p:spPr>
            <a:xfrm>
              <a:off x="7744564" y="2717140"/>
              <a:ext cx="3572" cy="8930"/>
            </a:xfrm>
            <a:custGeom>
              <a:avLst/>
              <a:gdLst/>
              <a:ahLst/>
              <a:cxnLst/>
              <a:rect l="l" t="t" r="r" b="b"/>
              <a:pathLst>
                <a:path w="3572" h="8930">
                  <a:moveTo>
                    <a:pt x="2679" y="0"/>
                  </a:moveTo>
                  <a:lnTo>
                    <a:pt x="3572" y="0"/>
                  </a:lnTo>
                  <a:lnTo>
                    <a:pt x="3572" y="1786"/>
                  </a:lnTo>
                  <a:lnTo>
                    <a:pt x="2679" y="8930"/>
                  </a:lnTo>
                  <a:lnTo>
                    <a:pt x="0" y="2679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72" name="Freeform: Shape 3771">
              <a:extLst>
                <a:ext uri="{FF2B5EF4-FFF2-40B4-BE49-F238E27FC236}">
                  <a16:creationId xmlns:a16="http://schemas.microsoft.com/office/drawing/2014/main" id="{1989D4C1-9C76-48C1-849B-588FE8E1A5E9}"/>
                </a:ext>
              </a:extLst>
            </p:cNvPr>
            <p:cNvSpPr/>
            <p:nvPr/>
          </p:nvSpPr>
          <p:spPr>
            <a:xfrm>
              <a:off x="7974950" y="2717141"/>
              <a:ext cx="5358" cy="11609"/>
            </a:xfrm>
            <a:custGeom>
              <a:avLst/>
              <a:gdLst/>
              <a:ahLst/>
              <a:cxnLst/>
              <a:rect l="l" t="t" r="r" b="b"/>
              <a:pathLst>
                <a:path w="5358" h="11609">
                  <a:moveTo>
                    <a:pt x="0" y="0"/>
                  </a:moveTo>
                  <a:lnTo>
                    <a:pt x="5358" y="1786"/>
                  </a:lnTo>
                  <a:lnTo>
                    <a:pt x="5358" y="10716"/>
                  </a:lnTo>
                  <a:lnTo>
                    <a:pt x="893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71" name="Freeform: Shape 3770">
              <a:extLst>
                <a:ext uri="{FF2B5EF4-FFF2-40B4-BE49-F238E27FC236}">
                  <a16:creationId xmlns:a16="http://schemas.microsoft.com/office/drawing/2014/main" id="{DFB75B9E-AEB4-4E19-BF94-758B75759CA6}"/>
                </a:ext>
              </a:extLst>
            </p:cNvPr>
            <p:cNvSpPr/>
            <p:nvPr/>
          </p:nvSpPr>
          <p:spPr>
            <a:xfrm>
              <a:off x="8883620" y="2723169"/>
              <a:ext cx="7144" cy="6251"/>
            </a:xfrm>
            <a:custGeom>
              <a:avLst/>
              <a:gdLst/>
              <a:ahLst/>
              <a:cxnLst/>
              <a:rect l="l" t="t" r="r" b="b"/>
              <a:pathLst>
                <a:path w="7144" h="6251">
                  <a:moveTo>
                    <a:pt x="4465" y="0"/>
                  </a:moveTo>
                  <a:cubicBezTo>
                    <a:pt x="5804" y="297"/>
                    <a:pt x="6698" y="893"/>
                    <a:pt x="7144" y="1786"/>
                  </a:cubicBezTo>
                  <a:lnTo>
                    <a:pt x="3572" y="6251"/>
                  </a:lnTo>
                  <a:lnTo>
                    <a:pt x="0" y="6251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70" name="Freeform: Shape 3769">
              <a:extLst>
                <a:ext uri="{FF2B5EF4-FFF2-40B4-BE49-F238E27FC236}">
                  <a16:creationId xmlns:a16="http://schemas.microsoft.com/office/drawing/2014/main" id="{88855F80-3680-48DD-ABDA-7CDCB5C11BC3}"/>
                </a:ext>
              </a:extLst>
            </p:cNvPr>
            <p:cNvSpPr/>
            <p:nvPr/>
          </p:nvSpPr>
          <p:spPr>
            <a:xfrm>
              <a:off x="8942556" y="2723169"/>
              <a:ext cx="3572" cy="8037"/>
            </a:xfrm>
            <a:custGeom>
              <a:avLst/>
              <a:gdLst/>
              <a:ahLst/>
              <a:cxnLst/>
              <a:rect l="l" t="t" r="r" b="b"/>
              <a:pathLst>
                <a:path w="3572" h="8037">
                  <a:moveTo>
                    <a:pt x="0" y="0"/>
                  </a:moveTo>
                  <a:lnTo>
                    <a:pt x="3572" y="0"/>
                  </a:lnTo>
                  <a:lnTo>
                    <a:pt x="2679" y="6251"/>
                  </a:ln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69" name="Freeform: Shape 3768">
              <a:extLst>
                <a:ext uri="{FF2B5EF4-FFF2-40B4-BE49-F238E27FC236}">
                  <a16:creationId xmlns:a16="http://schemas.microsoft.com/office/drawing/2014/main" id="{84BA3FD2-2E3D-4E48-BFBB-A871C57674E8}"/>
                </a:ext>
              </a:extLst>
            </p:cNvPr>
            <p:cNvSpPr/>
            <p:nvPr/>
          </p:nvSpPr>
          <p:spPr>
            <a:xfrm>
              <a:off x="7262064" y="2723392"/>
              <a:ext cx="27682" cy="17859"/>
            </a:xfrm>
            <a:custGeom>
              <a:avLst/>
              <a:gdLst/>
              <a:ahLst/>
              <a:cxnLst/>
              <a:rect l="l" t="t" r="r" b="b"/>
              <a:pathLst>
                <a:path w="27682" h="17859">
                  <a:moveTo>
                    <a:pt x="0" y="0"/>
                  </a:moveTo>
                  <a:lnTo>
                    <a:pt x="9822" y="1786"/>
                  </a:lnTo>
                  <a:lnTo>
                    <a:pt x="17859" y="5358"/>
                  </a:lnTo>
                  <a:lnTo>
                    <a:pt x="25003" y="10716"/>
                  </a:lnTo>
                  <a:cubicBezTo>
                    <a:pt x="26342" y="12948"/>
                    <a:pt x="27235" y="15329"/>
                    <a:pt x="27682" y="17859"/>
                  </a:cubicBezTo>
                  <a:cubicBezTo>
                    <a:pt x="24854" y="17115"/>
                    <a:pt x="22473" y="15925"/>
                    <a:pt x="20538" y="14288"/>
                  </a:cubicBezTo>
                  <a:cubicBezTo>
                    <a:pt x="16966" y="12650"/>
                    <a:pt x="13692" y="11757"/>
                    <a:pt x="10715" y="11609"/>
                  </a:cubicBezTo>
                  <a:cubicBezTo>
                    <a:pt x="7888" y="10567"/>
                    <a:pt x="5506" y="9079"/>
                    <a:pt x="3572" y="7144"/>
                  </a:cubicBezTo>
                  <a:cubicBezTo>
                    <a:pt x="1786" y="4763"/>
                    <a:pt x="595" y="238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68" name="Freeform: Shape 3767">
              <a:extLst>
                <a:ext uri="{FF2B5EF4-FFF2-40B4-BE49-F238E27FC236}">
                  <a16:creationId xmlns:a16="http://schemas.microsoft.com/office/drawing/2014/main" id="{4DE832CB-73C2-4561-B839-AEAD15E5BB90}"/>
                </a:ext>
              </a:extLst>
            </p:cNvPr>
            <p:cNvSpPr/>
            <p:nvPr/>
          </p:nvSpPr>
          <p:spPr>
            <a:xfrm>
              <a:off x="7991917" y="2723391"/>
              <a:ext cx="2679" cy="5358"/>
            </a:xfrm>
            <a:custGeom>
              <a:avLst/>
              <a:gdLst/>
              <a:ahLst/>
              <a:cxnLst/>
              <a:rect l="l" t="t" r="r" b="b"/>
              <a:pathLst>
                <a:path w="2679" h="5358">
                  <a:moveTo>
                    <a:pt x="0" y="0"/>
                  </a:moveTo>
                  <a:lnTo>
                    <a:pt x="2679" y="893"/>
                  </a:lnTo>
                  <a:cubicBezTo>
                    <a:pt x="2083" y="2679"/>
                    <a:pt x="1190" y="4167"/>
                    <a:pt x="0" y="53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67" name="Freeform: Shape 3766">
              <a:extLst>
                <a:ext uri="{FF2B5EF4-FFF2-40B4-BE49-F238E27FC236}">
                  <a16:creationId xmlns:a16="http://schemas.microsoft.com/office/drawing/2014/main" id="{8E19A978-24E5-463A-8B85-D31CC393929D}"/>
                </a:ext>
              </a:extLst>
            </p:cNvPr>
            <p:cNvSpPr/>
            <p:nvPr/>
          </p:nvSpPr>
          <p:spPr>
            <a:xfrm>
              <a:off x="8538190" y="2724062"/>
              <a:ext cx="4465" cy="8929"/>
            </a:xfrm>
            <a:custGeom>
              <a:avLst/>
              <a:gdLst/>
              <a:ahLst/>
              <a:cxnLst/>
              <a:rect l="l" t="t" r="r" b="b"/>
              <a:pathLst>
                <a:path w="4465" h="8929">
                  <a:moveTo>
                    <a:pt x="2679" y="0"/>
                  </a:moveTo>
                  <a:cubicBezTo>
                    <a:pt x="3721" y="446"/>
                    <a:pt x="4316" y="1042"/>
                    <a:pt x="4465" y="1786"/>
                  </a:cubicBezTo>
                  <a:lnTo>
                    <a:pt x="2679" y="8929"/>
                  </a:lnTo>
                  <a:cubicBezTo>
                    <a:pt x="1340" y="8632"/>
                    <a:pt x="446" y="8037"/>
                    <a:pt x="0" y="7144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2A5EEE43-7A1A-40B3-9783-13ADCDDA4BDD}"/>
                </a:ext>
              </a:extLst>
            </p:cNvPr>
            <p:cNvSpPr/>
            <p:nvPr/>
          </p:nvSpPr>
          <p:spPr>
            <a:xfrm>
              <a:off x="7676699" y="2727857"/>
              <a:ext cx="9823" cy="9823"/>
            </a:xfrm>
            <a:custGeom>
              <a:avLst/>
              <a:gdLst/>
              <a:ahLst/>
              <a:cxnLst/>
              <a:rect l="l" t="t" r="r" b="b"/>
              <a:pathLst>
                <a:path w="9823" h="9823">
                  <a:moveTo>
                    <a:pt x="0" y="0"/>
                  </a:moveTo>
                  <a:lnTo>
                    <a:pt x="9823" y="2679"/>
                  </a:lnTo>
                  <a:lnTo>
                    <a:pt x="8930" y="8930"/>
                  </a:lnTo>
                  <a:lnTo>
                    <a:pt x="1786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65" name="Freeform: Shape 3764">
              <a:extLst>
                <a:ext uri="{FF2B5EF4-FFF2-40B4-BE49-F238E27FC236}">
                  <a16:creationId xmlns:a16="http://schemas.microsoft.com/office/drawing/2014/main" id="{FA4291B1-3246-4213-A1E9-D5EEB6C51CF8}"/>
                </a:ext>
              </a:extLst>
            </p:cNvPr>
            <p:cNvSpPr/>
            <p:nvPr/>
          </p:nvSpPr>
          <p:spPr>
            <a:xfrm>
              <a:off x="7141513" y="2728750"/>
              <a:ext cx="4465" cy="17859"/>
            </a:xfrm>
            <a:custGeom>
              <a:avLst/>
              <a:gdLst/>
              <a:ahLst/>
              <a:cxnLst/>
              <a:rect l="l" t="t" r="r" b="b"/>
              <a:pathLst>
                <a:path w="4465" h="17859">
                  <a:moveTo>
                    <a:pt x="1786" y="0"/>
                  </a:moveTo>
                  <a:cubicBezTo>
                    <a:pt x="3125" y="2679"/>
                    <a:pt x="4018" y="5358"/>
                    <a:pt x="4465" y="8037"/>
                  </a:cubicBezTo>
                  <a:lnTo>
                    <a:pt x="2679" y="16966"/>
                  </a:lnTo>
                  <a:lnTo>
                    <a:pt x="0" y="17859"/>
                  </a:lnTo>
                  <a:lnTo>
                    <a:pt x="0" y="982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3377C8C8-C44C-4D24-A8F3-9115472B967D}"/>
                </a:ext>
              </a:extLst>
            </p:cNvPr>
            <p:cNvSpPr/>
            <p:nvPr/>
          </p:nvSpPr>
          <p:spPr>
            <a:xfrm>
              <a:off x="7020069" y="2730535"/>
              <a:ext cx="6251" cy="15180"/>
            </a:xfrm>
            <a:custGeom>
              <a:avLst/>
              <a:gdLst/>
              <a:ahLst/>
              <a:cxnLst/>
              <a:rect l="l" t="t" r="r" b="b"/>
              <a:pathLst>
                <a:path w="6251" h="15180">
                  <a:moveTo>
                    <a:pt x="893" y="0"/>
                  </a:moveTo>
                  <a:cubicBezTo>
                    <a:pt x="2977" y="1786"/>
                    <a:pt x="4465" y="3869"/>
                    <a:pt x="5358" y="6251"/>
                  </a:cubicBezTo>
                  <a:lnTo>
                    <a:pt x="6251" y="15180"/>
                  </a:lnTo>
                  <a:cubicBezTo>
                    <a:pt x="3423" y="14883"/>
                    <a:pt x="1340" y="13692"/>
                    <a:pt x="0" y="11608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63" name="Freeform: Shape 3762">
              <a:extLst>
                <a:ext uri="{FF2B5EF4-FFF2-40B4-BE49-F238E27FC236}">
                  <a16:creationId xmlns:a16="http://schemas.microsoft.com/office/drawing/2014/main" id="{1D001676-E536-4A4C-8214-97CAD30C373B}"/>
                </a:ext>
              </a:extLst>
            </p:cNvPr>
            <p:cNvSpPr/>
            <p:nvPr/>
          </p:nvSpPr>
          <p:spPr>
            <a:xfrm>
              <a:off x="8658741" y="2731206"/>
              <a:ext cx="4465" cy="3571"/>
            </a:xfrm>
            <a:custGeom>
              <a:avLst/>
              <a:gdLst/>
              <a:ahLst/>
              <a:cxnLst/>
              <a:rect l="l" t="t" r="r" b="b"/>
              <a:pathLst>
                <a:path w="4465" h="3571">
                  <a:moveTo>
                    <a:pt x="0" y="0"/>
                  </a:moveTo>
                  <a:lnTo>
                    <a:pt x="4465" y="0"/>
                  </a:lnTo>
                  <a:cubicBezTo>
                    <a:pt x="3274" y="1637"/>
                    <a:pt x="1786" y="2827"/>
                    <a:pt x="0" y="357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62" name="Freeform: Shape 3761">
              <a:extLst>
                <a:ext uri="{FF2B5EF4-FFF2-40B4-BE49-F238E27FC236}">
                  <a16:creationId xmlns:a16="http://schemas.microsoft.com/office/drawing/2014/main" id="{62B94025-BC22-4062-B39F-F22EE6B2E358}"/>
                </a:ext>
              </a:extLst>
            </p:cNvPr>
            <p:cNvSpPr/>
            <p:nvPr/>
          </p:nvSpPr>
          <p:spPr>
            <a:xfrm>
              <a:off x="7397795" y="2734107"/>
              <a:ext cx="1786" cy="11608"/>
            </a:xfrm>
            <a:custGeom>
              <a:avLst/>
              <a:gdLst/>
              <a:ahLst/>
              <a:cxnLst/>
              <a:rect l="l" t="t" r="r" b="b"/>
              <a:pathLst>
                <a:path w="1786" h="11608">
                  <a:moveTo>
                    <a:pt x="0" y="0"/>
                  </a:moveTo>
                  <a:cubicBezTo>
                    <a:pt x="893" y="4018"/>
                    <a:pt x="1488" y="7888"/>
                    <a:pt x="1786" y="11608"/>
                  </a:cubicBezTo>
                  <a:cubicBezTo>
                    <a:pt x="595" y="11162"/>
                    <a:pt x="0" y="10269"/>
                    <a:pt x="0" y="89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61" name="Freeform: Shape 3760">
              <a:extLst>
                <a:ext uri="{FF2B5EF4-FFF2-40B4-BE49-F238E27FC236}">
                  <a16:creationId xmlns:a16="http://schemas.microsoft.com/office/drawing/2014/main" id="{3FFDA5A1-BBD5-4C07-BA94-DA4D40CF9609}"/>
                </a:ext>
              </a:extLst>
            </p:cNvPr>
            <p:cNvSpPr/>
            <p:nvPr/>
          </p:nvSpPr>
          <p:spPr>
            <a:xfrm>
              <a:off x="7715097" y="2735894"/>
              <a:ext cx="1785" cy="5357"/>
            </a:xfrm>
            <a:custGeom>
              <a:avLst/>
              <a:gdLst/>
              <a:ahLst/>
              <a:cxnLst/>
              <a:rect l="l" t="t" r="r" b="b"/>
              <a:pathLst>
                <a:path w="1785" h="5357">
                  <a:moveTo>
                    <a:pt x="0" y="0"/>
                  </a:moveTo>
                  <a:lnTo>
                    <a:pt x="1785" y="893"/>
                  </a:lnTo>
                  <a:lnTo>
                    <a:pt x="0" y="5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60" name="Freeform: Shape 3759">
              <a:extLst>
                <a:ext uri="{FF2B5EF4-FFF2-40B4-BE49-F238E27FC236}">
                  <a16:creationId xmlns:a16="http://schemas.microsoft.com/office/drawing/2014/main" id="{3A1C6393-1DC5-46AF-B7E5-90946E28EAA8}"/>
                </a:ext>
              </a:extLst>
            </p:cNvPr>
            <p:cNvSpPr/>
            <p:nvPr/>
          </p:nvSpPr>
          <p:spPr>
            <a:xfrm>
              <a:off x="8306912" y="2736563"/>
              <a:ext cx="7143" cy="9823"/>
            </a:xfrm>
            <a:custGeom>
              <a:avLst/>
              <a:gdLst/>
              <a:ahLst/>
              <a:cxnLst/>
              <a:rect l="l" t="t" r="r" b="b"/>
              <a:pathLst>
                <a:path w="7143" h="9823">
                  <a:moveTo>
                    <a:pt x="0" y="0"/>
                  </a:moveTo>
                  <a:lnTo>
                    <a:pt x="7143" y="0"/>
                  </a:lnTo>
                  <a:lnTo>
                    <a:pt x="7143" y="9823"/>
                  </a:lnTo>
                  <a:lnTo>
                    <a:pt x="892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59" name="Freeform: Shape 3758">
              <a:extLst>
                <a:ext uri="{FF2B5EF4-FFF2-40B4-BE49-F238E27FC236}">
                  <a16:creationId xmlns:a16="http://schemas.microsoft.com/office/drawing/2014/main" id="{78E5F7C7-C008-42A8-A004-BC1CBC54AA6F}"/>
                </a:ext>
              </a:extLst>
            </p:cNvPr>
            <p:cNvSpPr/>
            <p:nvPr/>
          </p:nvSpPr>
          <p:spPr>
            <a:xfrm>
              <a:off x="8587304" y="2736563"/>
              <a:ext cx="8929" cy="16967"/>
            </a:xfrm>
            <a:custGeom>
              <a:avLst/>
              <a:gdLst/>
              <a:ahLst/>
              <a:cxnLst/>
              <a:rect l="l" t="t" r="r" b="b"/>
              <a:pathLst>
                <a:path w="8929" h="16967">
                  <a:moveTo>
                    <a:pt x="0" y="0"/>
                  </a:moveTo>
                  <a:cubicBezTo>
                    <a:pt x="2827" y="1637"/>
                    <a:pt x="4911" y="3721"/>
                    <a:pt x="6250" y="6251"/>
                  </a:cubicBezTo>
                  <a:lnTo>
                    <a:pt x="8929" y="16967"/>
                  </a:lnTo>
                  <a:cubicBezTo>
                    <a:pt x="5952" y="15925"/>
                    <a:pt x="3274" y="14437"/>
                    <a:pt x="892" y="125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58" name="Freeform: Shape 3757">
              <a:extLst>
                <a:ext uri="{FF2B5EF4-FFF2-40B4-BE49-F238E27FC236}">
                  <a16:creationId xmlns:a16="http://schemas.microsoft.com/office/drawing/2014/main" id="{BDD84964-6BC9-4086-AB49-3CD2B45A47D4}"/>
                </a:ext>
              </a:extLst>
            </p:cNvPr>
            <p:cNvSpPr/>
            <p:nvPr/>
          </p:nvSpPr>
          <p:spPr>
            <a:xfrm>
              <a:off x="8515866" y="2737455"/>
              <a:ext cx="5358" cy="8930"/>
            </a:xfrm>
            <a:custGeom>
              <a:avLst/>
              <a:gdLst/>
              <a:ahLst/>
              <a:cxnLst/>
              <a:rect l="l" t="t" r="r" b="b"/>
              <a:pathLst>
                <a:path w="5358" h="8930">
                  <a:moveTo>
                    <a:pt x="0" y="0"/>
                  </a:moveTo>
                  <a:lnTo>
                    <a:pt x="5358" y="0"/>
                  </a:lnTo>
                  <a:lnTo>
                    <a:pt x="5358" y="8930"/>
                  </a:lnTo>
                  <a:lnTo>
                    <a:pt x="893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57" name="Freeform: Shape 3756">
              <a:extLst>
                <a:ext uri="{FF2B5EF4-FFF2-40B4-BE49-F238E27FC236}">
                  <a16:creationId xmlns:a16="http://schemas.microsoft.com/office/drawing/2014/main" id="{535E6571-B7BE-4E46-B441-701B43AB90A5}"/>
                </a:ext>
              </a:extLst>
            </p:cNvPr>
            <p:cNvSpPr/>
            <p:nvPr/>
          </p:nvSpPr>
          <p:spPr>
            <a:xfrm>
              <a:off x="8923804" y="2740134"/>
              <a:ext cx="3572" cy="3572"/>
            </a:xfrm>
            <a:custGeom>
              <a:avLst/>
              <a:gdLst/>
              <a:ahLst/>
              <a:cxnLst/>
              <a:rect l="l" t="t" r="r" b="b"/>
              <a:pathLst>
                <a:path w="3572" h="3572">
                  <a:moveTo>
                    <a:pt x="893" y="0"/>
                  </a:moveTo>
                  <a:cubicBezTo>
                    <a:pt x="2232" y="298"/>
                    <a:pt x="3125" y="893"/>
                    <a:pt x="3572" y="1786"/>
                  </a:cubicBezTo>
                  <a:lnTo>
                    <a:pt x="0" y="3572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56" name="Freeform: Shape 3755">
              <a:extLst>
                <a:ext uri="{FF2B5EF4-FFF2-40B4-BE49-F238E27FC236}">
                  <a16:creationId xmlns:a16="http://schemas.microsoft.com/office/drawing/2014/main" id="{B351FFAF-DA7A-44E4-8B24-97F8AB4BB74C}"/>
                </a:ext>
              </a:extLst>
            </p:cNvPr>
            <p:cNvSpPr/>
            <p:nvPr/>
          </p:nvSpPr>
          <p:spPr>
            <a:xfrm>
              <a:off x="8543548" y="2743707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2679" y="0"/>
                  </a:moveTo>
                  <a:cubicBezTo>
                    <a:pt x="3721" y="447"/>
                    <a:pt x="4316" y="1042"/>
                    <a:pt x="4465" y="1786"/>
                  </a:cubicBezTo>
                  <a:lnTo>
                    <a:pt x="1786" y="5358"/>
                  </a:lnTo>
                  <a:lnTo>
                    <a:pt x="0" y="6251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55" name="Freeform: Shape 3754">
              <a:extLst>
                <a:ext uri="{FF2B5EF4-FFF2-40B4-BE49-F238E27FC236}">
                  <a16:creationId xmlns:a16="http://schemas.microsoft.com/office/drawing/2014/main" id="{A5EA8CEB-057E-4391-BC33-966C2DFF48D9}"/>
                </a:ext>
              </a:extLst>
            </p:cNvPr>
            <p:cNvSpPr/>
            <p:nvPr/>
          </p:nvSpPr>
          <p:spPr>
            <a:xfrm>
              <a:off x="8868440" y="2743707"/>
              <a:ext cx="16073" cy="33933"/>
            </a:xfrm>
            <a:custGeom>
              <a:avLst/>
              <a:gdLst/>
              <a:ahLst/>
              <a:cxnLst/>
              <a:rect l="l" t="t" r="r" b="b"/>
              <a:pathLst>
                <a:path w="16073" h="33933">
                  <a:moveTo>
                    <a:pt x="4464" y="0"/>
                  </a:moveTo>
                  <a:lnTo>
                    <a:pt x="8930" y="0"/>
                  </a:lnTo>
                  <a:lnTo>
                    <a:pt x="8036" y="7144"/>
                  </a:lnTo>
                  <a:cubicBezTo>
                    <a:pt x="8930" y="11013"/>
                    <a:pt x="10120" y="14585"/>
                    <a:pt x="11608" y="17859"/>
                  </a:cubicBezTo>
                  <a:lnTo>
                    <a:pt x="16073" y="26789"/>
                  </a:lnTo>
                  <a:cubicBezTo>
                    <a:pt x="13096" y="28575"/>
                    <a:pt x="10120" y="29766"/>
                    <a:pt x="7144" y="30361"/>
                  </a:cubicBezTo>
                  <a:lnTo>
                    <a:pt x="4464" y="33933"/>
                  </a:lnTo>
                  <a:lnTo>
                    <a:pt x="5358" y="28575"/>
                  </a:lnTo>
                  <a:cubicBezTo>
                    <a:pt x="5209" y="25003"/>
                    <a:pt x="4316" y="22027"/>
                    <a:pt x="2679" y="19645"/>
                  </a:cubicBezTo>
                  <a:lnTo>
                    <a:pt x="0" y="17859"/>
                  </a:lnTo>
                  <a:lnTo>
                    <a:pt x="893" y="9823"/>
                  </a:lnTo>
                  <a:lnTo>
                    <a:pt x="44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54" name="Freeform: Shape 3753">
              <a:extLst>
                <a:ext uri="{FF2B5EF4-FFF2-40B4-BE49-F238E27FC236}">
                  <a16:creationId xmlns:a16="http://schemas.microsoft.com/office/drawing/2014/main" id="{8AFE905E-722C-4D54-BC56-A0FEA46A3832}"/>
                </a:ext>
              </a:extLst>
            </p:cNvPr>
            <p:cNvSpPr/>
            <p:nvPr/>
          </p:nvSpPr>
          <p:spPr>
            <a:xfrm>
              <a:off x="8905052" y="2743706"/>
              <a:ext cx="6250" cy="3572"/>
            </a:xfrm>
            <a:custGeom>
              <a:avLst/>
              <a:gdLst/>
              <a:ahLst/>
              <a:cxnLst/>
              <a:rect l="l" t="t" r="r" b="b"/>
              <a:pathLst>
                <a:path w="6250" h="3572">
                  <a:moveTo>
                    <a:pt x="0" y="0"/>
                  </a:moveTo>
                  <a:lnTo>
                    <a:pt x="6250" y="0"/>
                  </a:lnTo>
                  <a:lnTo>
                    <a:pt x="6250" y="3572"/>
                  </a:lnTo>
                  <a:cubicBezTo>
                    <a:pt x="3869" y="2679"/>
                    <a:pt x="1786" y="148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A75666C-15D0-409E-B4EC-1B0326821292}"/>
                </a:ext>
              </a:extLst>
            </p:cNvPr>
            <p:cNvSpPr/>
            <p:nvPr/>
          </p:nvSpPr>
          <p:spPr>
            <a:xfrm>
              <a:off x="7656161" y="2744823"/>
              <a:ext cx="2678" cy="22325"/>
            </a:xfrm>
            <a:custGeom>
              <a:avLst/>
              <a:gdLst/>
              <a:ahLst/>
              <a:cxnLst/>
              <a:rect l="l" t="t" r="r" b="b"/>
              <a:pathLst>
                <a:path w="2678" h="22325">
                  <a:moveTo>
                    <a:pt x="0" y="0"/>
                  </a:moveTo>
                  <a:cubicBezTo>
                    <a:pt x="1190" y="298"/>
                    <a:pt x="2083" y="893"/>
                    <a:pt x="2678" y="1786"/>
                  </a:cubicBezTo>
                  <a:lnTo>
                    <a:pt x="2678" y="9823"/>
                  </a:lnTo>
                  <a:lnTo>
                    <a:pt x="1786" y="22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2271C8FE-CB93-4CEE-8B15-D1732C8411AA}"/>
                </a:ext>
              </a:extLst>
            </p:cNvPr>
            <p:cNvSpPr/>
            <p:nvPr/>
          </p:nvSpPr>
          <p:spPr>
            <a:xfrm>
              <a:off x="7314749" y="2747501"/>
              <a:ext cx="6251" cy="7144"/>
            </a:xfrm>
            <a:custGeom>
              <a:avLst/>
              <a:gdLst/>
              <a:ahLst/>
              <a:cxnLst/>
              <a:rect l="l" t="t" r="r" b="b"/>
              <a:pathLst>
                <a:path w="6251" h="7144">
                  <a:moveTo>
                    <a:pt x="0" y="0"/>
                  </a:moveTo>
                  <a:lnTo>
                    <a:pt x="6251" y="0"/>
                  </a:lnTo>
                  <a:lnTo>
                    <a:pt x="5358" y="7144"/>
                  </a:lnTo>
                  <a:cubicBezTo>
                    <a:pt x="1935" y="6102"/>
                    <a:pt x="149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8E1E821E-6AD8-4438-AF07-0DFBF49EE820}"/>
                </a:ext>
              </a:extLst>
            </p:cNvPr>
            <p:cNvSpPr/>
            <p:nvPr/>
          </p:nvSpPr>
          <p:spPr>
            <a:xfrm>
              <a:off x="8576588" y="2749065"/>
              <a:ext cx="3572" cy="6251"/>
            </a:xfrm>
            <a:custGeom>
              <a:avLst/>
              <a:gdLst/>
              <a:ahLst/>
              <a:cxnLst/>
              <a:rect l="l" t="t" r="r" b="b"/>
              <a:pathLst>
                <a:path w="3572" h="6251">
                  <a:moveTo>
                    <a:pt x="0" y="0"/>
                  </a:moveTo>
                  <a:lnTo>
                    <a:pt x="3572" y="0"/>
                  </a:lnTo>
                  <a:lnTo>
                    <a:pt x="2679" y="6251"/>
                  </a:lnTo>
                  <a:cubicBezTo>
                    <a:pt x="1190" y="4465"/>
                    <a:pt x="298" y="238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3AFFACDF-2BD3-4A3F-BD58-CEC7D814F883}"/>
                </a:ext>
              </a:extLst>
            </p:cNvPr>
            <p:cNvSpPr/>
            <p:nvPr/>
          </p:nvSpPr>
          <p:spPr>
            <a:xfrm>
              <a:off x="7679378" y="2750180"/>
              <a:ext cx="8929" cy="24110"/>
            </a:xfrm>
            <a:custGeom>
              <a:avLst/>
              <a:gdLst/>
              <a:ahLst/>
              <a:cxnLst/>
              <a:rect l="l" t="t" r="r" b="b"/>
              <a:pathLst>
                <a:path w="8929" h="24110">
                  <a:moveTo>
                    <a:pt x="2679" y="0"/>
                  </a:moveTo>
                  <a:lnTo>
                    <a:pt x="6251" y="0"/>
                  </a:lnTo>
                  <a:lnTo>
                    <a:pt x="7144" y="12502"/>
                  </a:lnTo>
                  <a:cubicBezTo>
                    <a:pt x="8185" y="16371"/>
                    <a:pt x="8781" y="20241"/>
                    <a:pt x="8929" y="24110"/>
                  </a:cubicBezTo>
                  <a:cubicBezTo>
                    <a:pt x="5804" y="20687"/>
                    <a:pt x="3423" y="17115"/>
                    <a:pt x="1786" y="13395"/>
                  </a:cubicBezTo>
                  <a:lnTo>
                    <a:pt x="0" y="1786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49" name="Freeform: Shape 3748">
              <a:extLst>
                <a:ext uri="{FF2B5EF4-FFF2-40B4-BE49-F238E27FC236}">
                  <a16:creationId xmlns:a16="http://schemas.microsoft.com/office/drawing/2014/main" id="{7E41CAC4-ECF4-4E18-BCB7-E9A1007C184B}"/>
                </a:ext>
              </a:extLst>
            </p:cNvPr>
            <p:cNvSpPr/>
            <p:nvPr/>
          </p:nvSpPr>
          <p:spPr>
            <a:xfrm>
              <a:off x="8656062" y="2752636"/>
              <a:ext cx="12502" cy="9822"/>
            </a:xfrm>
            <a:custGeom>
              <a:avLst/>
              <a:gdLst/>
              <a:ahLst/>
              <a:cxnLst/>
              <a:rect l="l" t="t" r="r" b="b"/>
              <a:pathLst>
                <a:path w="12502" h="9822">
                  <a:moveTo>
                    <a:pt x="9823" y="0"/>
                  </a:moveTo>
                  <a:lnTo>
                    <a:pt x="12502" y="893"/>
                  </a:lnTo>
                  <a:lnTo>
                    <a:pt x="11608" y="7144"/>
                  </a:lnTo>
                  <a:cubicBezTo>
                    <a:pt x="8930" y="8929"/>
                    <a:pt x="6251" y="9822"/>
                    <a:pt x="3572" y="9822"/>
                  </a:cubicBezTo>
                  <a:cubicBezTo>
                    <a:pt x="2084" y="9674"/>
                    <a:pt x="893" y="9376"/>
                    <a:pt x="0" y="8929"/>
                  </a:cubicBezTo>
                  <a:lnTo>
                    <a:pt x="2679" y="4465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48" name="Freeform: Shape 3747">
              <a:extLst>
                <a:ext uri="{FF2B5EF4-FFF2-40B4-BE49-F238E27FC236}">
                  <a16:creationId xmlns:a16="http://schemas.microsoft.com/office/drawing/2014/main" id="{517DE3B9-9903-4E97-80AF-36EF139B1988}"/>
                </a:ext>
              </a:extLst>
            </p:cNvPr>
            <p:cNvSpPr/>
            <p:nvPr/>
          </p:nvSpPr>
          <p:spPr>
            <a:xfrm>
              <a:off x="7735635" y="2752859"/>
              <a:ext cx="9822" cy="10716"/>
            </a:xfrm>
            <a:custGeom>
              <a:avLst/>
              <a:gdLst/>
              <a:ahLst/>
              <a:cxnLst/>
              <a:rect l="l" t="t" r="r" b="b"/>
              <a:pathLst>
                <a:path w="9822" h="10716">
                  <a:moveTo>
                    <a:pt x="4465" y="0"/>
                  </a:moveTo>
                  <a:lnTo>
                    <a:pt x="8929" y="0"/>
                  </a:lnTo>
                  <a:lnTo>
                    <a:pt x="9822" y="7144"/>
                  </a:lnTo>
                  <a:lnTo>
                    <a:pt x="4465" y="9823"/>
                  </a:lnTo>
                  <a:lnTo>
                    <a:pt x="893" y="10716"/>
                  </a:lnTo>
                  <a:lnTo>
                    <a:pt x="0" y="893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47" name="Freeform: Shape 3746">
              <a:extLst>
                <a:ext uri="{FF2B5EF4-FFF2-40B4-BE49-F238E27FC236}">
                  <a16:creationId xmlns:a16="http://schemas.microsoft.com/office/drawing/2014/main" id="{24F775A1-A086-4E10-AD65-867F515D07B2}"/>
                </a:ext>
              </a:extLst>
            </p:cNvPr>
            <p:cNvSpPr/>
            <p:nvPr/>
          </p:nvSpPr>
          <p:spPr>
            <a:xfrm>
              <a:off x="8189933" y="2753530"/>
              <a:ext cx="10715" cy="12501"/>
            </a:xfrm>
            <a:custGeom>
              <a:avLst/>
              <a:gdLst/>
              <a:ahLst/>
              <a:cxnLst/>
              <a:rect l="l" t="t" r="r" b="b"/>
              <a:pathLst>
                <a:path w="10715" h="12501">
                  <a:moveTo>
                    <a:pt x="5357" y="0"/>
                  </a:moveTo>
                  <a:cubicBezTo>
                    <a:pt x="7441" y="2083"/>
                    <a:pt x="8929" y="4167"/>
                    <a:pt x="9822" y="6251"/>
                  </a:cubicBezTo>
                  <a:lnTo>
                    <a:pt x="10715" y="12501"/>
                  </a:lnTo>
                  <a:lnTo>
                    <a:pt x="6250" y="12501"/>
                  </a:lnTo>
                  <a:lnTo>
                    <a:pt x="0" y="7144"/>
                  </a:lnTo>
                  <a:cubicBezTo>
                    <a:pt x="1637" y="4167"/>
                    <a:pt x="3423" y="1786"/>
                    <a:pt x="535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46" name="Freeform: Shape 3745">
              <a:extLst>
                <a:ext uri="{FF2B5EF4-FFF2-40B4-BE49-F238E27FC236}">
                  <a16:creationId xmlns:a16="http://schemas.microsoft.com/office/drawing/2014/main" id="{073D85CB-749C-4A90-967E-1D6EF7893D43}"/>
                </a:ext>
              </a:extLst>
            </p:cNvPr>
            <p:cNvSpPr/>
            <p:nvPr/>
          </p:nvSpPr>
          <p:spPr>
            <a:xfrm>
              <a:off x="7627586" y="2758218"/>
              <a:ext cx="5357" cy="8037"/>
            </a:xfrm>
            <a:custGeom>
              <a:avLst/>
              <a:gdLst/>
              <a:ahLst/>
              <a:cxnLst/>
              <a:rect l="l" t="t" r="r" b="b"/>
              <a:pathLst>
                <a:path w="5357" h="8037">
                  <a:moveTo>
                    <a:pt x="2678" y="0"/>
                  </a:moveTo>
                  <a:cubicBezTo>
                    <a:pt x="3869" y="1637"/>
                    <a:pt x="4762" y="3423"/>
                    <a:pt x="5357" y="5358"/>
                  </a:cubicBezTo>
                  <a:cubicBezTo>
                    <a:pt x="4911" y="6548"/>
                    <a:pt x="4316" y="7441"/>
                    <a:pt x="3571" y="8037"/>
                  </a:cubicBezTo>
                  <a:lnTo>
                    <a:pt x="0" y="8037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45" name="Freeform: Shape 3744">
              <a:extLst>
                <a:ext uri="{FF2B5EF4-FFF2-40B4-BE49-F238E27FC236}">
                  <a16:creationId xmlns:a16="http://schemas.microsoft.com/office/drawing/2014/main" id="{BA76D771-AFA2-4D11-B30B-5E1F5DBA767D}"/>
                </a:ext>
              </a:extLst>
            </p:cNvPr>
            <p:cNvSpPr/>
            <p:nvPr/>
          </p:nvSpPr>
          <p:spPr>
            <a:xfrm>
              <a:off x="8646239" y="2763352"/>
              <a:ext cx="6251" cy="6251"/>
            </a:xfrm>
            <a:custGeom>
              <a:avLst/>
              <a:gdLst/>
              <a:ahLst/>
              <a:cxnLst/>
              <a:rect l="l" t="t" r="r" b="b"/>
              <a:pathLst>
                <a:path w="6251" h="6251">
                  <a:moveTo>
                    <a:pt x="1786" y="0"/>
                  </a:moveTo>
                  <a:lnTo>
                    <a:pt x="6251" y="0"/>
                  </a:lnTo>
                  <a:lnTo>
                    <a:pt x="4465" y="6251"/>
                  </a:lnTo>
                  <a:lnTo>
                    <a:pt x="0" y="6251"/>
                  </a:lnTo>
                  <a:cubicBezTo>
                    <a:pt x="149" y="4168"/>
                    <a:pt x="745" y="2084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44" name="Freeform: Shape 3743">
              <a:extLst>
                <a:ext uri="{FF2B5EF4-FFF2-40B4-BE49-F238E27FC236}">
                  <a16:creationId xmlns:a16="http://schemas.microsoft.com/office/drawing/2014/main" id="{F3307684-5FEF-4920-8FE4-7B113E22065E}"/>
                </a:ext>
              </a:extLst>
            </p:cNvPr>
            <p:cNvSpPr/>
            <p:nvPr/>
          </p:nvSpPr>
          <p:spPr>
            <a:xfrm>
              <a:off x="8030314" y="2768039"/>
              <a:ext cx="10716" cy="17860"/>
            </a:xfrm>
            <a:custGeom>
              <a:avLst/>
              <a:gdLst/>
              <a:ahLst/>
              <a:cxnLst/>
              <a:rect l="l" t="t" r="r" b="b"/>
              <a:pathLst>
                <a:path w="10716" h="17860">
                  <a:moveTo>
                    <a:pt x="893" y="0"/>
                  </a:moveTo>
                  <a:cubicBezTo>
                    <a:pt x="5358" y="149"/>
                    <a:pt x="8335" y="1935"/>
                    <a:pt x="9823" y="5358"/>
                  </a:cubicBezTo>
                  <a:lnTo>
                    <a:pt x="10716" y="8037"/>
                  </a:lnTo>
                  <a:lnTo>
                    <a:pt x="9823" y="17860"/>
                  </a:lnTo>
                  <a:cubicBezTo>
                    <a:pt x="6549" y="16372"/>
                    <a:pt x="3870" y="14586"/>
                    <a:pt x="1786" y="12502"/>
                  </a:cubicBezTo>
                  <a:lnTo>
                    <a:pt x="0" y="9823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43" name="Freeform: Shape 3742">
              <a:extLst>
                <a:ext uri="{FF2B5EF4-FFF2-40B4-BE49-F238E27FC236}">
                  <a16:creationId xmlns:a16="http://schemas.microsoft.com/office/drawing/2014/main" id="{E8D41BBF-0045-4CE6-98C0-591D9B83FBCE}"/>
                </a:ext>
              </a:extLst>
            </p:cNvPr>
            <p:cNvSpPr/>
            <p:nvPr/>
          </p:nvSpPr>
          <p:spPr>
            <a:xfrm>
              <a:off x="7745457" y="2769825"/>
              <a:ext cx="2679" cy="5358"/>
            </a:xfrm>
            <a:custGeom>
              <a:avLst/>
              <a:gdLst/>
              <a:ahLst/>
              <a:cxnLst/>
              <a:rect l="l" t="t" r="r" b="b"/>
              <a:pathLst>
                <a:path w="2679" h="5358">
                  <a:moveTo>
                    <a:pt x="893" y="0"/>
                  </a:moveTo>
                  <a:cubicBezTo>
                    <a:pt x="1935" y="1786"/>
                    <a:pt x="2531" y="3572"/>
                    <a:pt x="2679" y="5358"/>
                  </a:cubicBez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42" name="Freeform: Shape 3741">
              <a:extLst>
                <a:ext uri="{FF2B5EF4-FFF2-40B4-BE49-F238E27FC236}">
                  <a16:creationId xmlns:a16="http://schemas.microsoft.com/office/drawing/2014/main" id="{2FE37456-C7D7-464A-ADAB-2539A889B446}"/>
                </a:ext>
              </a:extLst>
            </p:cNvPr>
            <p:cNvSpPr/>
            <p:nvPr/>
          </p:nvSpPr>
          <p:spPr>
            <a:xfrm>
              <a:off x="8621236" y="2773175"/>
              <a:ext cx="13395" cy="8037"/>
            </a:xfrm>
            <a:custGeom>
              <a:avLst/>
              <a:gdLst/>
              <a:ahLst/>
              <a:cxnLst/>
              <a:rect l="l" t="t" r="r" b="b"/>
              <a:pathLst>
                <a:path w="13395" h="8037">
                  <a:moveTo>
                    <a:pt x="7144" y="0"/>
                  </a:moveTo>
                  <a:cubicBezTo>
                    <a:pt x="9525" y="893"/>
                    <a:pt x="11609" y="2084"/>
                    <a:pt x="13395" y="3572"/>
                  </a:cubicBezTo>
                  <a:cubicBezTo>
                    <a:pt x="11014" y="6251"/>
                    <a:pt x="8334" y="7739"/>
                    <a:pt x="5358" y="8037"/>
                  </a:cubicBezTo>
                  <a:lnTo>
                    <a:pt x="0" y="6251"/>
                  </a:lnTo>
                  <a:cubicBezTo>
                    <a:pt x="2382" y="3721"/>
                    <a:pt x="4763" y="1637"/>
                    <a:pt x="71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41" name="Freeform: Shape 3740">
              <a:extLst>
                <a:ext uri="{FF2B5EF4-FFF2-40B4-BE49-F238E27FC236}">
                  <a16:creationId xmlns:a16="http://schemas.microsoft.com/office/drawing/2014/main" id="{E168AC7F-F140-4ABB-B458-D8433097556D}"/>
                </a:ext>
              </a:extLst>
            </p:cNvPr>
            <p:cNvSpPr/>
            <p:nvPr/>
          </p:nvSpPr>
          <p:spPr>
            <a:xfrm>
              <a:off x="7651696" y="2774290"/>
              <a:ext cx="2679" cy="5358"/>
            </a:xfrm>
            <a:custGeom>
              <a:avLst/>
              <a:gdLst/>
              <a:ahLst/>
              <a:cxnLst/>
              <a:rect l="l" t="t" r="r" b="b"/>
              <a:pathLst>
                <a:path w="2679" h="5358">
                  <a:moveTo>
                    <a:pt x="0" y="0"/>
                  </a:moveTo>
                  <a:lnTo>
                    <a:pt x="2679" y="893"/>
                  </a:ln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40" name="Freeform: Shape 3739">
              <a:extLst>
                <a:ext uri="{FF2B5EF4-FFF2-40B4-BE49-F238E27FC236}">
                  <a16:creationId xmlns:a16="http://schemas.microsoft.com/office/drawing/2014/main" id="{31AF0160-A0E1-4638-9F93-895BD4FE4254}"/>
                </a:ext>
              </a:extLst>
            </p:cNvPr>
            <p:cNvSpPr/>
            <p:nvPr/>
          </p:nvSpPr>
          <p:spPr>
            <a:xfrm>
              <a:off x="8197969" y="2778533"/>
              <a:ext cx="2679" cy="23217"/>
            </a:xfrm>
            <a:custGeom>
              <a:avLst/>
              <a:gdLst/>
              <a:ahLst/>
              <a:cxnLst/>
              <a:rect l="l" t="t" r="r" b="b"/>
              <a:pathLst>
                <a:path w="2679" h="23217">
                  <a:moveTo>
                    <a:pt x="893" y="0"/>
                  </a:moveTo>
                  <a:cubicBezTo>
                    <a:pt x="2084" y="3572"/>
                    <a:pt x="2679" y="7144"/>
                    <a:pt x="2679" y="10716"/>
                  </a:cubicBezTo>
                  <a:lnTo>
                    <a:pt x="2679" y="23217"/>
                  </a:lnTo>
                  <a:cubicBezTo>
                    <a:pt x="1191" y="19645"/>
                    <a:pt x="298" y="16073"/>
                    <a:pt x="0" y="12501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39" name="Freeform: Shape 3738">
              <a:extLst>
                <a:ext uri="{FF2B5EF4-FFF2-40B4-BE49-F238E27FC236}">
                  <a16:creationId xmlns:a16="http://schemas.microsoft.com/office/drawing/2014/main" id="{7FAB5EF7-01AE-4DF0-BE4F-043CE2073763}"/>
                </a:ext>
              </a:extLst>
            </p:cNvPr>
            <p:cNvSpPr/>
            <p:nvPr/>
          </p:nvSpPr>
          <p:spPr>
            <a:xfrm>
              <a:off x="8596233" y="2785676"/>
              <a:ext cx="13395" cy="9822"/>
            </a:xfrm>
            <a:custGeom>
              <a:avLst/>
              <a:gdLst/>
              <a:ahLst/>
              <a:cxnLst/>
              <a:rect l="l" t="t" r="r" b="b"/>
              <a:pathLst>
                <a:path w="13395" h="9822">
                  <a:moveTo>
                    <a:pt x="8037" y="0"/>
                  </a:moveTo>
                  <a:cubicBezTo>
                    <a:pt x="11609" y="744"/>
                    <a:pt x="13395" y="2827"/>
                    <a:pt x="13395" y="6250"/>
                  </a:cubicBezTo>
                  <a:cubicBezTo>
                    <a:pt x="10865" y="7888"/>
                    <a:pt x="8186" y="9078"/>
                    <a:pt x="5358" y="9822"/>
                  </a:cubicBezTo>
                  <a:cubicBezTo>
                    <a:pt x="1786" y="9673"/>
                    <a:pt x="0" y="7888"/>
                    <a:pt x="0" y="4464"/>
                  </a:cubicBezTo>
                  <a:cubicBezTo>
                    <a:pt x="2679" y="2679"/>
                    <a:pt x="5358" y="1190"/>
                    <a:pt x="803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38" name="Freeform: Shape 3737">
              <a:extLst>
                <a:ext uri="{FF2B5EF4-FFF2-40B4-BE49-F238E27FC236}">
                  <a16:creationId xmlns:a16="http://schemas.microsoft.com/office/drawing/2014/main" id="{EE754F33-6C77-4AEE-A96C-89A750EFC3FD}"/>
                </a:ext>
              </a:extLst>
            </p:cNvPr>
            <p:cNvSpPr/>
            <p:nvPr/>
          </p:nvSpPr>
          <p:spPr>
            <a:xfrm>
              <a:off x="8036565" y="2794829"/>
              <a:ext cx="5358" cy="8036"/>
            </a:xfrm>
            <a:custGeom>
              <a:avLst/>
              <a:gdLst/>
              <a:ahLst/>
              <a:cxnLst/>
              <a:rect l="l" t="t" r="r" b="b"/>
              <a:pathLst>
                <a:path w="5358" h="8036">
                  <a:moveTo>
                    <a:pt x="0" y="0"/>
                  </a:moveTo>
                  <a:lnTo>
                    <a:pt x="4465" y="0"/>
                  </a:lnTo>
                  <a:lnTo>
                    <a:pt x="5358" y="8036"/>
                  </a:lnTo>
                  <a:cubicBezTo>
                    <a:pt x="1935" y="6250"/>
                    <a:pt x="149" y="357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37" name="Freeform: Shape 3736">
              <a:extLst>
                <a:ext uri="{FF2B5EF4-FFF2-40B4-BE49-F238E27FC236}">
                  <a16:creationId xmlns:a16="http://schemas.microsoft.com/office/drawing/2014/main" id="{F212DC3B-CDBD-4D3D-A14D-ACCD79380A98}"/>
                </a:ext>
              </a:extLst>
            </p:cNvPr>
            <p:cNvSpPr/>
            <p:nvPr/>
          </p:nvSpPr>
          <p:spPr>
            <a:xfrm>
              <a:off x="8554264" y="2795498"/>
              <a:ext cx="2678" cy="3572"/>
            </a:xfrm>
            <a:custGeom>
              <a:avLst/>
              <a:gdLst/>
              <a:ahLst/>
              <a:cxnLst/>
              <a:rect l="l" t="t" r="r" b="b"/>
              <a:pathLst>
                <a:path w="2678" h="3572">
                  <a:moveTo>
                    <a:pt x="0" y="0"/>
                  </a:moveTo>
                  <a:lnTo>
                    <a:pt x="2678" y="0"/>
                  </a:lnTo>
                  <a:lnTo>
                    <a:pt x="1786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36" name="Freeform: Shape 3735">
              <a:extLst>
                <a:ext uri="{FF2B5EF4-FFF2-40B4-BE49-F238E27FC236}">
                  <a16:creationId xmlns:a16="http://schemas.microsoft.com/office/drawing/2014/main" id="{6CDE5AA6-D4DD-4D99-8504-23F6C46D86F3}"/>
                </a:ext>
              </a:extLst>
            </p:cNvPr>
            <p:cNvSpPr/>
            <p:nvPr/>
          </p:nvSpPr>
          <p:spPr>
            <a:xfrm>
              <a:off x="8635524" y="2800857"/>
              <a:ext cx="5358" cy="4465"/>
            </a:xfrm>
            <a:custGeom>
              <a:avLst/>
              <a:gdLst/>
              <a:ahLst/>
              <a:cxnLst/>
              <a:rect l="l" t="t" r="r" b="b"/>
              <a:pathLst>
                <a:path w="5358" h="4465">
                  <a:moveTo>
                    <a:pt x="0" y="0"/>
                  </a:moveTo>
                  <a:cubicBezTo>
                    <a:pt x="2232" y="893"/>
                    <a:pt x="4018" y="2084"/>
                    <a:pt x="5358" y="3572"/>
                  </a:cubicBez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35" name="Freeform: Shape 3734">
              <a:extLst>
                <a:ext uri="{FF2B5EF4-FFF2-40B4-BE49-F238E27FC236}">
                  <a16:creationId xmlns:a16="http://schemas.microsoft.com/office/drawing/2014/main" id="{A939BCFE-4FA3-4D18-B30F-B91EC05269B3}"/>
                </a:ext>
              </a:extLst>
            </p:cNvPr>
            <p:cNvSpPr/>
            <p:nvPr/>
          </p:nvSpPr>
          <p:spPr>
            <a:xfrm>
              <a:off x="7370113" y="2804651"/>
              <a:ext cx="6251" cy="5358"/>
            </a:xfrm>
            <a:custGeom>
              <a:avLst/>
              <a:gdLst/>
              <a:ahLst/>
              <a:cxnLst/>
              <a:rect l="l" t="t" r="r" b="b"/>
              <a:pathLst>
                <a:path w="6251" h="5358">
                  <a:moveTo>
                    <a:pt x="893" y="0"/>
                  </a:moveTo>
                  <a:cubicBezTo>
                    <a:pt x="3869" y="298"/>
                    <a:pt x="5655" y="1786"/>
                    <a:pt x="6251" y="4465"/>
                  </a:cubicBez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34" name="Freeform: Shape 3733">
              <a:extLst>
                <a:ext uri="{FF2B5EF4-FFF2-40B4-BE49-F238E27FC236}">
                  <a16:creationId xmlns:a16="http://schemas.microsoft.com/office/drawing/2014/main" id="{0B9DF135-FD5C-46D4-9255-05721F84CF8F}"/>
                </a:ext>
              </a:extLst>
            </p:cNvPr>
            <p:cNvSpPr/>
            <p:nvPr/>
          </p:nvSpPr>
          <p:spPr>
            <a:xfrm>
              <a:off x="8522117" y="2806215"/>
              <a:ext cx="6251" cy="6251"/>
            </a:xfrm>
            <a:custGeom>
              <a:avLst/>
              <a:gdLst/>
              <a:ahLst/>
              <a:cxnLst/>
              <a:rect l="l" t="t" r="r" b="b"/>
              <a:pathLst>
                <a:path w="6251" h="6251">
                  <a:moveTo>
                    <a:pt x="0" y="0"/>
                  </a:moveTo>
                  <a:lnTo>
                    <a:pt x="6251" y="0"/>
                  </a:lnTo>
                  <a:lnTo>
                    <a:pt x="4465" y="6251"/>
                  </a:lnTo>
                  <a:cubicBezTo>
                    <a:pt x="1488" y="5655"/>
                    <a:pt x="0" y="357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33" name="Freeform: Shape 3732">
              <a:extLst>
                <a:ext uri="{FF2B5EF4-FFF2-40B4-BE49-F238E27FC236}">
                  <a16:creationId xmlns:a16="http://schemas.microsoft.com/office/drawing/2014/main" id="{B6BFEEC2-1CC3-4004-97A5-CF01A4475A39}"/>
                </a:ext>
              </a:extLst>
            </p:cNvPr>
            <p:cNvSpPr/>
            <p:nvPr/>
          </p:nvSpPr>
          <p:spPr>
            <a:xfrm>
              <a:off x="8660527" y="2810679"/>
              <a:ext cx="6251" cy="7144"/>
            </a:xfrm>
            <a:custGeom>
              <a:avLst/>
              <a:gdLst/>
              <a:ahLst/>
              <a:cxnLst/>
              <a:rect l="l" t="t" r="r" b="b"/>
              <a:pathLst>
                <a:path w="6251" h="7144">
                  <a:moveTo>
                    <a:pt x="2679" y="0"/>
                  </a:moveTo>
                  <a:cubicBezTo>
                    <a:pt x="4762" y="2381"/>
                    <a:pt x="5953" y="4762"/>
                    <a:pt x="6251" y="7144"/>
                  </a:cubicBezTo>
                  <a:cubicBezTo>
                    <a:pt x="3721" y="6251"/>
                    <a:pt x="1637" y="4762"/>
                    <a:pt x="0" y="2679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32" name="Freeform: Shape 3731">
              <a:extLst>
                <a:ext uri="{FF2B5EF4-FFF2-40B4-BE49-F238E27FC236}">
                  <a16:creationId xmlns:a16="http://schemas.microsoft.com/office/drawing/2014/main" id="{9769EC48-0978-431B-B9FF-A404B38F944A}"/>
                </a:ext>
              </a:extLst>
            </p:cNvPr>
            <p:cNvSpPr/>
            <p:nvPr/>
          </p:nvSpPr>
          <p:spPr>
            <a:xfrm>
              <a:off x="8562300" y="2812466"/>
              <a:ext cx="16074" cy="8929"/>
            </a:xfrm>
            <a:custGeom>
              <a:avLst/>
              <a:gdLst/>
              <a:ahLst/>
              <a:cxnLst/>
              <a:rect l="l" t="t" r="r" b="b"/>
              <a:pathLst>
                <a:path w="16074" h="8929">
                  <a:moveTo>
                    <a:pt x="0" y="0"/>
                  </a:moveTo>
                  <a:lnTo>
                    <a:pt x="11609" y="893"/>
                  </a:lnTo>
                  <a:cubicBezTo>
                    <a:pt x="13990" y="3423"/>
                    <a:pt x="15478" y="6102"/>
                    <a:pt x="16074" y="8929"/>
                  </a:cubicBezTo>
                  <a:cubicBezTo>
                    <a:pt x="11906" y="8632"/>
                    <a:pt x="8037" y="8036"/>
                    <a:pt x="4465" y="7143"/>
                  </a:cubicBezTo>
                  <a:cubicBezTo>
                    <a:pt x="2233" y="5060"/>
                    <a:pt x="744" y="267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31" name="Freeform: Shape 3730">
              <a:extLst>
                <a:ext uri="{FF2B5EF4-FFF2-40B4-BE49-F238E27FC236}">
                  <a16:creationId xmlns:a16="http://schemas.microsoft.com/office/drawing/2014/main" id="{34947FA2-61FA-4BE2-8AD4-09EB110DD3FA}"/>
                </a:ext>
              </a:extLst>
            </p:cNvPr>
            <p:cNvSpPr/>
            <p:nvPr/>
          </p:nvSpPr>
          <p:spPr>
            <a:xfrm>
              <a:off x="6863279" y="3115108"/>
              <a:ext cx="14287" cy="10715"/>
            </a:xfrm>
            <a:custGeom>
              <a:avLst/>
              <a:gdLst/>
              <a:ahLst/>
              <a:cxnLst/>
              <a:rect l="l" t="t" r="r" b="b"/>
              <a:pathLst>
                <a:path w="14287" h="10715">
                  <a:moveTo>
                    <a:pt x="2679" y="0"/>
                  </a:moveTo>
                  <a:lnTo>
                    <a:pt x="14287" y="893"/>
                  </a:lnTo>
                  <a:cubicBezTo>
                    <a:pt x="13841" y="4018"/>
                    <a:pt x="12650" y="6399"/>
                    <a:pt x="10715" y="8036"/>
                  </a:cubicBezTo>
                  <a:lnTo>
                    <a:pt x="0" y="10715"/>
                  </a:lnTo>
                  <a:cubicBezTo>
                    <a:pt x="595" y="6697"/>
                    <a:pt x="1488" y="3125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30" name="Freeform: Shape 3729">
              <a:extLst>
                <a:ext uri="{FF2B5EF4-FFF2-40B4-BE49-F238E27FC236}">
                  <a16:creationId xmlns:a16="http://schemas.microsoft.com/office/drawing/2014/main" id="{71438DEA-4010-48BA-B2DE-ACF27A26235B}"/>
                </a:ext>
              </a:extLst>
            </p:cNvPr>
            <p:cNvSpPr/>
            <p:nvPr/>
          </p:nvSpPr>
          <p:spPr>
            <a:xfrm>
              <a:off x="7869059" y="3118009"/>
              <a:ext cx="3572" cy="1786"/>
            </a:xfrm>
            <a:custGeom>
              <a:avLst/>
              <a:gdLst/>
              <a:ahLst/>
              <a:cxnLst/>
              <a:rect l="l" t="t" r="r" b="b"/>
              <a:pathLst>
                <a:path w="3572" h="1786">
                  <a:moveTo>
                    <a:pt x="0" y="0"/>
                  </a:moveTo>
                  <a:lnTo>
                    <a:pt x="3572" y="893"/>
                  </a:lnTo>
                  <a:lnTo>
                    <a:pt x="893" y="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29" name="Freeform: Shape 3728">
              <a:extLst>
                <a:ext uri="{FF2B5EF4-FFF2-40B4-BE49-F238E27FC236}">
                  <a16:creationId xmlns:a16="http://schemas.microsoft.com/office/drawing/2014/main" id="{42112262-BC0A-4DEE-9776-3657C5CCF194}"/>
                </a:ext>
              </a:extLst>
            </p:cNvPr>
            <p:cNvSpPr/>
            <p:nvPr/>
          </p:nvSpPr>
          <p:spPr>
            <a:xfrm>
              <a:off x="6857921" y="3122250"/>
              <a:ext cx="80367" cy="57150"/>
            </a:xfrm>
            <a:custGeom>
              <a:avLst/>
              <a:gdLst/>
              <a:ahLst/>
              <a:cxnLst/>
              <a:rect l="l" t="t" r="r" b="b"/>
              <a:pathLst>
                <a:path w="80367" h="57150">
                  <a:moveTo>
                    <a:pt x="60722" y="0"/>
                  </a:moveTo>
                  <a:cubicBezTo>
                    <a:pt x="65336" y="1191"/>
                    <a:pt x="69503" y="2679"/>
                    <a:pt x="73223" y="4465"/>
                  </a:cubicBezTo>
                  <a:lnTo>
                    <a:pt x="79474" y="5358"/>
                  </a:lnTo>
                  <a:lnTo>
                    <a:pt x="80367" y="8930"/>
                  </a:lnTo>
                  <a:lnTo>
                    <a:pt x="79474" y="13395"/>
                  </a:lnTo>
                  <a:lnTo>
                    <a:pt x="55364" y="25004"/>
                  </a:lnTo>
                  <a:lnTo>
                    <a:pt x="45541" y="33040"/>
                  </a:lnTo>
                  <a:lnTo>
                    <a:pt x="13395" y="53579"/>
                  </a:lnTo>
                  <a:lnTo>
                    <a:pt x="0" y="57150"/>
                  </a:lnTo>
                  <a:cubicBezTo>
                    <a:pt x="298" y="51793"/>
                    <a:pt x="2084" y="47625"/>
                    <a:pt x="5358" y="44649"/>
                  </a:cubicBezTo>
                  <a:lnTo>
                    <a:pt x="63401" y="9823"/>
                  </a:lnTo>
                  <a:cubicBezTo>
                    <a:pt x="61912" y="6847"/>
                    <a:pt x="61020" y="3572"/>
                    <a:pt x="6072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28" name="Freeform: Shape 3727">
              <a:extLst>
                <a:ext uri="{FF2B5EF4-FFF2-40B4-BE49-F238E27FC236}">
                  <a16:creationId xmlns:a16="http://schemas.microsoft.com/office/drawing/2014/main" id="{88716D2B-B1D4-46CE-B4F2-71A953A219F0}"/>
                </a:ext>
              </a:extLst>
            </p:cNvPr>
            <p:cNvSpPr/>
            <p:nvPr/>
          </p:nvSpPr>
          <p:spPr>
            <a:xfrm>
              <a:off x="7343919" y="3122474"/>
              <a:ext cx="2679" cy="3572"/>
            </a:xfrm>
            <a:custGeom>
              <a:avLst/>
              <a:gdLst/>
              <a:ahLst/>
              <a:cxnLst/>
              <a:rect l="l" t="t" r="r" b="b"/>
              <a:pathLst>
                <a:path w="2679" h="3572">
                  <a:moveTo>
                    <a:pt x="0" y="0"/>
                  </a:moveTo>
                  <a:lnTo>
                    <a:pt x="2679" y="0"/>
                  </a:lnTo>
                  <a:lnTo>
                    <a:pt x="1786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27" name="Freeform: Shape 3726">
              <a:extLst>
                <a:ext uri="{FF2B5EF4-FFF2-40B4-BE49-F238E27FC236}">
                  <a16:creationId xmlns:a16="http://schemas.microsoft.com/office/drawing/2014/main" id="{C5492F19-C992-47F1-9B9D-16704A339D82}"/>
                </a:ext>
              </a:extLst>
            </p:cNvPr>
            <p:cNvSpPr/>
            <p:nvPr/>
          </p:nvSpPr>
          <p:spPr>
            <a:xfrm>
              <a:off x="8648844" y="3122474"/>
              <a:ext cx="2679" cy="3572"/>
            </a:xfrm>
            <a:custGeom>
              <a:avLst/>
              <a:gdLst/>
              <a:ahLst/>
              <a:cxnLst/>
              <a:rect l="l" t="t" r="r" b="b"/>
              <a:pathLst>
                <a:path w="2679" h="3572">
                  <a:moveTo>
                    <a:pt x="0" y="0"/>
                  </a:moveTo>
                  <a:lnTo>
                    <a:pt x="2679" y="0"/>
                  </a:lnTo>
                  <a:lnTo>
                    <a:pt x="1786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26" name="Freeform: Shape 3725">
              <a:extLst>
                <a:ext uri="{FF2B5EF4-FFF2-40B4-BE49-F238E27FC236}">
                  <a16:creationId xmlns:a16="http://schemas.microsoft.com/office/drawing/2014/main" id="{EE95FF77-AA5B-46E2-9E68-8F0C63AE9CDC}"/>
                </a:ext>
              </a:extLst>
            </p:cNvPr>
            <p:cNvSpPr/>
            <p:nvPr/>
          </p:nvSpPr>
          <p:spPr>
            <a:xfrm>
              <a:off x="8280718" y="3126940"/>
              <a:ext cx="8036" cy="8929"/>
            </a:xfrm>
            <a:custGeom>
              <a:avLst/>
              <a:gdLst/>
              <a:ahLst/>
              <a:cxnLst/>
              <a:rect l="l" t="t" r="r" b="b"/>
              <a:pathLst>
                <a:path w="8036" h="8929">
                  <a:moveTo>
                    <a:pt x="5358" y="0"/>
                  </a:moveTo>
                  <a:cubicBezTo>
                    <a:pt x="6995" y="1934"/>
                    <a:pt x="7888" y="4018"/>
                    <a:pt x="8036" y="6250"/>
                  </a:cubicBezTo>
                  <a:lnTo>
                    <a:pt x="3572" y="8929"/>
                  </a:lnTo>
                  <a:cubicBezTo>
                    <a:pt x="1786" y="6399"/>
                    <a:pt x="595" y="3720"/>
                    <a:pt x="0" y="892"/>
                  </a:cubicBez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25" name="Freeform: Shape 3724">
              <a:extLst>
                <a:ext uri="{FF2B5EF4-FFF2-40B4-BE49-F238E27FC236}">
                  <a16:creationId xmlns:a16="http://schemas.microsoft.com/office/drawing/2014/main" id="{7D182BA8-B899-46D2-A3D1-84B5FA418B08}"/>
                </a:ext>
              </a:extLst>
            </p:cNvPr>
            <p:cNvSpPr/>
            <p:nvPr/>
          </p:nvSpPr>
          <p:spPr>
            <a:xfrm>
              <a:off x="8303042" y="3126940"/>
              <a:ext cx="5358" cy="5357"/>
            </a:xfrm>
            <a:custGeom>
              <a:avLst/>
              <a:gdLst/>
              <a:ahLst/>
              <a:cxnLst/>
              <a:rect l="l" t="t" r="r" b="b"/>
              <a:pathLst>
                <a:path w="5358" h="5357">
                  <a:moveTo>
                    <a:pt x="0" y="0"/>
                  </a:moveTo>
                  <a:cubicBezTo>
                    <a:pt x="2530" y="892"/>
                    <a:pt x="4316" y="2381"/>
                    <a:pt x="5358" y="4464"/>
                  </a:cubicBezTo>
                  <a:lnTo>
                    <a:pt x="893" y="5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24" name="Freeform: Shape 3723">
              <a:extLst>
                <a:ext uri="{FF2B5EF4-FFF2-40B4-BE49-F238E27FC236}">
                  <a16:creationId xmlns:a16="http://schemas.microsoft.com/office/drawing/2014/main" id="{F2697270-E94D-45D5-9255-242A25903238}"/>
                </a:ext>
              </a:extLst>
            </p:cNvPr>
            <p:cNvSpPr/>
            <p:nvPr/>
          </p:nvSpPr>
          <p:spPr>
            <a:xfrm>
              <a:off x="7958356" y="3128724"/>
              <a:ext cx="12502" cy="10716"/>
            </a:xfrm>
            <a:custGeom>
              <a:avLst/>
              <a:gdLst/>
              <a:ahLst/>
              <a:cxnLst/>
              <a:rect l="l" t="t" r="r" b="b"/>
              <a:pathLst>
                <a:path w="12502" h="10716">
                  <a:moveTo>
                    <a:pt x="893" y="0"/>
                  </a:moveTo>
                  <a:lnTo>
                    <a:pt x="12502" y="0"/>
                  </a:lnTo>
                  <a:cubicBezTo>
                    <a:pt x="11758" y="3126"/>
                    <a:pt x="10567" y="5805"/>
                    <a:pt x="8930" y="8037"/>
                  </a:cubicBezTo>
                  <a:lnTo>
                    <a:pt x="893" y="10716"/>
                  </a:lnTo>
                  <a:lnTo>
                    <a:pt x="0" y="803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23" name="Freeform: Shape 3722">
              <a:extLst>
                <a:ext uri="{FF2B5EF4-FFF2-40B4-BE49-F238E27FC236}">
                  <a16:creationId xmlns:a16="http://schemas.microsoft.com/office/drawing/2014/main" id="{FECECD22-F75B-43CA-9059-669F62A36017}"/>
                </a:ext>
              </a:extLst>
            </p:cNvPr>
            <p:cNvSpPr/>
            <p:nvPr/>
          </p:nvSpPr>
          <p:spPr>
            <a:xfrm>
              <a:off x="7377852" y="3137654"/>
              <a:ext cx="16073" cy="10716"/>
            </a:xfrm>
            <a:custGeom>
              <a:avLst/>
              <a:gdLst/>
              <a:ahLst/>
              <a:cxnLst/>
              <a:rect l="l" t="t" r="r" b="b"/>
              <a:pathLst>
                <a:path w="16073" h="10716">
                  <a:moveTo>
                    <a:pt x="3572" y="0"/>
                  </a:moveTo>
                  <a:lnTo>
                    <a:pt x="16073" y="893"/>
                  </a:lnTo>
                  <a:cubicBezTo>
                    <a:pt x="14734" y="4316"/>
                    <a:pt x="12948" y="6995"/>
                    <a:pt x="10716" y="8930"/>
                  </a:cubicBezTo>
                  <a:lnTo>
                    <a:pt x="8037" y="9823"/>
                  </a:lnTo>
                  <a:lnTo>
                    <a:pt x="6251" y="9823"/>
                  </a:lnTo>
                  <a:lnTo>
                    <a:pt x="4465" y="10716"/>
                  </a:lnTo>
                  <a:lnTo>
                    <a:pt x="0" y="9823"/>
                  </a:lnTo>
                  <a:cubicBezTo>
                    <a:pt x="893" y="6251"/>
                    <a:pt x="2084" y="2977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22" name="Freeform: Shape 3721">
              <a:extLst>
                <a:ext uri="{FF2B5EF4-FFF2-40B4-BE49-F238E27FC236}">
                  <a16:creationId xmlns:a16="http://schemas.microsoft.com/office/drawing/2014/main" id="{C443FBEE-52C6-44EA-9FCB-B6BD16E9B2CB}"/>
                </a:ext>
              </a:extLst>
            </p:cNvPr>
            <p:cNvSpPr/>
            <p:nvPr/>
          </p:nvSpPr>
          <p:spPr>
            <a:xfrm>
              <a:off x="8682777" y="3137654"/>
              <a:ext cx="16073" cy="10716"/>
            </a:xfrm>
            <a:custGeom>
              <a:avLst/>
              <a:gdLst/>
              <a:ahLst/>
              <a:cxnLst/>
              <a:rect l="l" t="t" r="r" b="b"/>
              <a:pathLst>
                <a:path w="16073" h="10716">
                  <a:moveTo>
                    <a:pt x="3571" y="0"/>
                  </a:moveTo>
                  <a:lnTo>
                    <a:pt x="16073" y="893"/>
                  </a:lnTo>
                  <a:cubicBezTo>
                    <a:pt x="14734" y="4316"/>
                    <a:pt x="12948" y="6995"/>
                    <a:pt x="10715" y="8930"/>
                  </a:cubicBezTo>
                  <a:lnTo>
                    <a:pt x="8037" y="9823"/>
                  </a:lnTo>
                  <a:lnTo>
                    <a:pt x="6251" y="9823"/>
                  </a:lnTo>
                  <a:lnTo>
                    <a:pt x="4465" y="10716"/>
                  </a:lnTo>
                  <a:lnTo>
                    <a:pt x="0" y="9823"/>
                  </a:lnTo>
                  <a:cubicBezTo>
                    <a:pt x="893" y="6251"/>
                    <a:pt x="2083" y="2977"/>
                    <a:pt x="35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21" name="Freeform: Shape 3720">
              <a:extLst>
                <a:ext uri="{FF2B5EF4-FFF2-40B4-BE49-F238E27FC236}">
                  <a16:creationId xmlns:a16="http://schemas.microsoft.com/office/drawing/2014/main" id="{3CC61848-EE27-4865-8E8C-DEB8D868A2AA}"/>
                </a:ext>
              </a:extLst>
            </p:cNvPr>
            <p:cNvSpPr/>
            <p:nvPr/>
          </p:nvSpPr>
          <p:spPr>
            <a:xfrm>
              <a:off x="7269803" y="3139440"/>
              <a:ext cx="9822" cy="8930"/>
            </a:xfrm>
            <a:custGeom>
              <a:avLst/>
              <a:gdLst/>
              <a:ahLst/>
              <a:cxnLst/>
              <a:rect l="l" t="t" r="r" b="b"/>
              <a:pathLst>
                <a:path w="9822" h="8930">
                  <a:moveTo>
                    <a:pt x="4465" y="0"/>
                  </a:moveTo>
                  <a:lnTo>
                    <a:pt x="8929" y="0"/>
                  </a:lnTo>
                  <a:lnTo>
                    <a:pt x="9822" y="7144"/>
                  </a:lnTo>
                  <a:lnTo>
                    <a:pt x="5358" y="8930"/>
                  </a:lnTo>
                  <a:lnTo>
                    <a:pt x="0" y="8037"/>
                  </a:lnTo>
                  <a:cubicBezTo>
                    <a:pt x="893" y="5060"/>
                    <a:pt x="2381" y="2381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20" name="Freeform: Shape 3719">
              <a:extLst>
                <a:ext uri="{FF2B5EF4-FFF2-40B4-BE49-F238E27FC236}">
                  <a16:creationId xmlns:a16="http://schemas.microsoft.com/office/drawing/2014/main" id="{9D7A3021-CC02-4DF2-881D-002DD165A8C4}"/>
                </a:ext>
              </a:extLst>
            </p:cNvPr>
            <p:cNvSpPr/>
            <p:nvPr/>
          </p:nvSpPr>
          <p:spPr>
            <a:xfrm>
              <a:off x="8574728" y="3139440"/>
              <a:ext cx="9822" cy="8930"/>
            </a:xfrm>
            <a:custGeom>
              <a:avLst/>
              <a:gdLst/>
              <a:ahLst/>
              <a:cxnLst/>
              <a:rect l="l" t="t" r="r" b="b"/>
              <a:pathLst>
                <a:path w="9822" h="8930">
                  <a:moveTo>
                    <a:pt x="4464" y="0"/>
                  </a:moveTo>
                  <a:lnTo>
                    <a:pt x="8929" y="0"/>
                  </a:lnTo>
                  <a:lnTo>
                    <a:pt x="9822" y="7144"/>
                  </a:lnTo>
                  <a:lnTo>
                    <a:pt x="5357" y="8930"/>
                  </a:lnTo>
                  <a:lnTo>
                    <a:pt x="0" y="8037"/>
                  </a:lnTo>
                  <a:cubicBezTo>
                    <a:pt x="892" y="5060"/>
                    <a:pt x="2381" y="2381"/>
                    <a:pt x="44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19" name="Freeform: Shape 3718">
              <a:extLst>
                <a:ext uri="{FF2B5EF4-FFF2-40B4-BE49-F238E27FC236}">
                  <a16:creationId xmlns:a16="http://schemas.microsoft.com/office/drawing/2014/main" id="{CB063B1E-C38B-4A33-8B1A-66FE2C8FB47A}"/>
                </a:ext>
              </a:extLst>
            </p:cNvPr>
            <p:cNvSpPr/>
            <p:nvPr/>
          </p:nvSpPr>
          <p:spPr>
            <a:xfrm>
              <a:off x="6946325" y="3141004"/>
              <a:ext cx="7144" cy="6251"/>
            </a:xfrm>
            <a:custGeom>
              <a:avLst/>
              <a:gdLst/>
              <a:ahLst/>
              <a:cxnLst/>
              <a:rect l="l" t="t" r="r" b="b"/>
              <a:pathLst>
                <a:path w="7144" h="6251">
                  <a:moveTo>
                    <a:pt x="0" y="0"/>
                  </a:moveTo>
                  <a:cubicBezTo>
                    <a:pt x="3869" y="297"/>
                    <a:pt x="6251" y="2083"/>
                    <a:pt x="7144" y="5358"/>
                  </a:cubicBezTo>
                  <a:lnTo>
                    <a:pt x="5358" y="6251"/>
                  </a:lnTo>
                  <a:lnTo>
                    <a:pt x="893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18" name="Freeform: Shape 3717">
              <a:extLst>
                <a:ext uri="{FF2B5EF4-FFF2-40B4-BE49-F238E27FC236}">
                  <a16:creationId xmlns:a16="http://schemas.microsoft.com/office/drawing/2014/main" id="{F85A6FB3-DEB7-46C6-A56E-0E1027FEE25F}"/>
                </a:ext>
              </a:extLst>
            </p:cNvPr>
            <p:cNvSpPr/>
            <p:nvPr/>
          </p:nvSpPr>
          <p:spPr>
            <a:xfrm>
              <a:off x="7973537" y="3141226"/>
              <a:ext cx="11608" cy="8930"/>
            </a:xfrm>
            <a:custGeom>
              <a:avLst/>
              <a:gdLst/>
              <a:ahLst/>
              <a:cxnLst/>
              <a:rect l="l" t="t" r="r" b="b"/>
              <a:pathLst>
                <a:path w="11608" h="8930">
                  <a:moveTo>
                    <a:pt x="5357" y="0"/>
                  </a:moveTo>
                  <a:cubicBezTo>
                    <a:pt x="8334" y="1488"/>
                    <a:pt x="10418" y="3572"/>
                    <a:pt x="11608" y="6251"/>
                  </a:cubicBezTo>
                  <a:lnTo>
                    <a:pt x="6250" y="8037"/>
                  </a:lnTo>
                  <a:lnTo>
                    <a:pt x="4464" y="8037"/>
                  </a:lnTo>
                  <a:lnTo>
                    <a:pt x="2678" y="8930"/>
                  </a:lnTo>
                  <a:lnTo>
                    <a:pt x="0" y="7144"/>
                  </a:lnTo>
                  <a:cubicBezTo>
                    <a:pt x="1637" y="4316"/>
                    <a:pt x="3423" y="1935"/>
                    <a:pt x="535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17" name="Freeform: Shape 3716">
              <a:extLst>
                <a:ext uri="{FF2B5EF4-FFF2-40B4-BE49-F238E27FC236}">
                  <a16:creationId xmlns:a16="http://schemas.microsoft.com/office/drawing/2014/main" id="{08B5E3D9-E4AF-4D37-BF9F-1E45BAB7D1E9}"/>
                </a:ext>
              </a:extLst>
            </p:cNvPr>
            <p:cNvSpPr/>
            <p:nvPr/>
          </p:nvSpPr>
          <p:spPr>
            <a:xfrm>
              <a:off x="8994646" y="3141897"/>
              <a:ext cx="21431" cy="26789"/>
            </a:xfrm>
            <a:custGeom>
              <a:avLst/>
              <a:gdLst/>
              <a:ahLst/>
              <a:cxnLst/>
              <a:rect l="l" t="t" r="r" b="b"/>
              <a:pathLst>
                <a:path w="21431" h="26789">
                  <a:moveTo>
                    <a:pt x="0" y="0"/>
                  </a:moveTo>
                  <a:cubicBezTo>
                    <a:pt x="1935" y="2679"/>
                    <a:pt x="3126" y="5358"/>
                    <a:pt x="3572" y="8036"/>
                  </a:cubicBezTo>
                  <a:lnTo>
                    <a:pt x="18752" y="17859"/>
                  </a:lnTo>
                  <a:cubicBezTo>
                    <a:pt x="20240" y="20985"/>
                    <a:pt x="21134" y="23961"/>
                    <a:pt x="21431" y="26789"/>
                  </a:cubicBezTo>
                  <a:cubicBezTo>
                    <a:pt x="19199" y="25747"/>
                    <a:pt x="17413" y="24259"/>
                    <a:pt x="16074" y="22324"/>
                  </a:cubicBezTo>
                  <a:lnTo>
                    <a:pt x="6251" y="19645"/>
                  </a:lnTo>
                  <a:cubicBezTo>
                    <a:pt x="3870" y="17115"/>
                    <a:pt x="2381" y="14436"/>
                    <a:pt x="1786" y="116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16" name="Freeform: Shape 3715">
              <a:extLst>
                <a:ext uri="{FF2B5EF4-FFF2-40B4-BE49-F238E27FC236}">
                  <a16:creationId xmlns:a16="http://schemas.microsoft.com/office/drawing/2014/main" id="{0849CA75-AC09-4E37-A535-1BA440622502}"/>
                </a:ext>
              </a:extLst>
            </p:cNvPr>
            <p:cNvSpPr/>
            <p:nvPr/>
          </p:nvSpPr>
          <p:spPr>
            <a:xfrm>
              <a:off x="7373387" y="3144798"/>
              <a:ext cx="76795" cy="55364"/>
            </a:xfrm>
            <a:custGeom>
              <a:avLst/>
              <a:gdLst/>
              <a:ahLst/>
              <a:cxnLst/>
              <a:rect l="l" t="t" r="r" b="b"/>
              <a:pathLst>
                <a:path w="76795" h="55364">
                  <a:moveTo>
                    <a:pt x="58043" y="0"/>
                  </a:moveTo>
                  <a:lnTo>
                    <a:pt x="76795" y="6251"/>
                  </a:lnTo>
                  <a:lnTo>
                    <a:pt x="75010" y="12501"/>
                  </a:lnTo>
                  <a:lnTo>
                    <a:pt x="66080" y="20538"/>
                  </a:lnTo>
                  <a:lnTo>
                    <a:pt x="34826" y="40184"/>
                  </a:lnTo>
                  <a:cubicBezTo>
                    <a:pt x="31254" y="42714"/>
                    <a:pt x="27682" y="44797"/>
                    <a:pt x="24110" y="46434"/>
                  </a:cubicBezTo>
                  <a:cubicBezTo>
                    <a:pt x="20538" y="48964"/>
                    <a:pt x="16967" y="51048"/>
                    <a:pt x="13395" y="52685"/>
                  </a:cubicBezTo>
                  <a:cubicBezTo>
                    <a:pt x="8781" y="54173"/>
                    <a:pt x="4614" y="55066"/>
                    <a:pt x="893" y="55364"/>
                  </a:cubicBezTo>
                  <a:lnTo>
                    <a:pt x="0" y="49113"/>
                  </a:lnTo>
                  <a:lnTo>
                    <a:pt x="5358" y="44648"/>
                  </a:lnTo>
                  <a:lnTo>
                    <a:pt x="35719" y="24110"/>
                  </a:lnTo>
                  <a:cubicBezTo>
                    <a:pt x="39291" y="21729"/>
                    <a:pt x="42863" y="19645"/>
                    <a:pt x="46435" y="17859"/>
                  </a:cubicBezTo>
                  <a:cubicBezTo>
                    <a:pt x="50453" y="15627"/>
                    <a:pt x="54322" y="13841"/>
                    <a:pt x="58043" y="12501"/>
                  </a:cubicBezTo>
                  <a:lnTo>
                    <a:pt x="59829" y="9823"/>
                  </a:lnTo>
                  <a:cubicBezTo>
                    <a:pt x="58638" y="6697"/>
                    <a:pt x="58043" y="3423"/>
                    <a:pt x="580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15" name="Freeform: Shape 3714">
              <a:extLst>
                <a:ext uri="{FF2B5EF4-FFF2-40B4-BE49-F238E27FC236}">
                  <a16:creationId xmlns:a16="http://schemas.microsoft.com/office/drawing/2014/main" id="{4CCCA4FD-4C4F-4BFA-BA3A-F8AA7D074866}"/>
                </a:ext>
              </a:extLst>
            </p:cNvPr>
            <p:cNvSpPr/>
            <p:nvPr/>
          </p:nvSpPr>
          <p:spPr>
            <a:xfrm>
              <a:off x="8678312" y="3144798"/>
              <a:ext cx="76795" cy="55364"/>
            </a:xfrm>
            <a:custGeom>
              <a:avLst/>
              <a:gdLst/>
              <a:ahLst/>
              <a:cxnLst/>
              <a:rect l="l" t="t" r="r" b="b"/>
              <a:pathLst>
                <a:path w="76795" h="55364">
                  <a:moveTo>
                    <a:pt x="58043" y="0"/>
                  </a:moveTo>
                  <a:lnTo>
                    <a:pt x="76795" y="6251"/>
                  </a:lnTo>
                  <a:lnTo>
                    <a:pt x="75009" y="12501"/>
                  </a:lnTo>
                  <a:lnTo>
                    <a:pt x="66080" y="20538"/>
                  </a:lnTo>
                  <a:lnTo>
                    <a:pt x="34826" y="40184"/>
                  </a:lnTo>
                  <a:cubicBezTo>
                    <a:pt x="31254" y="42714"/>
                    <a:pt x="27682" y="44797"/>
                    <a:pt x="24110" y="46434"/>
                  </a:cubicBezTo>
                  <a:cubicBezTo>
                    <a:pt x="20538" y="48964"/>
                    <a:pt x="16966" y="51048"/>
                    <a:pt x="13394" y="52685"/>
                  </a:cubicBezTo>
                  <a:cubicBezTo>
                    <a:pt x="8781" y="54173"/>
                    <a:pt x="4614" y="55066"/>
                    <a:pt x="893" y="55364"/>
                  </a:cubicBezTo>
                  <a:lnTo>
                    <a:pt x="0" y="49113"/>
                  </a:lnTo>
                  <a:lnTo>
                    <a:pt x="5358" y="44648"/>
                  </a:lnTo>
                  <a:lnTo>
                    <a:pt x="35718" y="24110"/>
                  </a:lnTo>
                  <a:cubicBezTo>
                    <a:pt x="39290" y="21729"/>
                    <a:pt x="42862" y="19645"/>
                    <a:pt x="46434" y="17859"/>
                  </a:cubicBezTo>
                  <a:cubicBezTo>
                    <a:pt x="50452" y="15627"/>
                    <a:pt x="54322" y="13841"/>
                    <a:pt x="58043" y="12501"/>
                  </a:cubicBezTo>
                  <a:lnTo>
                    <a:pt x="59829" y="9823"/>
                  </a:lnTo>
                  <a:cubicBezTo>
                    <a:pt x="58638" y="6697"/>
                    <a:pt x="58043" y="3423"/>
                    <a:pt x="580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14" name="Freeform: Shape 3713">
              <a:extLst>
                <a:ext uri="{FF2B5EF4-FFF2-40B4-BE49-F238E27FC236}">
                  <a16:creationId xmlns:a16="http://schemas.microsoft.com/office/drawing/2014/main" id="{224BD047-D01B-4B9F-BAD4-85F280D984BB}"/>
                </a:ext>
              </a:extLst>
            </p:cNvPr>
            <p:cNvSpPr/>
            <p:nvPr/>
          </p:nvSpPr>
          <p:spPr>
            <a:xfrm>
              <a:off x="9245570" y="3152611"/>
              <a:ext cx="2679" cy="7144"/>
            </a:xfrm>
            <a:custGeom>
              <a:avLst/>
              <a:gdLst/>
              <a:ahLst/>
              <a:cxnLst/>
              <a:rect l="l" t="t" r="r" b="b"/>
              <a:pathLst>
                <a:path w="2679" h="7144">
                  <a:moveTo>
                    <a:pt x="0" y="0"/>
                  </a:moveTo>
                  <a:lnTo>
                    <a:pt x="2679" y="1786"/>
                  </a:lnTo>
                  <a:cubicBezTo>
                    <a:pt x="2233" y="4019"/>
                    <a:pt x="1340" y="5805"/>
                    <a:pt x="0" y="71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13" name="Freeform: Shape 3712">
              <a:extLst>
                <a:ext uri="{FF2B5EF4-FFF2-40B4-BE49-F238E27FC236}">
                  <a16:creationId xmlns:a16="http://schemas.microsoft.com/office/drawing/2014/main" id="{1F8CA837-3899-49FF-ADC5-C0AB7BDAC8E0}"/>
                </a:ext>
              </a:extLst>
            </p:cNvPr>
            <p:cNvSpPr/>
            <p:nvPr/>
          </p:nvSpPr>
          <p:spPr>
            <a:xfrm>
              <a:off x="6964184" y="3157969"/>
              <a:ext cx="24110" cy="58936"/>
            </a:xfrm>
            <a:custGeom>
              <a:avLst/>
              <a:gdLst/>
              <a:ahLst/>
              <a:cxnLst/>
              <a:rect l="l" t="t" r="r" b="b"/>
              <a:pathLst>
                <a:path w="24110" h="58936">
                  <a:moveTo>
                    <a:pt x="9823" y="0"/>
                  </a:moveTo>
                  <a:lnTo>
                    <a:pt x="20539" y="1786"/>
                  </a:lnTo>
                  <a:cubicBezTo>
                    <a:pt x="22027" y="4912"/>
                    <a:pt x="22920" y="7888"/>
                    <a:pt x="23217" y="10716"/>
                  </a:cubicBezTo>
                  <a:lnTo>
                    <a:pt x="23217" y="23217"/>
                  </a:lnTo>
                  <a:lnTo>
                    <a:pt x="10716" y="23217"/>
                  </a:lnTo>
                  <a:cubicBezTo>
                    <a:pt x="8781" y="26343"/>
                    <a:pt x="7293" y="29319"/>
                    <a:pt x="6251" y="32147"/>
                  </a:cubicBezTo>
                  <a:lnTo>
                    <a:pt x="13395" y="38398"/>
                  </a:lnTo>
                  <a:lnTo>
                    <a:pt x="21432" y="42863"/>
                  </a:lnTo>
                  <a:cubicBezTo>
                    <a:pt x="22920" y="45988"/>
                    <a:pt x="23813" y="48965"/>
                    <a:pt x="24110" y="51792"/>
                  </a:cubicBezTo>
                  <a:lnTo>
                    <a:pt x="18753" y="58936"/>
                  </a:lnTo>
                  <a:lnTo>
                    <a:pt x="8930" y="58043"/>
                  </a:lnTo>
                  <a:lnTo>
                    <a:pt x="5358" y="48221"/>
                  </a:lnTo>
                  <a:lnTo>
                    <a:pt x="3572" y="37505"/>
                  </a:lnTo>
                  <a:cubicBezTo>
                    <a:pt x="2679" y="34082"/>
                    <a:pt x="2084" y="30510"/>
                    <a:pt x="1786" y="26789"/>
                  </a:cubicBezTo>
                  <a:lnTo>
                    <a:pt x="0" y="16074"/>
                  </a:lnTo>
                  <a:lnTo>
                    <a:pt x="0" y="3572"/>
                  </a:lnTo>
                  <a:cubicBezTo>
                    <a:pt x="3423" y="1637"/>
                    <a:pt x="6698" y="447"/>
                    <a:pt x="9823" y="0"/>
                  </a:cubicBezTo>
                  <a:close/>
                  <a:moveTo>
                    <a:pt x="12502" y="8930"/>
                  </a:moveTo>
                  <a:lnTo>
                    <a:pt x="11609" y="9823"/>
                  </a:lnTo>
                  <a:lnTo>
                    <a:pt x="8037" y="9823"/>
                  </a:lnTo>
                  <a:cubicBezTo>
                    <a:pt x="8483" y="12055"/>
                    <a:pt x="9376" y="13841"/>
                    <a:pt x="10716" y="15181"/>
                  </a:cubicBezTo>
                  <a:lnTo>
                    <a:pt x="14288" y="13395"/>
                  </a:lnTo>
                  <a:cubicBezTo>
                    <a:pt x="14139" y="11609"/>
                    <a:pt x="13544" y="10121"/>
                    <a:pt x="12502" y="893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12" name="Freeform: Shape 3711">
              <a:extLst>
                <a:ext uri="{FF2B5EF4-FFF2-40B4-BE49-F238E27FC236}">
                  <a16:creationId xmlns:a16="http://schemas.microsoft.com/office/drawing/2014/main" id="{F3C83E44-C16F-4013-A13B-1460C0701BA5}"/>
                </a:ext>
              </a:extLst>
            </p:cNvPr>
            <p:cNvSpPr/>
            <p:nvPr/>
          </p:nvSpPr>
          <p:spPr>
            <a:xfrm>
              <a:off x="7341240" y="3158193"/>
              <a:ext cx="7144" cy="9823"/>
            </a:xfrm>
            <a:custGeom>
              <a:avLst/>
              <a:gdLst/>
              <a:ahLst/>
              <a:cxnLst/>
              <a:rect l="l" t="t" r="r" b="b"/>
              <a:pathLst>
                <a:path w="7144" h="9823">
                  <a:moveTo>
                    <a:pt x="4465" y="0"/>
                  </a:moveTo>
                  <a:cubicBezTo>
                    <a:pt x="5656" y="447"/>
                    <a:pt x="6549" y="1042"/>
                    <a:pt x="7144" y="1786"/>
                  </a:cubicBezTo>
                  <a:lnTo>
                    <a:pt x="7144" y="9823"/>
                  </a:lnTo>
                  <a:lnTo>
                    <a:pt x="3572" y="9823"/>
                  </a:lnTo>
                  <a:cubicBezTo>
                    <a:pt x="1489" y="6995"/>
                    <a:pt x="298" y="4019"/>
                    <a:pt x="0" y="893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11" name="Freeform: Shape 3710">
              <a:extLst>
                <a:ext uri="{FF2B5EF4-FFF2-40B4-BE49-F238E27FC236}">
                  <a16:creationId xmlns:a16="http://schemas.microsoft.com/office/drawing/2014/main" id="{EEE0AFE8-D532-44EB-AF22-4D2AC8C710CB}"/>
                </a:ext>
              </a:extLst>
            </p:cNvPr>
            <p:cNvSpPr/>
            <p:nvPr/>
          </p:nvSpPr>
          <p:spPr>
            <a:xfrm>
              <a:off x="8646165" y="3158193"/>
              <a:ext cx="7144" cy="9823"/>
            </a:xfrm>
            <a:custGeom>
              <a:avLst/>
              <a:gdLst/>
              <a:ahLst/>
              <a:cxnLst/>
              <a:rect l="l" t="t" r="r" b="b"/>
              <a:pathLst>
                <a:path w="7144" h="9823">
                  <a:moveTo>
                    <a:pt x="4465" y="0"/>
                  </a:moveTo>
                  <a:cubicBezTo>
                    <a:pt x="5655" y="447"/>
                    <a:pt x="6549" y="1042"/>
                    <a:pt x="7144" y="1786"/>
                  </a:cubicBezTo>
                  <a:lnTo>
                    <a:pt x="7144" y="9823"/>
                  </a:lnTo>
                  <a:lnTo>
                    <a:pt x="3572" y="9823"/>
                  </a:lnTo>
                  <a:cubicBezTo>
                    <a:pt x="1488" y="6995"/>
                    <a:pt x="297" y="4019"/>
                    <a:pt x="0" y="893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10" name="Freeform: Shape 3709">
              <a:extLst>
                <a:ext uri="{FF2B5EF4-FFF2-40B4-BE49-F238E27FC236}">
                  <a16:creationId xmlns:a16="http://schemas.microsoft.com/office/drawing/2014/main" id="{DABF98BC-85B6-4938-98AD-0E81B39F8FF6}"/>
                </a:ext>
              </a:extLst>
            </p:cNvPr>
            <p:cNvSpPr/>
            <p:nvPr/>
          </p:nvSpPr>
          <p:spPr>
            <a:xfrm>
              <a:off x="8018185" y="3159085"/>
              <a:ext cx="1786" cy="1786"/>
            </a:xfrm>
            <a:custGeom>
              <a:avLst/>
              <a:gdLst/>
              <a:ahLst/>
              <a:cxnLst/>
              <a:rect l="l" t="t" r="r" b="b"/>
              <a:pathLst>
                <a:path w="1786" h="1786">
                  <a:moveTo>
                    <a:pt x="0" y="0"/>
                  </a:moveTo>
                  <a:lnTo>
                    <a:pt x="1786" y="893"/>
                  </a:lnTo>
                  <a:lnTo>
                    <a:pt x="0" y="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B9B40FE6-FAC3-4265-9A4A-1E5253FCB8C5}"/>
                </a:ext>
              </a:extLst>
            </p:cNvPr>
            <p:cNvSpPr/>
            <p:nvPr/>
          </p:nvSpPr>
          <p:spPr>
            <a:xfrm>
              <a:off x="7204616" y="3162657"/>
              <a:ext cx="9823" cy="47328"/>
            </a:xfrm>
            <a:custGeom>
              <a:avLst/>
              <a:gdLst/>
              <a:ahLst/>
              <a:cxnLst/>
              <a:rect l="l" t="t" r="r" b="b"/>
              <a:pathLst>
                <a:path w="9823" h="47328">
                  <a:moveTo>
                    <a:pt x="3572" y="0"/>
                  </a:moveTo>
                  <a:cubicBezTo>
                    <a:pt x="5953" y="3126"/>
                    <a:pt x="7739" y="6400"/>
                    <a:pt x="8930" y="9823"/>
                  </a:cubicBezTo>
                  <a:lnTo>
                    <a:pt x="7144" y="18753"/>
                  </a:lnTo>
                  <a:lnTo>
                    <a:pt x="8037" y="22325"/>
                  </a:lnTo>
                  <a:lnTo>
                    <a:pt x="9823" y="25003"/>
                  </a:lnTo>
                  <a:lnTo>
                    <a:pt x="8930" y="34826"/>
                  </a:lnTo>
                  <a:lnTo>
                    <a:pt x="4465" y="40184"/>
                  </a:lnTo>
                  <a:lnTo>
                    <a:pt x="8037" y="43756"/>
                  </a:lnTo>
                  <a:cubicBezTo>
                    <a:pt x="6102" y="45839"/>
                    <a:pt x="4018" y="47030"/>
                    <a:pt x="1786" y="47328"/>
                  </a:cubicBezTo>
                  <a:lnTo>
                    <a:pt x="893" y="27682"/>
                  </a:lnTo>
                  <a:lnTo>
                    <a:pt x="0" y="25003"/>
                  </a:lnTo>
                  <a:lnTo>
                    <a:pt x="0" y="12502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08" name="Freeform: Shape 3707">
              <a:extLst>
                <a:ext uri="{FF2B5EF4-FFF2-40B4-BE49-F238E27FC236}">
                  <a16:creationId xmlns:a16="http://schemas.microsoft.com/office/drawing/2014/main" id="{591B1191-407C-4DA7-947A-E516DE78D46C}"/>
                </a:ext>
              </a:extLst>
            </p:cNvPr>
            <p:cNvSpPr/>
            <p:nvPr/>
          </p:nvSpPr>
          <p:spPr>
            <a:xfrm>
              <a:off x="8509541" y="3162657"/>
              <a:ext cx="9823" cy="47328"/>
            </a:xfrm>
            <a:custGeom>
              <a:avLst/>
              <a:gdLst/>
              <a:ahLst/>
              <a:cxnLst/>
              <a:rect l="l" t="t" r="r" b="b"/>
              <a:pathLst>
                <a:path w="9823" h="47328">
                  <a:moveTo>
                    <a:pt x="3571" y="0"/>
                  </a:moveTo>
                  <a:cubicBezTo>
                    <a:pt x="5953" y="3126"/>
                    <a:pt x="7739" y="6400"/>
                    <a:pt x="8929" y="9823"/>
                  </a:cubicBezTo>
                  <a:lnTo>
                    <a:pt x="7143" y="18753"/>
                  </a:lnTo>
                  <a:lnTo>
                    <a:pt x="8037" y="22325"/>
                  </a:lnTo>
                  <a:lnTo>
                    <a:pt x="9823" y="25003"/>
                  </a:lnTo>
                  <a:lnTo>
                    <a:pt x="8929" y="34826"/>
                  </a:lnTo>
                  <a:lnTo>
                    <a:pt x="4465" y="40184"/>
                  </a:lnTo>
                  <a:lnTo>
                    <a:pt x="8037" y="43756"/>
                  </a:lnTo>
                  <a:cubicBezTo>
                    <a:pt x="6102" y="45839"/>
                    <a:pt x="4018" y="47030"/>
                    <a:pt x="1786" y="47328"/>
                  </a:cubicBezTo>
                  <a:lnTo>
                    <a:pt x="893" y="27682"/>
                  </a:lnTo>
                  <a:lnTo>
                    <a:pt x="0" y="25003"/>
                  </a:lnTo>
                  <a:lnTo>
                    <a:pt x="0" y="12502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07" name="Freeform: Shape 3706">
              <a:extLst>
                <a:ext uri="{FF2B5EF4-FFF2-40B4-BE49-F238E27FC236}">
                  <a16:creationId xmlns:a16="http://schemas.microsoft.com/office/drawing/2014/main" id="{4D85CD73-85B7-49A3-967D-E63111CB1D4C}"/>
                </a:ext>
              </a:extLst>
            </p:cNvPr>
            <p:cNvSpPr/>
            <p:nvPr/>
          </p:nvSpPr>
          <p:spPr>
            <a:xfrm>
              <a:off x="9035722" y="3164221"/>
              <a:ext cx="12502" cy="17859"/>
            </a:xfrm>
            <a:custGeom>
              <a:avLst/>
              <a:gdLst/>
              <a:ahLst/>
              <a:cxnLst/>
              <a:rect l="l" t="t" r="r" b="b"/>
              <a:pathLst>
                <a:path w="12502" h="17859">
                  <a:moveTo>
                    <a:pt x="0" y="0"/>
                  </a:moveTo>
                  <a:cubicBezTo>
                    <a:pt x="4316" y="595"/>
                    <a:pt x="8484" y="1488"/>
                    <a:pt x="12502" y="2679"/>
                  </a:cubicBezTo>
                  <a:lnTo>
                    <a:pt x="11609" y="4465"/>
                  </a:lnTo>
                  <a:lnTo>
                    <a:pt x="11609" y="17859"/>
                  </a:lnTo>
                  <a:cubicBezTo>
                    <a:pt x="8037" y="17115"/>
                    <a:pt x="5656" y="15032"/>
                    <a:pt x="4466" y="11609"/>
                  </a:cubicBezTo>
                  <a:lnTo>
                    <a:pt x="0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06" name="Freeform: Shape 3705">
              <a:extLst>
                <a:ext uri="{FF2B5EF4-FFF2-40B4-BE49-F238E27FC236}">
                  <a16:creationId xmlns:a16="http://schemas.microsoft.com/office/drawing/2014/main" id="{A7DB024A-3786-4873-8297-32129070173F}"/>
                </a:ext>
              </a:extLst>
            </p:cNvPr>
            <p:cNvSpPr/>
            <p:nvPr/>
          </p:nvSpPr>
          <p:spPr>
            <a:xfrm>
              <a:off x="8258394" y="3164444"/>
              <a:ext cx="8036" cy="4465"/>
            </a:xfrm>
            <a:custGeom>
              <a:avLst/>
              <a:gdLst/>
              <a:ahLst/>
              <a:cxnLst/>
              <a:rect l="l" t="t" r="r" b="b"/>
              <a:pathLst>
                <a:path w="8036" h="4465">
                  <a:moveTo>
                    <a:pt x="0" y="0"/>
                  </a:moveTo>
                  <a:cubicBezTo>
                    <a:pt x="3423" y="149"/>
                    <a:pt x="6101" y="1340"/>
                    <a:pt x="8036" y="3572"/>
                  </a:cubicBezTo>
                  <a:lnTo>
                    <a:pt x="893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05" name="Freeform: Shape 3704">
              <a:extLst>
                <a:ext uri="{FF2B5EF4-FFF2-40B4-BE49-F238E27FC236}">
                  <a16:creationId xmlns:a16="http://schemas.microsoft.com/office/drawing/2014/main" id="{DAB84A21-1279-4C63-83CD-473DACF09038}"/>
                </a:ext>
              </a:extLst>
            </p:cNvPr>
            <p:cNvSpPr/>
            <p:nvPr/>
          </p:nvSpPr>
          <p:spPr>
            <a:xfrm>
              <a:off x="8276253" y="3165336"/>
              <a:ext cx="7144" cy="8930"/>
            </a:xfrm>
            <a:custGeom>
              <a:avLst/>
              <a:gdLst/>
              <a:ahLst/>
              <a:cxnLst/>
              <a:rect l="l" t="t" r="r" b="b"/>
              <a:pathLst>
                <a:path w="7144" h="8930">
                  <a:moveTo>
                    <a:pt x="893" y="0"/>
                  </a:moveTo>
                  <a:lnTo>
                    <a:pt x="7144" y="0"/>
                  </a:lnTo>
                  <a:lnTo>
                    <a:pt x="7144" y="8930"/>
                  </a:lnTo>
                  <a:lnTo>
                    <a:pt x="1786" y="8930"/>
                  </a:lnTo>
                  <a:lnTo>
                    <a:pt x="0" y="6251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04" name="Freeform: Shape 3703">
              <a:extLst>
                <a:ext uri="{FF2B5EF4-FFF2-40B4-BE49-F238E27FC236}">
                  <a16:creationId xmlns:a16="http://schemas.microsoft.com/office/drawing/2014/main" id="{F2355109-A457-45C7-87F3-8F87C516B84A}"/>
                </a:ext>
              </a:extLst>
            </p:cNvPr>
            <p:cNvSpPr/>
            <p:nvPr/>
          </p:nvSpPr>
          <p:spPr>
            <a:xfrm>
              <a:off x="8310186" y="3170694"/>
              <a:ext cx="7143" cy="10716"/>
            </a:xfrm>
            <a:custGeom>
              <a:avLst/>
              <a:gdLst/>
              <a:ahLst/>
              <a:cxnLst/>
              <a:rect l="l" t="t" r="r" b="b"/>
              <a:pathLst>
                <a:path w="7143" h="10716">
                  <a:moveTo>
                    <a:pt x="1786" y="0"/>
                  </a:moveTo>
                  <a:lnTo>
                    <a:pt x="7143" y="0"/>
                  </a:lnTo>
                  <a:lnTo>
                    <a:pt x="5358" y="9823"/>
                  </a:lnTo>
                  <a:lnTo>
                    <a:pt x="3572" y="10716"/>
                  </a:lnTo>
                  <a:lnTo>
                    <a:pt x="0" y="8930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03" name="Freeform: Shape 3702">
              <a:extLst>
                <a:ext uri="{FF2B5EF4-FFF2-40B4-BE49-F238E27FC236}">
                  <a16:creationId xmlns:a16="http://schemas.microsoft.com/office/drawing/2014/main" id="{1CBCA65B-7162-46CF-9564-B9EFA638C6DC}"/>
                </a:ext>
              </a:extLst>
            </p:cNvPr>
            <p:cNvSpPr/>
            <p:nvPr/>
          </p:nvSpPr>
          <p:spPr>
            <a:xfrm>
              <a:off x="8971429" y="3171364"/>
              <a:ext cx="8929" cy="33040"/>
            </a:xfrm>
            <a:custGeom>
              <a:avLst/>
              <a:gdLst/>
              <a:ahLst/>
              <a:cxnLst/>
              <a:rect l="l" t="t" r="r" b="b"/>
              <a:pathLst>
                <a:path w="8929" h="33040">
                  <a:moveTo>
                    <a:pt x="5357" y="0"/>
                  </a:moveTo>
                  <a:cubicBezTo>
                    <a:pt x="7143" y="6251"/>
                    <a:pt x="8334" y="11906"/>
                    <a:pt x="8929" y="16966"/>
                  </a:cubicBezTo>
                  <a:cubicBezTo>
                    <a:pt x="8334" y="22919"/>
                    <a:pt x="6548" y="27979"/>
                    <a:pt x="3572" y="32147"/>
                  </a:cubicBezTo>
                  <a:lnTo>
                    <a:pt x="893" y="33040"/>
                  </a:lnTo>
                  <a:lnTo>
                    <a:pt x="0" y="3572"/>
                  </a:lnTo>
                  <a:lnTo>
                    <a:pt x="535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02" name="Freeform: Shape 3701">
              <a:extLst>
                <a:ext uri="{FF2B5EF4-FFF2-40B4-BE49-F238E27FC236}">
                  <a16:creationId xmlns:a16="http://schemas.microsoft.com/office/drawing/2014/main" id="{CC5037DA-B065-4236-94C2-5DA63330F980}"/>
                </a:ext>
              </a:extLst>
            </p:cNvPr>
            <p:cNvSpPr/>
            <p:nvPr/>
          </p:nvSpPr>
          <p:spPr>
            <a:xfrm>
              <a:off x="8990181" y="3172258"/>
              <a:ext cx="8930" cy="7143"/>
            </a:xfrm>
            <a:custGeom>
              <a:avLst/>
              <a:gdLst/>
              <a:ahLst/>
              <a:cxnLst/>
              <a:rect l="l" t="t" r="r" b="b"/>
              <a:pathLst>
                <a:path w="8930" h="7143">
                  <a:moveTo>
                    <a:pt x="5358" y="0"/>
                  </a:moveTo>
                  <a:cubicBezTo>
                    <a:pt x="7293" y="1786"/>
                    <a:pt x="8483" y="3869"/>
                    <a:pt x="8930" y="6250"/>
                  </a:cubicBezTo>
                  <a:lnTo>
                    <a:pt x="4465" y="7143"/>
                  </a:lnTo>
                  <a:cubicBezTo>
                    <a:pt x="2233" y="5358"/>
                    <a:pt x="744" y="3274"/>
                    <a:pt x="0" y="893"/>
                  </a:cubicBez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01" name="Freeform: Shape 3700">
              <a:extLst>
                <a:ext uri="{FF2B5EF4-FFF2-40B4-BE49-F238E27FC236}">
                  <a16:creationId xmlns:a16="http://schemas.microsoft.com/office/drawing/2014/main" id="{B49EB319-EC21-464C-ABC4-31C11496FACF}"/>
                </a:ext>
              </a:extLst>
            </p:cNvPr>
            <p:cNvSpPr/>
            <p:nvPr/>
          </p:nvSpPr>
          <p:spPr>
            <a:xfrm>
              <a:off x="6711474" y="3173150"/>
              <a:ext cx="22324" cy="15180"/>
            </a:xfrm>
            <a:custGeom>
              <a:avLst/>
              <a:gdLst/>
              <a:ahLst/>
              <a:cxnLst/>
              <a:rect l="l" t="t" r="r" b="b"/>
              <a:pathLst>
                <a:path w="22324" h="15180">
                  <a:moveTo>
                    <a:pt x="6251" y="0"/>
                  </a:moveTo>
                  <a:cubicBezTo>
                    <a:pt x="11460" y="893"/>
                    <a:pt x="15925" y="2381"/>
                    <a:pt x="19645" y="4465"/>
                  </a:cubicBezTo>
                  <a:cubicBezTo>
                    <a:pt x="20985" y="7888"/>
                    <a:pt x="21878" y="11162"/>
                    <a:pt x="22324" y="14287"/>
                  </a:cubicBezTo>
                  <a:lnTo>
                    <a:pt x="16967" y="15180"/>
                  </a:lnTo>
                  <a:cubicBezTo>
                    <a:pt x="11311" y="15180"/>
                    <a:pt x="6549" y="13692"/>
                    <a:pt x="2679" y="10715"/>
                  </a:cubicBezTo>
                  <a:lnTo>
                    <a:pt x="0" y="7143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700" name="Freeform: Shape 3699">
              <a:extLst>
                <a:ext uri="{FF2B5EF4-FFF2-40B4-BE49-F238E27FC236}">
                  <a16:creationId xmlns:a16="http://schemas.microsoft.com/office/drawing/2014/main" id="{569DE102-B2F7-4C3A-AA5D-73E90EB1B29A}"/>
                </a:ext>
              </a:extLst>
            </p:cNvPr>
            <p:cNvSpPr/>
            <p:nvPr/>
          </p:nvSpPr>
          <p:spPr>
            <a:xfrm>
              <a:off x="6946325" y="3174936"/>
              <a:ext cx="5358" cy="4464"/>
            </a:xfrm>
            <a:custGeom>
              <a:avLst/>
              <a:gdLst/>
              <a:ahLst/>
              <a:cxnLst/>
              <a:rect l="l" t="t" r="r" b="b"/>
              <a:pathLst>
                <a:path w="5358" h="4464">
                  <a:moveTo>
                    <a:pt x="0" y="0"/>
                  </a:moveTo>
                  <a:lnTo>
                    <a:pt x="5358" y="0"/>
                  </a:lnTo>
                  <a:cubicBezTo>
                    <a:pt x="4018" y="2381"/>
                    <a:pt x="2232" y="3869"/>
                    <a:pt x="0" y="44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99" name="Freeform: Shape 3698">
              <a:extLst>
                <a:ext uri="{FF2B5EF4-FFF2-40B4-BE49-F238E27FC236}">
                  <a16:creationId xmlns:a16="http://schemas.microsoft.com/office/drawing/2014/main" id="{97001690-9822-44BD-BE7B-BB56EE61765C}"/>
                </a:ext>
              </a:extLst>
            </p:cNvPr>
            <p:cNvSpPr/>
            <p:nvPr/>
          </p:nvSpPr>
          <p:spPr>
            <a:xfrm>
              <a:off x="6699866" y="3176722"/>
              <a:ext cx="7143" cy="6250"/>
            </a:xfrm>
            <a:custGeom>
              <a:avLst/>
              <a:gdLst/>
              <a:ahLst/>
              <a:cxnLst/>
              <a:rect l="l" t="t" r="r" b="b"/>
              <a:pathLst>
                <a:path w="7143" h="6250">
                  <a:moveTo>
                    <a:pt x="892" y="0"/>
                  </a:moveTo>
                  <a:lnTo>
                    <a:pt x="6250" y="893"/>
                  </a:lnTo>
                  <a:lnTo>
                    <a:pt x="7143" y="2678"/>
                  </a:lnTo>
                  <a:lnTo>
                    <a:pt x="4464" y="6250"/>
                  </a:lnTo>
                  <a:lnTo>
                    <a:pt x="0" y="5357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98" name="Freeform: Shape 3697">
              <a:extLst>
                <a:ext uri="{FF2B5EF4-FFF2-40B4-BE49-F238E27FC236}">
                  <a16:creationId xmlns:a16="http://schemas.microsoft.com/office/drawing/2014/main" id="{49B30ADF-F76C-47A5-BDB9-4B329ECF0088}"/>
                </a:ext>
              </a:extLst>
            </p:cNvPr>
            <p:cNvSpPr/>
            <p:nvPr/>
          </p:nvSpPr>
          <p:spPr>
            <a:xfrm>
              <a:off x="8189635" y="3176946"/>
              <a:ext cx="7144" cy="8037"/>
            </a:xfrm>
            <a:custGeom>
              <a:avLst/>
              <a:gdLst/>
              <a:ahLst/>
              <a:cxnLst/>
              <a:rect l="l" t="t" r="r" b="b"/>
              <a:pathLst>
                <a:path w="7144" h="8037">
                  <a:moveTo>
                    <a:pt x="0" y="0"/>
                  </a:moveTo>
                  <a:lnTo>
                    <a:pt x="7144" y="0"/>
                  </a:lnTo>
                  <a:lnTo>
                    <a:pt x="6251" y="6251"/>
                  </a:lnTo>
                  <a:cubicBezTo>
                    <a:pt x="4911" y="7292"/>
                    <a:pt x="3423" y="7888"/>
                    <a:pt x="1786" y="8037"/>
                  </a:cubicBezTo>
                  <a:cubicBezTo>
                    <a:pt x="893" y="5358"/>
                    <a:pt x="298" y="267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97" name="Freeform: Shape 3696">
              <a:extLst>
                <a:ext uri="{FF2B5EF4-FFF2-40B4-BE49-F238E27FC236}">
                  <a16:creationId xmlns:a16="http://schemas.microsoft.com/office/drawing/2014/main" id="{155B51E8-913E-45D6-BC53-EC58BCB499E9}"/>
                </a:ext>
              </a:extLst>
            </p:cNvPr>
            <p:cNvSpPr/>
            <p:nvPr/>
          </p:nvSpPr>
          <p:spPr>
            <a:xfrm>
              <a:off x="6928466" y="3178507"/>
              <a:ext cx="8929" cy="7144"/>
            </a:xfrm>
            <a:custGeom>
              <a:avLst/>
              <a:gdLst/>
              <a:ahLst/>
              <a:cxnLst/>
              <a:rect l="l" t="t" r="r" b="b"/>
              <a:pathLst>
                <a:path w="8929" h="7144">
                  <a:moveTo>
                    <a:pt x="3571" y="0"/>
                  </a:moveTo>
                  <a:lnTo>
                    <a:pt x="8929" y="0"/>
                  </a:lnTo>
                  <a:cubicBezTo>
                    <a:pt x="8780" y="2679"/>
                    <a:pt x="7887" y="4763"/>
                    <a:pt x="6250" y="6251"/>
                  </a:cubicBezTo>
                  <a:lnTo>
                    <a:pt x="0" y="7144"/>
                  </a:lnTo>
                  <a:cubicBezTo>
                    <a:pt x="1041" y="4317"/>
                    <a:pt x="2232" y="1935"/>
                    <a:pt x="35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96" name="Freeform: Shape 3695">
              <a:extLst>
                <a:ext uri="{FF2B5EF4-FFF2-40B4-BE49-F238E27FC236}">
                  <a16:creationId xmlns:a16="http://schemas.microsoft.com/office/drawing/2014/main" id="{02792730-A9DE-459A-A937-FC15374F31DC}"/>
                </a:ext>
              </a:extLst>
            </p:cNvPr>
            <p:cNvSpPr/>
            <p:nvPr/>
          </p:nvSpPr>
          <p:spPr>
            <a:xfrm>
              <a:off x="7474293" y="3181410"/>
              <a:ext cx="22324" cy="57150"/>
            </a:xfrm>
            <a:custGeom>
              <a:avLst/>
              <a:gdLst/>
              <a:ahLst/>
              <a:cxnLst/>
              <a:rect l="l" t="t" r="r" b="b"/>
              <a:pathLst>
                <a:path w="22324" h="57150">
                  <a:moveTo>
                    <a:pt x="0" y="0"/>
                  </a:moveTo>
                  <a:lnTo>
                    <a:pt x="11608" y="0"/>
                  </a:lnTo>
                  <a:lnTo>
                    <a:pt x="20538" y="1786"/>
                  </a:lnTo>
                  <a:lnTo>
                    <a:pt x="20538" y="21431"/>
                  </a:lnTo>
                  <a:lnTo>
                    <a:pt x="16966" y="21431"/>
                  </a:lnTo>
                  <a:cubicBezTo>
                    <a:pt x="13692" y="22026"/>
                    <a:pt x="10715" y="22919"/>
                    <a:pt x="8036" y="24110"/>
                  </a:cubicBezTo>
                  <a:lnTo>
                    <a:pt x="9822" y="33932"/>
                  </a:lnTo>
                  <a:lnTo>
                    <a:pt x="16966" y="39290"/>
                  </a:lnTo>
                  <a:lnTo>
                    <a:pt x="22324" y="45541"/>
                  </a:lnTo>
                  <a:cubicBezTo>
                    <a:pt x="22026" y="48220"/>
                    <a:pt x="21133" y="50601"/>
                    <a:pt x="19645" y="52685"/>
                  </a:cubicBezTo>
                  <a:cubicBezTo>
                    <a:pt x="17561" y="54768"/>
                    <a:pt x="15478" y="56257"/>
                    <a:pt x="13394" y="57150"/>
                  </a:cubicBezTo>
                  <a:cubicBezTo>
                    <a:pt x="10418" y="56257"/>
                    <a:pt x="8036" y="54768"/>
                    <a:pt x="6250" y="52685"/>
                  </a:cubicBezTo>
                  <a:lnTo>
                    <a:pt x="2679" y="44648"/>
                  </a:lnTo>
                  <a:lnTo>
                    <a:pt x="893" y="34825"/>
                  </a:lnTo>
                  <a:lnTo>
                    <a:pt x="0" y="0"/>
                  </a:lnTo>
                  <a:close/>
                  <a:moveTo>
                    <a:pt x="8929" y="8036"/>
                  </a:moveTo>
                  <a:lnTo>
                    <a:pt x="8929" y="8929"/>
                  </a:lnTo>
                  <a:lnTo>
                    <a:pt x="7143" y="8929"/>
                  </a:lnTo>
                  <a:lnTo>
                    <a:pt x="8036" y="14287"/>
                  </a:lnTo>
                  <a:lnTo>
                    <a:pt x="12501" y="10715"/>
                  </a:lnTo>
                  <a:cubicBezTo>
                    <a:pt x="11459" y="9227"/>
                    <a:pt x="10269" y="8334"/>
                    <a:pt x="8929" y="803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95" name="Freeform: Shape 3694">
              <a:extLst>
                <a:ext uri="{FF2B5EF4-FFF2-40B4-BE49-F238E27FC236}">
                  <a16:creationId xmlns:a16="http://schemas.microsoft.com/office/drawing/2014/main" id="{AF14E015-6CA2-4A52-860F-971427637471}"/>
                </a:ext>
              </a:extLst>
            </p:cNvPr>
            <p:cNvSpPr/>
            <p:nvPr/>
          </p:nvSpPr>
          <p:spPr>
            <a:xfrm>
              <a:off x="8779217" y="3181410"/>
              <a:ext cx="22325" cy="57150"/>
            </a:xfrm>
            <a:custGeom>
              <a:avLst/>
              <a:gdLst/>
              <a:ahLst/>
              <a:cxnLst/>
              <a:rect l="l" t="t" r="r" b="b"/>
              <a:pathLst>
                <a:path w="22325" h="57150">
                  <a:moveTo>
                    <a:pt x="0" y="0"/>
                  </a:moveTo>
                  <a:lnTo>
                    <a:pt x="11609" y="0"/>
                  </a:lnTo>
                  <a:lnTo>
                    <a:pt x="20539" y="1786"/>
                  </a:lnTo>
                  <a:lnTo>
                    <a:pt x="20539" y="21431"/>
                  </a:lnTo>
                  <a:lnTo>
                    <a:pt x="16967" y="21431"/>
                  </a:lnTo>
                  <a:cubicBezTo>
                    <a:pt x="13693" y="22026"/>
                    <a:pt x="10716" y="22919"/>
                    <a:pt x="8037" y="24110"/>
                  </a:cubicBezTo>
                  <a:lnTo>
                    <a:pt x="9823" y="33932"/>
                  </a:lnTo>
                  <a:lnTo>
                    <a:pt x="16967" y="39290"/>
                  </a:lnTo>
                  <a:lnTo>
                    <a:pt x="22325" y="45541"/>
                  </a:lnTo>
                  <a:cubicBezTo>
                    <a:pt x="22027" y="48220"/>
                    <a:pt x="21134" y="50601"/>
                    <a:pt x="19645" y="52685"/>
                  </a:cubicBezTo>
                  <a:cubicBezTo>
                    <a:pt x="17562" y="54768"/>
                    <a:pt x="15479" y="56257"/>
                    <a:pt x="13395" y="57150"/>
                  </a:cubicBezTo>
                  <a:cubicBezTo>
                    <a:pt x="10418" y="56257"/>
                    <a:pt x="8037" y="54768"/>
                    <a:pt x="6251" y="52685"/>
                  </a:cubicBezTo>
                  <a:lnTo>
                    <a:pt x="2679" y="44648"/>
                  </a:lnTo>
                  <a:lnTo>
                    <a:pt x="893" y="34825"/>
                  </a:lnTo>
                  <a:lnTo>
                    <a:pt x="0" y="0"/>
                  </a:lnTo>
                  <a:close/>
                  <a:moveTo>
                    <a:pt x="8930" y="8036"/>
                  </a:moveTo>
                  <a:lnTo>
                    <a:pt x="8930" y="8929"/>
                  </a:lnTo>
                  <a:lnTo>
                    <a:pt x="7144" y="8929"/>
                  </a:lnTo>
                  <a:lnTo>
                    <a:pt x="8037" y="14287"/>
                  </a:lnTo>
                  <a:lnTo>
                    <a:pt x="12502" y="10715"/>
                  </a:lnTo>
                  <a:cubicBezTo>
                    <a:pt x="11460" y="9227"/>
                    <a:pt x="10269" y="8334"/>
                    <a:pt x="8930" y="803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94" name="Freeform: Shape 3693">
              <a:extLst>
                <a:ext uri="{FF2B5EF4-FFF2-40B4-BE49-F238E27FC236}">
                  <a16:creationId xmlns:a16="http://schemas.microsoft.com/office/drawing/2014/main" id="{086C7D61-651F-4187-9355-AC3686E97B4F}"/>
                </a:ext>
              </a:extLst>
            </p:cNvPr>
            <p:cNvSpPr/>
            <p:nvPr/>
          </p:nvSpPr>
          <p:spPr>
            <a:xfrm>
              <a:off x="7343026" y="3183197"/>
              <a:ext cx="5358" cy="14287"/>
            </a:xfrm>
            <a:custGeom>
              <a:avLst/>
              <a:gdLst/>
              <a:ahLst/>
              <a:cxnLst/>
              <a:rect l="l" t="t" r="r" b="b"/>
              <a:pathLst>
                <a:path w="5358" h="14287">
                  <a:moveTo>
                    <a:pt x="893" y="0"/>
                  </a:moveTo>
                  <a:lnTo>
                    <a:pt x="5358" y="0"/>
                  </a:lnTo>
                  <a:lnTo>
                    <a:pt x="5358" y="1786"/>
                  </a:lnTo>
                  <a:lnTo>
                    <a:pt x="4465" y="14287"/>
                  </a:lnTo>
                  <a:lnTo>
                    <a:pt x="1786" y="14287"/>
                  </a:lnTo>
                  <a:lnTo>
                    <a:pt x="893" y="12501"/>
                  </a:lnTo>
                  <a:lnTo>
                    <a:pt x="0" y="892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93" name="Freeform: Shape 3692">
              <a:extLst>
                <a:ext uri="{FF2B5EF4-FFF2-40B4-BE49-F238E27FC236}">
                  <a16:creationId xmlns:a16="http://schemas.microsoft.com/office/drawing/2014/main" id="{D4803007-50F8-4893-9543-E9A16938737F}"/>
                </a:ext>
              </a:extLst>
            </p:cNvPr>
            <p:cNvSpPr/>
            <p:nvPr/>
          </p:nvSpPr>
          <p:spPr>
            <a:xfrm>
              <a:off x="8647951" y="3183197"/>
              <a:ext cx="5358" cy="14287"/>
            </a:xfrm>
            <a:custGeom>
              <a:avLst/>
              <a:gdLst/>
              <a:ahLst/>
              <a:cxnLst/>
              <a:rect l="l" t="t" r="r" b="b"/>
              <a:pathLst>
                <a:path w="5358" h="14287">
                  <a:moveTo>
                    <a:pt x="893" y="0"/>
                  </a:moveTo>
                  <a:lnTo>
                    <a:pt x="5358" y="0"/>
                  </a:lnTo>
                  <a:lnTo>
                    <a:pt x="5358" y="1786"/>
                  </a:lnTo>
                  <a:lnTo>
                    <a:pt x="4465" y="14287"/>
                  </a:lnTo>
                  <a:lnTo>
                    <a:pt x="1786" y="14287"/>
                  </a:lnTo>
                  <a:lnTo>
                    <a:pt x="893" y="12501"/>
                  </a:lnTo>
                  <a:lnTo>
                    <a:pt x="0" y="892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92" name="Freeform: Shape 3691">
              <a:extLst>
                <a:ext uri="{FF2B5EF4-FFF2-40B4-BE49-F238E27FC236}">
                  <a16:creationId xmlns:a16="http://schemas.microsoft.com/office/drawing/2014/main" id="{C7DA88C7-91DF-4EA5-A4C4-AE935F825CB5}"/>
                </a:ext>
              </a:extLst>
            </p:cNvPr>
            <p:cNvSpPr/>
            <p:nvPr/>
          </p:nvSpPr>
          <p:spPr>
            <a:xfrm>
              <a:off x="6917750" y="3185652"/>
              <a:ext cx="6251" cy="6251"/>
            </a:xfrm>
            <a:custGeom>
              <a:avLst/>
              <a:gdLst/>
              <a:ahLst/>
              <a:cxnLst/>
              <a:rect l="l" t="t" r="r" b="b"/>
              <a:pathLst>
                <a:path w="6251" h="6251">
                  <a:moveTo>
                    <a:pt x="0" y="0"/>
                  </a:moveTo>
                  <a:lnTo>
                    <a:pt x="6251" y="2679"/>
                  </a:lnTo>
                  <a:cubicBezTo>
                    <a:pt x="4465" y="4465"/>
                    <a:pt x="2381" y="5656"/>
                    <a:pt x="0" y="62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91" name="Freeform: Shape 3690">
              <a:extLst>
                <a:ext uri="{FF2B5EF4-FFF2-40B4-BE49-F238E27FC236}">
                  <a16:creationId xmlns:a16="http://schemas.microsoft.com/office/drawing/2014/main" id="{DD029B06-3218-4504-8BF6-F1774CC15538}"/>
                </a:ext>
              </a:extLst>
            </p:cNvPr>
            <p:cNvSpPr/>
            <p:nvPr/>
          </p:nvSpPr>
          <p:spPr>
            <a:xfrm>
              <a:off x="9324152" y="3185652"/>
              <a:ext cx="5357" cy="8037"/>
            </a:xfrm>
            <a:custGeom>
              <a:avLst/>
              <a:gdLst/>
              <a:ahLst/>
              <a:cxnLst/>
              <a:rect l="l" t="t" r="r" b="b"/>
              <a:pathLst>
                <a:path w="5357" h="8037">
                  <a:moveTo>
                    <a:pt x="5357" y="0"/>
                  </a:moveTo>
                  <a:cubicBezTo>
                    <a:pt x="5208" y="2977"/>
                    <a:pt x="4316" y="5656"/>
                    <a:pt x="2678" y="8037"/>
                  </a:cubicBezTo>
                  <a:cubicBezTo>
                    <a:pt x="1041" y="6846"/>
                    <a:pt x="148" y="5358"/>
                    <a:pt x="0" y="3572"/>
                  </a:cubicBezTo>
                  <a:lnTo>
                    <a:pt x="535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90" name="Freeform: Shape 3689">
              <a:extLst>
                <a:ext uri="{FF2B5EF4-FFF2-40B4-BE49-F238E27FC236}">
                  <a16:creationId xmlns:a16="http://schemas.microsoft.com/office/drawing/2014/main" id="{4B1ADF22-280E-4A68-A7F1-06C9B9EFA258}"/>
                </a:ext>
              </a:extLst>
            </p:cNvPr>
            <p:cNvSpPr/>
            <p:nvPr/>
          </p:nvSpPr>
          <p:spPr>
            <a:xfrm>
              <a:off x="7188543" y="3186767"/>
              <a:ext cx="5358" cy="5358"/>
            </a:xfrm>
            <a:custGeom>
              <a:avLst/>
              <a:gdLst/>
              <a:ahLst/>
              <a:cxnLst/>
              <a:rect l="l" t="t" r="r" b="b"/>
              <a:pathLst>
                <a:path w="5358" h="5358">
                  <a:moveTo>
                    <a:pt x="2679" y="0"/>
                  </a:moveTo>
                  <a:lnTo>
                    <a:pt x="5358" y="893"/>
                  </a:lnTo>
                  <a:lnTo>
                    <a:pt x="3572" y="5358"/>
                  </a:lnTo>
                  <a:lnTo>
                    <a:pt x="0" y="5358"/>
                  </a:lnTo>
                  <a:cubicBezTo>
                    <a:pt x="446" y="3424"/>
                    <a:pt x="1339" y="1638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89" name="Freeform: Shape 3688">
              <a:extLst>
                <a:ext uri="{FF2B5EF4-FFF2-40B4-BE49-F238E27FC236}">
                  <a16:creationId xmlns:a16="http://schemas.microsoft.com/office/drawing/2014/main" id="{6CFCED3D-FAB8-4485-BEFF-CAFC5451426E}"/>
                </a:ext>
              </a:extLst>
            </p:cNvPr>
            <p:cNvSpPr/>
            <p:nvPr/>
          </p:nvSpPr>
          <p:spPr>
            <a:xfrm>
              <a:off x="8493467" y="3186767"/>
              <a:ext cx="5358" cy="5358"/>
            </a:xfrm>
            <a:custGeom>
              <a:avLst/>
              <a:gdLst/>
              <a:ahLst/>
              <a:cxnLst/>
              <a:rect l="l" t="t" r="r" b="b"/>
              <a:pathLst>
                <a:path w="5358" h="5358">
                  <a:moveTo>
                    <a:pt x="2679" y="0"/>
                  </a:moveTo>
                  <a:lnTo>
                    <a:pt x="5358" y="893"/>
                  </a:lnTo>
                  <a:lnTo>
                    <a:pt x="3572" y="5358"/>
                  </a:lnTo>
                  <a:lnTo>
                    <a:pt x="0" y="5358"/>
                  </a:lnTo>
                  <a:cubicBezTo>
                    <a:pt x="447" y="3424"/>
                    <a:pt x="1340" y="1638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88" name="Freeform: Shape 3687">
              <a:extLst>
                <a:ext uri="{FF2B5EF4-FFF2-40B4-BE49-F238E27FC236}">
                  <a16:creationId xmlns:a16="http://schemas.microsoft.com/office/drawing/2014/main" id="{EF5E6023-8EAD-49A0-BF2C-7A117B0B1C49}"/>
                </a:ext>
              </a:extLst>
            </p:cNvPr>
            <p:cNvSpPr/>
            <p:nvPr/>
          </p:nvSpPr>
          <p:spPr>
            <a:xfrm>
              <a:off x="6858814" y="3187437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1786" y="0"/>
                  </a:moveTo>
                  <a:lnTo>
                    <a:pt x="3572" y="4465"/>
                  </a:ln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87" name="Freeform: Shape 3686">
              <a:extLst>
                <a:ext uri="{FF2B5EF4-FFF2-40B4-BE49-F238E27FC236}">
                  <a16:creationId xmlns:a16="http://schemas.microsoft.com/office/drawing/2014/main" id="{60D7C110-1FC3-4B31-8851-576EE3B716F7}"/>
                </a:ext>
              </a:extLst>
            </p:cNvPr>
            <p:cNvSpPr/>
            <p:nvPr/>
          </p:nvSpPr>
          <p:spPr>
            <a:xfrm>
              <a:off x="9053582" y="3190117"/>
              <a:ext cx="3572" cy="6251"/>
            </a:xfrm>
            <a:custGeom>
              <a:avLst/>
              <a:gdLst/>
              <a:ahLst/>
              <a:cxnLst/>
              <a:rect l="l" t="t" r="r" b="b"/>
              <a:pathLst>
                <a:path w="3572" h="6251">
                  <a:moveTo>
                    <a:pt x="0" y="0"/>
                  </a:moveTo>
                  <a:lnTo>
                    <a:pt x="3572" y="0"/>
                  </a:lnTo>
                  <a:cubicBezTo>
                    <a:pt x="2828" y="2679"/>
                    <a:pt x="1637" y="4763"/>
                    <a:pt x="0" y="62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86" name="Freeform: Shape 3685">
              <a:extLst>
                <a:ext uri="{FF2B5EF4-FFF2-40B4-BE49-F238E27FC236}">
                  <a16:creationId xmlns:a16="http://schemas.microsoft.com/office/drawing/2014/main" id="{7A4E64BC-0228-4CD0-B390-7378EA69932C}"/>
                </a:ext>
              </a:extLst>
            </p:cNvPr>
            <p:cNvSpPr/>
            <p:nvPr/>
          </p:nvSpPr>
          <p:spPr>
            <a:xfrm>
              <a:off x="6749872" y="3191010"/>
              <a:ext cx="14287" cy="9823"/>
            </a:xfrm>
            <a:custGeom>
              <a:avLst/>
              <a:gdLst/>
              <a:ahLst/>
              <a:cxnLst/>
              <a:rect l="l" t="t" r="r" b="b"/>
              <a:pathLst>
                <a:path w="14287" h="9823">
                  <a:moveTo>
                    <a:pt x="893" y="0"/>
                  </a:moveTo>
                  <a:lnTo>
                    <a:pt x="12501" y="0"/>
                  </a:lnTo>
                  <a:lnTo>
                    <a:pt x="14287" y="1786"/>
                  </a:lnTo>
                  <a:lnTo>
                    <a:pt x="12501" y="8037"/>
                  </a:lnTo>
                  <a:lnTo>
                    <a:pt x="1786" y="9823"/>
                  </a:lnTo>
                  <a:lnTo>
                    <a:pt x="0" y="803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85" name="Freeform: Shape 3684">
              <a:extLst>
                <a:ext uri="{FF2B5EF4-FFF2-40B4-BE49-F238E27FC236}">
                  <a16:creationId xmlns:a16="http://schemas.microsoft.com/office/drawing/2014/main" id="{9440C1F9-E4BC-4FBA-8509-622A304B26E0}"/>
                </a:ext>
              </a:extLst>
            </p:cNvPr>
            <p:cNvSpPr/>
            <p:nvPr/>
          </p:nvSpPr>
          <p:spPr>
            <a:xfrm>
              <a:off x="7964607" y="3191232"/>
              <a:ext cx="15180" cy="16074"/>
            </a:xfrm>
            <a:custGeom>
              <a:avLst/>
              <a:gdLst/>
              <a:ahLst/>
              <a:cxnLst/>
              <a:rect l="l" t="t" r="r" b="b"/>
              <a:pathLst>
                <a:path w="15180" h="16074">
                  <a:moveTo>
                    <a:pt x="15180" y="0"/>
                  </a:moveTo>
                  <a:cubicBezTo>
                    <a:pt x="14883" y="4316"/>
                    <a:pt x="13990" y="8186"/>
                    <a:pt x="12501" y="11609"/>
                  </a:cubicBezTo>
                  <a:cubicBezTo>
                    <a:pt x="9227" y="13692"/>
                    <a:pt x="5953" y="15181"/>
                    <a:pt x="2679" y="16074"/>
                  </a:cubicBezTo>
                  <a:lnTo>
                    <a:pt x="0" y="14288"/>
                  </a:lnTo>
                  <a:lnTo>
                    <a:pt x="2679" y="5358"/>
                  </a:lnTo>
                  <a:cubicBezTo>
                    <a:pt x="6846" y="2977"/>
                    <a:pt x="11013" y="1191"/>
                    <a:pt x="151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84" name="Freeform: Shape 3683">
              <a:extLst>
                <a:ext uri="{FF2B5EF4-FFF2-40B4-BE49-F238E27FC236}">
                  <a16:creationId xmlns:a16="http://schemas.microsoft.com/office/drawing/2014/main" id="{65A03BD3-B0EF-4794-BA9C-01D6C42B0E7D}"/>
                </a:ext>
              </a:extLst>
            </p:cNvPr>
            <p:cNvSpPr/>
            <p:nvPr/>
          </p:nvSpPr>
          <p:spPr>
            <a:xfrm>
              <a:off x="9067870" y="3195474"/>
              <a:ext cx="8929" cy="8930"/>
            </a:xfrm>
            <a:custGeom>
              <a:avLst/>
              <a:gdLst/>
              <a:ahLst/>
              <a:cxnLst/>
              <a:rect l="l" t="t" r="r" b="b"/>
              <a:pathLst>
                <a:path w="8929" h="8930">
                  <a:moveTo>
                    <a:pt x="892" y="0"/>
                  </a:moveTo>
                  <a:lnTo>
                    <a:pt x="8929" y="0"/>
                  </a:lnTo>
                  <a:lnTo>
                    <a:pt x="7143" y="7144"/>
                  </a:lnTo>
                  <a:lnTo>
                    <a:pt x="0" y="8930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83" name="Freeform: Shape 3682">
              <a:extLst>
                <a:ext uri="{FF2B5EF4-FFF2-40B4-BE49-F238E27FC236}">
                  <a16:creationId xmlns:a16="http://schemas.microsoft.com/office/drawing/2014/main" id="{49C69A70-A205-417C-B77C-81195CE7A6D5}"/>
                </a:ext>
              </a:extLst>
            </p:cNvPr>
            <p:cNvSpPr/>
            <p:nvPr/>
          </p:nvSpPr>
          <p:spPr>
            <a:xfrm>
              <a:off x="7456433" y="3195697"/>
              <a:ext cx="5358" cy="5358"/>
            </a:xfrm>
            <a:custGeom>
              <a:avLst/>
              <a:gdLst/>
              <a:ahLst/>
              <a:cxnLst/>
              <a:rect l="l" t="t" r="r" b="b"/>
              <a:pathLst>
                <a:path w="5358" h="5358">
                  <a:moveTo>
                    <a:pt x="0" y="0"/>
                  </a:moveTo>
                  <a:cubicBezTo>
                    <a:pt x="2381" y="1042"/>
                    <a:pt x="4167" y="2530"/>
                    <a:pt x="5358" y="4465"/>
                  </a:cubicBez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82" name="Freeform: Shape 3681">
              <a:extLst>
                <a:ext uri="{FF2B5EF4-FFF2-40B4-BE49-F238E27FC236}">
                  <a16:creationId xmlns:a16="http://schemas.microsoft.com/office/drawing/2014/main" id="{279B8370-C79E-451C-B64D-CE40A3E77065}"/>
                </a:ext>
              </a:extLst>
            </p:cNvPr>
            <p:cNvSpPr/>
            <p:nvPr/>
          </p:nvSpPr>
          <p:spPr>
            <a:xfrm>
              <a:off x="8761358" y="3195697"/>
              <a:ext cx="5358" cy="5358"/>
            </a:xfrm>
            <a:custGeom>
              <a:avLst/>
              <a:gdLst/>
              <a:ahLst/>
              <a:cxnLst/>
              <a:rect l="l" t="t" r="r" b="b"/>
              <a:pathLst>
                <a:path w="5358" h="5358">
                  <a:moveTo>
                    <a:pt x="0" y="0"/>
                  </a:moveTo>
                  <a:cubicBezTo>
                    <a:pt x="2381" y="1042"/>
                    <a:pt x="4167" y="2530"/>
                    <a:pt x="5358" y="4465"/>
                  </a:cubicBez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81" name="Freeform: Shape 3680">
              <a:extLst>
                <a:ext uri="{FF2B5EF4-FFF2-40B4-BE49-F238E27FC236}">
                  <a16:creationId xmlns:a16="http://schemas.microsoft.com/office/drawing/2014/main" id="{F408ECE0-F0EC-4F98-A3A4-5FC90A635960}"/>
                </a:ext>
              </a:extLst>
            </p:cNvPr>
            <p:cNvSpPr/>
            <p:nvPr/>
          </p:nvSpPr>
          <p:spPr>
            <a:xfrm>
              <a:off x="8265537" y="3198377"/>
              <a:ext cx="25003" cy="11609"/>
            </a:xfrm>
            <a:custGeom>
              <a:avLst/>
              <a:gdLst/>
              <a:ahLst/>
              <a:cxnLst/>
              <a:rect l="l" t="t" r="r" b="b"/>
              <a:pathLst>
                <a:path w="25003" h="11609">
                  <a:moveTo>
                    <a:pt x="5358" y="0"/>
                  </a:moveTo>
                  <a:cubicBezTo>
                    <a:pt x="10567" y="1042"/>
                    <a:pt x="15330" y="2232"/>
                    <a:pt x="19646" y="3572"/>
                  </a:cubicBezTo>
                  <a:cubicBezTo>
                    <a:pt x="22325" y="5358"/>
                    <a:pt x="24110" y="7441"/>
                    <a:pt x="25003" y="9823"/>
                  </a:cubicBezTo>
                  <a:lnTo>
                    <a:pt x="11609" y="11609"/>
                  </a:lnTo>
                  <a:lnTo>
                    <a:pt x="0" y="7144"/>
                  </a:lnTo>
                  <a:cubicBezTo>
                    <a:pt x="1489" y="4167"/>
                    <a:pt x="3275" y="1786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80" name="Freeform: Shape 3679">
              <a:extLst>
                <a:ext uri="{FF2B5EF4-FFF2-40B4-BE49-F238E27FC236}">
                  <a16:creationId xmlns:a16="http://schemas.microsoft.com/office/drawing/2014/main" id="{C722E1D0-951F-4DD9-B594-A7F7B4E84D6C}"/>
                </a:ext>
              </a:extLst>
            </p:cNvPr>
            <p:cNvSpPr/>
            <p:nvPr/>
          </p:nvSpPr>
          <p:spPr>
            <a:xfrm>
              <a:off x="9327723" y="3199046"/>
              <a:ext cx="3572" cy="13394"/>
            </a:xfrm>
            <a:custGeom>
              <a:avLst/>
              <a:gdLst/>
              <a:ahLst/>
              <a:cxnLst/>
              <a:rect l="l" t="t" r="r" b="b"/>
              <a:pathLst>
                <a:path w="3572" h="13394">
                  <a:moveTo>
                    <a:pt x="1786" y="0"/>
                  </a:moveTo>
                  <a:cubicBezTo>
                    <a:pt x="2828" y="446"/>
                    <a:pt x="3423" y="1042"/>
                    <a:pt x="3572" y="1786"/>
                  </a:cubicBezTo>
                  <a:lnTo>
                    <a:pt x="3572" y="8929"/>
                  </a:lnTo>
                  <a:lnTo>
                    <a:pt x="0" y="13394"/>
                  </a:lnTo>
                  <a:cubicBezTo>
                    <a:pt x="0" y="8781"/>
                    <a:pt x="596" y="4316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79" name="Freeform: Shape 3678">
              <a:extLst>
                <a:ext uri="{FF2B5EF4-FFF2-40B4-BE49-F238E27FC236}">
                  <a16:creationId xmlns:a16="http://schemas.microsoft.com/office/drawing/2014/main" id="{1C0D71BA-5DAE-42A0-AC05-B06B41B9B493}"/>
                </a:ext>
              </a:extLst>
            </p:cNvPr>
            <p:cNvSpPr/>
            <p:nvPr/>
          </p:nvSpPr>
          <p:spPr>
            <a:xfrm>
              <a:off x="6777554" y="3199940"/>
              <a:ext cx="8929" cy="7143"/>
            </a:xfrm>
            <a:custGeom>
              <a:avLst/>
              <a:gdLst/>
              <a:ahLst/>
              <a:cxnLst/>
              <a:rect l="l" t="t" r="r" b="b"/>
              <a:pathLst>
                <a:path w="8929" h="7143">
                  <a:moveTo>
                    <a:pt x="2679" y="0"/>
                  </a:moveTo>
                  <a:lnTo>
                    <a:pt x="8929" y="0"/>
                  </a:lnTo>
                  <a:cubicBezTo>
                    <a:pt x="8334" y="2530"/>
                    <a:pt x="7441" y="4613"/>
                    <a:pt x="6251" y="6251"/>
                  </a:cubicBezTo>
                  <a:lnTo>
                    <a:pt x="4465" y="6251"/>
                  </a:lnTo>
                  <a:lnTo>
                    <a:pt x="2679" y="7143"/>
                  </a:lnTo>
                  <a:lnTo>
                    <a:pt x="0" y="5358"/>
                  </a:lnTo>
                  <a:cubicBezTo>
                    <a:pt x="595" y="3274"/>
                    <a:pt x="1488" y="1488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78" name="Freeform: Shape 3677">
              <a:extLst>
                <a:ext uri="{FF2B5EF4-FFF2-40B4-BE49-F238E27FC236}">
                  <a16:creationId xmlns:a16="http://schemas.microsoft.com/office/drawing/2014/main" id="{CB256DF9-E574-4492-A7B4-0A30A046F0DD}"/>
                </a:ext>
              </a:extLst>
            </p:cNvPr>
            <p:cNvSpPr/>
            <p:nvPr/>
          </p:nvSpPr>
          <p:spPr>
            <a:xfrm>
              <a:off x="7430537" y="3200163"/>
              <a:ext cx="16967" cy="13395"/>
            </a:xfrm>
            <a:custGeom>
              <a:avLst/>
              <a:gdLst/>
              <a:ahLst/>
              <a:cxnLst/>
              <a:rect l="l" t="t" r="r" b="b"/>
              <a:pathLst>
                <a:path w="16967" h="13395">
                  <a:moveTo>
                    <a:pt x="10716" y="0"/>
                  </a:moveTo>
                  <a:lnTo>
                    <a:pt x="16967" y="0"/>
                  </a:lnTo>
                  <a:lnTo>
                    <a:pt x="15181" y="6251"/>
                  </a:lnTo>
                  <a:lnTo>
                    <a:pt x="0" y="13395"/>
                  </a:lnTo>
                  <a:lnTo>
                    <a:pt x="1786" y="7144"/>
                  </a:lnTo>
                  <a:cubicBezTo>
                    <a:pt x="5804" y="5804"/>
                    <a:pt x="8781" y="3423"/>
                    <a:pt x="1071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77" name="Freeform: Shape 3676">
              <a:extLst>
                <a:ext uri="{FF2B5EF4-FFF2-40B4-BE49-F238E27FC236}">
                  <a16:creationId xmlns:a16="http://schemas.microsoft.com/office/drawing/2014/main" id="{0B51EE48-1CDB-46D0-BCF8-FB5B77E8F879}"/>
                </a:ext>
              </a:extLst>
            </p:cNvPr>
            <p:cNvSpPr/>
            <p:nvPr/>
          </p:nvSpPr>
          <p:spPr>
            <a:xfrm>
              <a:off x="8735462" y="3200163"/>
              <a:ext cx="16966" cy="13395"/>
            </a:xfrm>
            <a:custGeom>
              <a:avLst/>
              <a:gdLst/>
              <a:ahLst/>
              <a:cxnLst/>
              <a:rect l="l" t="t" r="r" b="b"/>
              <a:pathLst>
                <a:path w="16966" h="13395">
                  <a:moveTo>
                    <a:pt x="10716" y="0"/>
                  </a:moveTo>
                  <a:lnTo>
                    <a:pt x="16966" y="0"/>
                  </a:lnTo>
                  <a:lnTo>
                    <a:pt x="15180" y="6251"/>
                  </a:lnTo>
                  <a:lnTo>
                    <a:pt x="0" y="13395"/>
                  </a:lnTo>
                  <a:lnTo>
                    <a:pt x="1786" y="7144"/>
                  </a:lnTo>
                  <a:cubicBezTo>
                    <a:pt x="5804" y="5804"/>
                    <a:pt x="8781" y="3423"/>
                    <a:pt x="1071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76" name="Freeform: Shape 3675">
              <a:extLst>
                <a:ext uri="{FF2B5EF4-FFF2-40B4-BE49-F238E27FC236}">
                  <a16:creationId xmlns:a16="http://schemas.microsoft.com/office/drawing/2014/main" id="{CA1172FE-74A6-420E-A8FB-B4CE06034A8E}"/>
                </a:ext>
              </a:extLst>
            </p:cNvPr>
            <p:cNvSpPr/>
            <p:nvPr/>
          </p:nvSpPr>
          <p:spPr>
            <a:xfrm>
              <a:off x="8042295" y="3201949"/>
              <a:ext cx="1786" cy="2679"/>
            </a:xfrm>
            <a:custGeom>
              <a:avLst/>
              <a:gdLst/>
              <a:ahLst/>
              <a:cxnLst/>
              <a:rect l="l" t="t" r="r" b="b"/>
              <a:pathLst>
                <a:path w="1786" h="2679">
                  <a:moveTo>
                    <a:pt x="893" y="0"/>
                  </a:moveTo>
                  <a:lnTo>
                    <a:pt x="1786" y="0"/>
                  </a:lnTo>
                  <a:lnTo>
                    <a:pt x="1786" y="2679"/>
                  </a:ln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75" name="Freeform: Shape 3674">
              <a:extLst>
                <a:ext uri="{FF2B5EF4-FFF2-40B4-BE49-F238E27FC236}">
                  <a16:creationId xmlns:a16="http://schemas.microsoft.com/office/drawing/2014/main" id="{8C0F2969-EDA9-4C3D-8BB8-5C2F42C0EE9F}"/>
                </a:ext>
              </a:extLst>
            </p:cNvPr>
            <p:cNvSpPr/>
            <p:nvPr/>
          </p:nvSpPr>
          <p:spPr>
            <a:xfrm>
              <a:off x="9032151" y="3202618"/>
              <a:ext cx="14287" cy="6250"/>
            </a:xfrm>
            <a:custGeom>
              <a:avLst/>
              <a:gdLst/>
              <a:ahLst/>
              <a:cxnLst/>
              <a:rect l="l" t="t" r="r" b="b"/>
              <a:pathLst>
                <a:path w="14287" h="6250">
                  <a:moveTo>
                    <a:pt x="0" y="0"/>
                  </a:moveTo>
                  <a:lnTo>
                    <a:pt x="10715" y="0"/>
                  </a:lnTo>
                  <a:cubicBezTo>
                    <a:pt x="12501" y="1637"/>
                    <a:pt x="13692" y="3423"/>
                    <a:pt x="14287" y="5357"/>
                  </a:cubicBezTo>
                  <a:lnTo>
                    <a:pt x="3571" y="6250"/>
                  </a:lnTo>
                  <a:cubicBezTo>
                    <a:pt x="1488" y="4613"/>
                    <a:pt x="297" y="253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74" name="Freeform: Shape 3673">
              <a:extLst>
                <a:ext uri="{FF2B5EF4-FFF2-40B4-BE49-F238E27FC236}">
                  <a16:creationId xmlns:a16="http://schemas.microsoft.com/office/drawing/2014/main" id="{CA99EEAC-3773-42BB-AB18-CC023C39F513}"/>
                </a:ext>
              </a:extLst>
            </p:cNvPr>
            <p:cNvSpPr/>
            <p:nvPr/>
          </p:nvSpPr>
          <p:spPr>
            <a:xfrm>
              <a:off x="6850777" y="3204404"/>
              <a:ext cx="12502" cy="13394"/>
            </a:xfrm>
            <a:custGeom>
              <a:avLst/>
              <a:gdLst/>
              <a:ahLst/>
              <a:cxnLst/>
              <a:rect l="l" t="t" r="r" b="b"/>
              <a:pathLst>
                <a:path w="12502" h="13394">
                  <a:moveTo>
                    <a:pt x="4465" y="0"/>
                  </a:moveTo>
                  <a:cubicBezTo>
                    <a:pt x="7590" y="1041"/>
                    <a:pt x="10269" y="2530"/>
                    <a:pt x="12502" y="4464"/>
                  </a:cubicBezTo>
                  <a:cubicBezTo>
                    <a:pt x="11014" y="7739"/>
                    <a:pt x="8930" y="10120"/>
                    <a:pt x="6251" y="11608"/>
                  </a:cubicBezTo>
                  <a:lnTo>
                    <a:pt x="1786" y="13394"/>
                  </a:lnTo>
                  <a:lnTo>
                    <a:pt x="0" y="8036"/>
                  </a:lnTo>
                  <a:cubicBezTo>
                    <a:pt x="596" y="4911"/>
                    <a:pt x="2084" y="2232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73" name="Freeform: Shape 3672">
              <a:extLst>
                <a:ext uri="{FF2B5EF4-FFF2-40B4-BE49-F238E27FC236}">
                  <a16:creationId xmlns:a16="http://schemas.microsoft.com/office/drawing/2014/main" id="{D135FB51-93EA-4C68-8DB6-83B9918AE24F}"/>
                </a:ext>
              </a:extLst>
            </p:cNvPr>
            <p:cNvSpPr/>
            <p:nvPr/>
          </p:nvSpPr>
          <p:spPr>
            <a:xfrm>
              <a:off x="6944539" y="3206190"/>
              <a:ext cx="5358" cy="9822"/>
            </a:xfrm>
            <a:custGeom>
              <a:avLst/>
              <a:gdLst/>
              <a:ahLst/>
              <a:cxnLst/>
              <a:rect l="l" t="t" r="r" b="b"/>
              <a:pathLst>
                <a:path w="5358" h="9822">
                  <a:moveTo>
                    <a:pt x="0" y="0"/>
                  </a:moveTo>
                  <a:lnTo>
                    <a:pt x="5358" y="892"/>
                  </a:lnTo>
                  <a:lnTo>
                    <a:pt x="5358" y="8929"/>
                  </a:lnTo>
                  <a:lnTo>
                    <a:pt x="2679" y="9822"/>
                  </a:lnTo>
                  <a:lnTo>
                    <a:pt x="893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72" name="Freeform: Shape 3671">
              <a:extLst>
                <a:ext uri="{FF2B5EF4-FFF2-40B4-BE49-F238E27FC236}">
                  <a16:creationId xmlns:a16="http://schemas.microsoft.com/office/drawing/2014/main" id="{34FDB3EF-30C9-4657-AB07-0E15FF13E95B}"/>
                </a:ext>
              </a:extLst>
            </p:cNvPr>
            <p:cNvSpPr/>
            <p:nvPr/>
          </p:nvSpPr>
          <p:spPr>
            <a:xfrm>
              <a:off x="8302149" y="3206413"/>
              <a:ext cx="4465" cy="5358"/>
            </a:xfrm>
            <a:custGeom>
              <a:avLst/>
              <a:gdLst/>
              <a:ahLst/>
              <a:cxnLst/>
              <a:rect l="l" t="t" r="r" b="b"/>
              <a:pathLst>
                <a:path w="4465" h="5358">
                  <a:moveTo>
                    <a:pt x="1786" y="0"/>
                  </a:moveTo>
                  <a:cubicBezTo>
                    <a:pt x="3423" y="1190"/>
                    <a:pt x="4316" y="2679"/>
                    <a:pt x="4465" y="4465"/>
                  </a:cubicBez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71" name="Freeform: Shape 3670">
              <a:extLst>
                <a:ext uri="{FF2B5EF4-FFF2-40B4-BE49-F238E27FC236}">
                  <a16:creationId xmlns:a16="http://schemas.microsoft.com/office/drawing/2014/main" id="{D7EC08AB-BE81-4515-B814-6E5AF9B3A599}"/>
                </a:ext>
              </a:extLst>
            </p:cNvPr>
            <p:cNvSpPr/>
            <p:nvPr/>
          </p:nvSpPr>
          <p:spPr>
            <a:xfrm>
              <a:off x="6684685" y="3207082"/>
              <a:ext cx="14288" cy="8930"/>
            </a:xfrm>
            <a:custGeom>
              <a:avLst/>
              <a:gdLst/>
              <a:ahLst/>
              <a:cxnLst/>
              <a:rect l="l" t="t" r="r" b="b"/>
              <a:pathLst>
                <a:path w="14288" h="8930">
                  <a:moveTo>
                    <a:pt x="0" y="0"/>
                  </a:moveTo>
                  <a:lnTo>
                    <a:pt x="8930" y="2679"/>
                  </a:lnTo>
                  <a:cubicBezTo>
                    <a:pt x="11311" y="4168"/>
                    <a:pt x="13097" y="5954"/>
                    <a:pt x="14288" y="8037"/>
                  </a:cubicBezTo>
                  <a:lnTo>
                    <a:pt x="2679" y="8930"/>
                  </a:lnTo>
                  <a:cubicBezTo>
                    <a:pt x="1191" y="5954"/>
                    <a:pt x="298" y="297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70" name="Freeform: Shape 3669">
              <a:extLst>
                <a:ext uri="{FF2B5EF4-FFF2-40B4-BE49-F238E27FC236}">
                  <a16:creationId xmlns:a16="http://schemas.microsoft.com/office/drawing/2014/main" id="{6F640A47-C322-4FD0-AFFF-C115BE31B7EF}"/>
                </a:ext>
              </a:extLst>
            </p:cNvPr>
            <p:cNvSpPr/>
            <p:nvPr/>
          </p:nvSpPr>
          <p:spPr>
            <a:xfrm>
              <a:off x="6744514" y="3207976"/>
              <a:ext cx="8037" cy="8037"/>
            </a:xfrm>
            <a:custGeom>
              <a:avLst/>
              <a:gdLst/>
              <a:ahLst/>
              <a:cxnLst/>
              <a:rect l="l" t="t" r="r" b="b"/>
              <a:pathLst>
                <a:path w="8037" h="8037">
                  <a:moveTo>
                    <a:pt x="3572" y="0"/>
                  </a:moveTo>
                  <a:lnTo>
                    <a:pt x="8037" y="0"/>
                  </a:lnTo>
                  <a:cubicBezTo>
                    <a:pt x="7293" y="2828"/>
                    <a:pt x="6102" y="5209"/>
                    <a:pt x="4465" y="7144"/>
                  </a:cubicBezTo>
                  <a:lnTo>
                    <a:pt x="0" y="8037"/>
                  </a:lnTo>
                  <a:cubicBezTo>
                    <a:pt x="744" y="5061"/>
                    <a:pt x="1935" y="2382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69" name="Freeform: Shape 3668">
              <a:extLst>
                <a:ext uri="{FF2B5EF4-FFF2-40B4-BE49-F238E27FC236}">
                  <a16:creationId xmlns:a16="http://schemas.microsoft.com/office/drawing/2014/main" id="{9CB7A02B-7AE4-4407-B0D8-182D4C07C197}"/>
                </a:ext>
              </a:extLst>
            </p:cNvPr>
            <p:cNvSpPr/>
            <p:nvPr/>
          </p:nvSpPr>
          <p:spPr>
            <a:xfrm>
              <a:off x="8316437" y="3208199"/>
              <a:ext cx="7143" cy="5358"/>
            </a:xfrm>
            <a:custGeom>
              <a:avLst/>
              <a:gdLst/>
              <a:ahLst/>
              <a:cxnLst/>
              <a:rect l="l" t="t" r="r" b="b"/>
              <a:pathLst>
                <a:path w="7143" h="5358">
                  <a:moveTo>
                    <a:pt x="4464" y="0"/>
                  </a:moveTo>
                  <a:cubicBezTo>
                    <a:pt x="5804" y="1042"/>
                    <a:pt x="6697" y="2232"/>
                    <a:pt x="7143" y="3572"/>
                  </a:cubicBezTo>
                  <a:lnTo>
                    <a:pt x="3571" y="5358"/>
                  </a:lnTo>
                  <a:lnTo>
                    <a:pt x="0" y="1786"/>
                  </a:lnTo>
                  <a:lnTo>
                    <a:pt x="44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68" name="Freeform: Shape 3667">
              <a:extLst>
                <a:ext uri="{FF2B5EF4-FFF2-40B4-BE49-F238E27FC236}">
                  <a16:creationId xmlns:a16="http://schemas.microsoft.com/office/drawing/2014/main" id="{7EF3B63F-D76C-4974-8074-E856D1BEF0BF}"/>
                </a:ext>
              </a:extLst>
            </p:cNvPr>
            <p:cNvSpPr/>
            <p:nvPr/>
          </p:nvSpPr>
          <p:spPr>
            <a:xfrm>
              <a:off x="9273252" y="3209761"/>
              <a:ext cx="28575" cy="91976"/>
            </a:xfrm>
            <a:custGeom>
              <a:avLst/>
              <a:gdLst/>
              <a:ahLst/>
              <a:cxnLst/>
              <a:rect l="l" t="t" r="r" b="b"/>
              <a:pathLst>
                <a:path w="28575" h="91976">
                  <a:moveTo>
                    <a:pt x="20538" y="0"/>
                  </a:moveTo>
                  <a:cubicBezTo>
                    <a:pt x="24854" y="1042"/>
                    <a:pt x="27534" y="3423"/>
                    <a:pt x="28575" y="7144"/>
                  </a:cubicBezTo>
                  <a:lnTo>
                    <a:pt x="28575" y="22325"/>
                  </a:lnTo>
                  <a:cubicBezTo>
                    <a:pt x="28426" y="27831"/>
                    <a:pt x="28129" y="32594"/>
                    <a:pt x="27682" y="36612"/>
                  </a:cubicBezTo>
                  <a:lnTo>
                    <a:pt x="22324" y="77689"/>
                  </a:lnTo>
                  <a:cubicBezTo>
                    <a:pt x="21432" y="81856"/>
                    <a:pt x="20241" y="85725"/>
                    <a:pt x="18752" y="89297"/>
                  </a:cubicBezTo>
                  <a:lnTo>
                    <a:pt x="4465" y="90190"/>
                  </a:lnTo>
                  <a:lnTo>
                    <a:pt x="0" y="91976"/>
                  </a:lnTo>
                  <a:lnTo>
                    <a:pt x="2679" y="70545"/>
                  </a:lnTo>
                  <a:lnTo>
                    <a:pt x="16074" y="37505"/>
                  </a:lnTo>
                  <a:lnTo>
                    <a:pt x="22324" y="12502"/>
                  </a:lnTo>
                  <a:lnTo>
                    <a:pt x="20538" y="0"/>
                  </a:lnTo>
                  <a:close/>
                  <a:moveTo>
                    <a:pt x="12502" y="60722"/>
                  </a:moveTo>
                  <a:lnTo>
                    <a:pt x="8037" y="74117"/>
                  </a:lnTo>
                  <a:lnTo>
                    <a:pt x="8037" y="85725"/>
                  </a:lnTo>
                  <a:lnTo>
                    <a:pt x="12502" y="83939"/>
                  </a:lnTo>
                  <a:cubicBezTo>
                    <a:pt x="15925" y="80368"/>
                    <a:pt x="18008" y="76498"/>
                    <a:pt x="18752" y="72331"/>
                  </a:cubicBezTo>
                  <a:cubicBezTo>
                    <a:pt x="18008" y="67271"/>
                    <a:pt x="15925" y="63401"/>
                    <a:pt x="12502" y="6072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67" name="Freeform: Shape 3666">
              <a:extLst>
                <a:ext uri="{FF2B5EF4-FFF2-40B4-BE49-F238E27FC236}">
                  <a16:creationId xmlns:a16="http://schemas.microsoft.com/office/drawing/2014/main" id="{F46CCD3F-7276-4659-B8CE-72ED3F91695F}"/>
                </a:ext>
              </a:extLst>
            </p:cNvPr>
            <p:cNvSpPr/>
            <p:nvPr/>
          </p:nvSpPr>
          <p:spPr>
            <a:xfrm>
              <a:off x="7376066" y="3210879"/>
              <a:ext cx="2679" cy="2679"/>
            </a:xfrm>
            <a:custGeom>
              <a:avLst/>
              <a:gdLst/>
              <a:ahLst/>
              <a:cxnLst/>
              <a:rect l="l" t="t" r="r" b="b"/>
              <a:pathLst>
                <a:path w="2679" h="2679">
                  <a:moveTo>
                    <a:pt x="893" y="0"/>
                  </a:moveTo>
                  <a:cubicBezTo>
                    <a:pt x="1935" y="446"/>
                    <a:pt x="2530" y="1041"/>
                    <a:pt x="2679" y="1786"/>
                  </a:cubicBez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66" name="Freeform: Shape 3665">
              <a:extLst>
                <a:ext uri="{FF2B5EF4-FFF2-40B4-BE49-F238E27FC236}">
                  <a16:creationId xmlns:a16="http://schemas.microsoft.com/office/drawing/2014/main" id="{CDED4CDD-2681-4745-8D05-DE092270BF66}"/>
                </a:ext>
              </a:extLst>
            </p:cNvPr>
            <p:cNvSpPr/>
            <p:nvPr/>
          </p:nvSpPr>
          <p:spPr>
            <a:xfrm>
              <a:off x="8331617" y="3210878"/>
              <a:ext cx="4465" cy="4464"/>
            </a:xfrm>
            <a:custGeom>
              <a:avLst/>
              <a:gdLst/>
              <a:ahLst/>
              <a:cxnLst/>
              <a:rect l="l" t="t" r="r" b="b"/>
              <a:pathLst>
                <a:path w="4465" h="4464">
                  <a:moveTo>
                    <a:pt x="2679" y="0"/>
                  </a:moveTo>
                  <a:cubicBezTo>
                    <a:pt x="3870" y="1488"/>
                    <a:pt x="4465" y="2976"/>
                    <a:pt x="4465" y="4464"/>
                  </a:cubicBezTo>
                  <a:lnTo>
                    <a:pt x="0" y="4464"/>
                  </a:lnTo>
                  <a:cubicBezTo>
                    <a:pt x="446" y="2679"/>
                    <a:pt x="1339" y="1190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65" name="Freeform: Shape 3664">
              <a:extLst>
                <a:ext uri="{FF2B5EF4-FFF2-40B4-BE49-F238E27FC236}">
                  <a16:creationId xmlns:a16="http://schemas.microsoft.com/office/drawing/2014/main" id="{6046318F-A4CE-43D2-A5F9-F6E61E2C9D19}"/>
                </a:ext>
              </a:extLst>
            </p:cNvPr>
            <p:cNvSpPr/>
            <p:nvPr/>
          </p:nvSpPr>
          <p:spPr>
            <a:xfrm>
              <a:off x="8680991" y="3210879"/>
              <a:ext cx="2679" cy="2679"/>
            </a:xfrm>
            <a:custGeom>
              <a:avLst/>
              <a:gdLst/>
              <a:ahLst/>
              <a:cxnLst/>
              <a:rect l="l" t="t" r="r" b="b"/>
              <a:pathLst>
                <a:path w="2679" h="2679">
                  <a:moveTo>
                    <a:pt x="893" y="0"/>
                  </a:moveTo>
                  <a:cubicBezTo>
                    <a:pt x="1935" y="446"/>
                    <a:pt x="2530" y="1041"/>
                    <a:pt x="2679" y="1786"/>
                  </a:cubicBez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64" name="Freeform: Shape 3663">
              <a:extLst>
                <a:ext uri="{FF2B5EF4-FFF2-40B4-BE49-F238E27FC236}">
                  <a16:creationId xmlns:a16="http://schemas.microsoft.com/office/drawing/2014/main" id="{3D7EF4C0-7092-405E-BC2A-4BE99DB77D80}"/>
                </a:ext>
              </a:extLst>
            </p:cNvPr>
            <p:cNvSpPr/>
            <p:nvPr/>
          </p:nvSpPr>
          <p:spPr>
            <a:xfrm>
              <a:off x="7513583" y="3211772"/>
              <a:ext cx="2679" cy="3571"/>
            </a:xfrm>
            <a:custGeom>
              <a:avLst/>
              <a:gdLst/>
              <a:ahLst/>
              <a:cxnLst/>
              <a:rect l="l" t="t" r="r" b="b"/>
              <a:pathLst>
                <a:path w="2679" h="3571">
                  <a:moveTo>
                    <a:pt x="0" y="0"/>
                  </a:moveTo>
                  <a:lnTo>
                    <a:pt x="2679" y="893"/>
                  </a:lnTo>
                  <a:lnTo>
                    <a:pt x="0" y="3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63" name="Freeform: Shape 3662">
              <a:extLst>
                <a:ext uri="{FF2B5EF4-FFF2-40B4-BE49-F238E27FC236}">
                  <a16:creationId xmlns:a16="http://schemas.microsoft.com/office/drawing/2014/main" id="{7CE9625F-15A7-43CA-97CB-08D710868F17}"/>
                </a:ext>
              </a:extLst>
            </p:cNvPr>
            <p:cNvSpPr/>
            <p:nvPr/>
          </p:nvSpPr>
          <p:spPr>
            <a:xfrm>
              <a:off x="8818508" y="3211772"/>
              <a:ext cx="2679" cy="3571"/>
            </a:xfrm>
            <a:custGeom>
              <a:avLst/>
              <a:gdLst/>
              <a:ahLst/>
              <a:cxnLst/>
              <a:rect l="l" t="t" r="r" b="b"/>
              <a:pathLst>
                <a:path w="2679" h="3571">
                  <a:moveTo>
                    <a:pt x="0" y="0"/>
                  </a:moveTo>
                  <a:lnTo>
                    <a:pt x="2679" y="893"/>
                  </a:lnTo>
                  <a:lnTo>
                    <a:pt x="0" y="3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62" name="Freeform: Shape 3661">
              <a:extLst>
                <a:ext uri="{FF2B5EF4-FFF2-40B4-BE49-F238E27FC236}">
                  <a16:creationId xmlns:a16="http://schemas.microsoft.com/office/drawing/2014/main" id="{0F30D39C-9969-4AA0-87B1-59D479DB2558}"/>
                </a:ext>
              </a:extLst>
            </p:cNvPr>
            <p:cNvSpPr/>
            <p:nvPr/>
          </p:nvSpPr>
          <p:spPr>
            <a:xfrm>
              <a:off x="8190528" y="3212664"/>
              <a:ext cx="7144" cy="4464"/>
            </a:xfrm>
            <a:custGeom>
              <a:avLst/>
              <a:gdLst/>
              <a:ahLst/>
              <a:cxnLst/>
              <a:rect l="l" t="t" r="r" b="b"/>
              <a:pathLst>
                <a:path w="7144" h="4464">
                  <a:moveTo>
                    <a:pt x="0" y="0"/>
                  </a:moveTo>
                  <a:lnTo>
                    <a:pt x="7144" y="2678"/>
                  </a:lnTo>
                  <a:lnTo>
                    <a:pt x="0" y="4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61" name="Freeform: Shape 3660">
              <a:extLst>
                <a:ext uri="{FF2B5EF4-FFF2-40B4-BE49-F238E27FC236}">
                  <a16:creationId xmlns:a16="http://schemas.microsoft.com/office/drawing/2014/main" id="{E30C2473-AEAC-4FFF-A0F9-51796C310075}"/>
                </a:ext>
              </a:extLst>
            </p:cNvPr>
            <p:cNvSpPr/>
            <p:nvPr/>
          </p:nvSpPr>
          <p:spPr>
            <a:xfrm>
              <a:off x="7988717" y="3216236"/>
              <a:ext cx="8037" cy="11609"/>
            </a:xfrm>
            <a:custGeom>
              <a:avLst/>
              <a:gdLst/>
              <a:ahLst/>
              <a:cxnLst/>
              <a:rect l="l" t="t" r="r" b="b"/>
              <a:pathLst>
                <a:path w="8037" h="11609">
                  <a:moveTo>
                    <a:pt x="0" y="0"/>
                  </a:moveTo>
                  <a:cubicBezTo>
                    <a:pt x="4167" y="3275"/>
                    <a:pt x="6846" y="7144"/>
                    <a:pt x="8037" y="11609"/>
                  </a:cubicBezTo>
                  <a:lnTo>
                    <a:pt x="0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60" name="Freeform: Shape 3659">
              <a:extLst>
                <a:ext uri="{FF2B5EF4-FFF2-40B4-BE49-F238E27FC236}">
                  <a16:creationId xmlns:a16="http://schemas.microsoft.com/office/drawing/2014/main" id="{85768B4F-A8A2-46BB-B4A3-7BF165EA7EEB}"/>
                </a:ext>
              </a:extLst>
            </p:cNvPr>
            <p:cNvSpPr/>
            <p:nvPr/>
          </p:nvSpPr>
          <p:spPr>
            <a:xfrm>
              <a:off x="8042295" y="3216236"/>
              <a:ext cx="6251" cy="6251"/>
            </a:xfrm>
            <a:custGeom>
              <a:avLst/>
              <a:gdLst/>
              <a:ahLst/>
              <a:cxnLst/>
              <a:rect l="l" t="t" r="r" b="b"/>
              <a:pathLst>
                <a:path w="6251" h="6251">
                  <a:moveTo>
                    <a:pt x="0" y="0"/>
                  </a:moveTo>
                  <a:cubicBezTo>
                    <a:pt x="3274" y="893"/>
                    <a:pt x="5358" y="2679"/>
                    <a:pt x="6251" y="5358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59" name="Freeform: Shape 3658">
              <a:extLst>
                <a:ext uri="{FF2B5EF4-FFF2-40B4-BE49-F238E27FC236}">
                  <a16:creationId xmlns:a16="http://schemas.microsoft.com/office/drawing/2014/main" id="{1CED222E-FB0E-45D9-A83C-2D309BB5B51A}"/>
                </a:ext>
              </a:extLst>
            </p:cNvPr>
            <p:cNvSpPr/>
            <p:nvPr/>
          </p:nvSpPr>
          <p:spPr>
            <a:xfrm>
              <a:off x="6712367" y="3217798"/>
              <a:ext cx="29468" cy="16074"/>
            </a:xfrm>
            <a:custGeom>
              <a:avLst/>
              <a:gdLst/>
              <a:ahLst/>
              <a:cxnLst/>
              <a:rect l="l" t="t" r="r" b="b"/>
              <a:pathLst>
                <a:path w="29468" h="16074">
                  <a:moveTo>
                    <a:pt x="10716" y="0"/>
                  </a:moveTo>
                  <a:lnTo>
                    <a:pt x="23217" y="0"/>
                  </a:lnTo>
                  <a:cubicBezTo>
                    <a:pt x="26045" y="1637"/>
                    <a:pt x="28129" y="3721"/>
                    <a:pt x="29468" y="6251"/>
                  </a:cubicBezTo>
                  <a:cubicBezTo>
                    <a:pt x="26789" y="8186"/>
                    <a:pt x="24110" y="9376"/>
                    <a:pt x="21431" y="9823"/>
                  </a:cubicBezTo>
                  <a:cubicBezTo>
                    <a:pt x="17562" y="10418"/>
                    <a:pt x="13990" y="11311"/>
                    <a:pt x="10716" y="12502"/>
                  </a:cubicBezTo>
                  <a:cubicBezTo>
                    <a:pt x="8186" y="14288"/>
                    <a:pt x="5507" y="15478"/>
                    <a:pt x="2679" y="16074"/>
                  </a:cubicBezTo>
                  <a:lnTo>
                    <a:pt x="0" y="14288"/>
                  </a:lnTo>
                  <a:cubicBezTo>
                    <a:pt x="595" y="12204"/>
                    <a:pt x="1488" y="10418"/>
                    <a:pt x="2679" y="8930"/>
                  </a:cubicBezTo>
                  <a:cubicBezTo>
                    <a:pt x="4614" y="8037"/>
                    <a:pt x="6400" y="7442"/>
                    <a:pt x="8037" y="7144"/>
                  </a:cubicBezTo>
                  <a:lnTo>
                    <a:pt x="5358" y="3572"/>
                  </a:lnTo>
                  <a:cubicBezTo>
                    <a:pt x="6697" y="1637"/>
                    <a:pt x="8483" y="447"/>
                    <a:pt x="1071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58" name="Freeform: Shape 3657">
              <a:extLst>
                <a:ext uri="{FF2B5EF4-FFF2-40B4-BE49-F238E27FC236}">
                  <a16:creationId xmlns:a16="http://schemas.microsoft.com/office/drawing/2014/main" id="{6364B7DB-049E-4DF3-9333-28ED9C864C62}"/>
                </a:ext>
              </a:extLst>
            </p:cNvPr>
            <p:cNvSpPr/>
            <p:nvPr/>
          </p:nvSpPr>
          <p:spPr>
            <a:xfrm>
              <a:off x="9233962" y="3217798"/>
              <a:ext cx="8036" cy="5358"/>
            </a:xfrm>
            <a:custGeom>
              <a:avLst/>
              <a:gdLst/>
              <a:ahLst/>
              <a:cxnLst/>
              <a:rect l="l" t="t" r="r" b="b"/>
              <a:pathLst>
                <a:path w="8036" h="5358">
                  <a:moveTo>
                    <a:pt x="3572" y="0"/>
                  </a:moveTo>
                  <a:lnTo>
                    <a:pt x="8036" y="0"/>
                  </a:lnTo>
                  <a:cubicBezTo>
                    <a:pt x="7441" y="2233"/>
                    <a:pt x="6548" y="4018"/>
                    <a:pt x="5358" y="5358"/>
                  </a:cubicBezTo>
                  <a:lnTo>
                    <a:pt x="0" y="5358"/>
                  </a:lnTo>
                  <a:cubicBezTo>
                    <a:pt x="744" y="3126"/>
                    <a:pt x="1934" y="1340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57" name="Freeform: Shape 3656">
              <a:extLst>
                <a:ext uri="{FF2B5EF4-FFF2-40B4-BE49-F238E27FC236}">
                  <a16:creationId xmlns:a16="http://schemas.microsoft.com/office/drawing/2014/main" id="{59F4D369-FC9B-4BA0-9E4E-026B5D7B83C2}"/>
                </a:ext>
              </a:extLst>
            </p:cNvPr>
            <p:cNvSpPr/>
            <p:nvPr/>
          </p:nvSpPr>
          <p:spPr>
            <a:xfrm>
              <a:off x="7201937" y="3221594"/>
              <a:ext cx="8930" cy="16967"/>
            </a:xfrm>
            <a:custGeom>
              <a:avLst/>
              <a:gdLst/>
              <a:ahLst/>
              <a:cxnLst/>
              <a:rect l="l" t="t" r="r" b="b"/>
              <a:pathLst>
                <a:path w="8930" h="16967">
                  <a:moveTo>
                    <a:pt x="0" y="0"/>
                  </a:moveTo>
                  <a:cubicBezTo>
                    <a:pt x="3126" y="744"/>
                    <a:pt x="6102" y="1935"/>
                    <a:pt x="8930" y="3572"/>
                  </a:cubicBezTo>
                  <a:lnTo>
                    <a:pt x="7144" y="15181"/>
                  </a:lnTo>
                  <a:lnTo>
                    <a:pt x="6251" y="16967"/>
                  </a:lnTo>
                  <a:lnTo>
                    <a:pt x="1786" y="16967"/>
                  </a:lnTo>
                  <a:lnTo>
                    <a:pt x="893" y="12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56" name="Freeform: Shape 3655">
              <a:extLst>
                <a:ext uri="{FF2B5EF4-FFF2-40B4-BE49-F238E27FC236}">
                  <a16:creationId xmlns:a16="http://schemas.microsoft.com/office/drawing/2014/main" id="{DCEA23CE-A8A7-455C-AB8C-233E26F8679E}"/>
                </a:ext>
              </a:extLst>
            </p:cNvPr>
            <p:cNvSpPr/>
            <p:nvPr/>
          </p:nvSpPr>
          <p:spPr>
            <a:xfrm>
              <a:off x="8506862" y="3221594"/>
              <a:ext cx="8930" cy="16967"/>
            </a:xfrm>
            <a:custGeom>
              <a:avLst/>
              <a:gdLst/>
              <a:ahLst/>
              <a:cxnLst/>
              <a:rect l="l" t="t" r="r" b="b"/>
              <a:pathLst>
                <a:path w="8930" h="16967">
                  <a:moveTo>
                    <a:pt x="0" y="0"/>
                  </a:moveTo>
                  <a:cubicBezTo>
                    <a:pt x="3125" y="744"/>
                    <a:pt x="6102" y="1935"/>
                    <a:pt x="8930" y="3572"/>
                  </a:cubicBezTo>
                  <a:lnTo>
                    <a:pt x="7144" y="15181"/>
                  </a:lnTo>
                  <a:lnTo>
                    <a:pt x="6250" y="16967"/>
                  </a:lnTo>
                  <a:lnTo>
                    <a:pt x="1786" y="16967"/>
                  </a:lnTo>
                  <a:lnTo>
                    <a:pt x="893" y="12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55" name="Freeform: Shape 3654">
              <a:extLst>
                <a:ext uri="{FF2B5EF4-FFF2-40B4-BE49-F238E27FC236}">
                  <a16:creationId xmlns:a16="http://schemas.microsoft.com/office/drawing/2014/main" id="{4FDA302A-F4B0-444F-9501-8DB8604E94A6}"/>
                </a:ext>
              </a:extLst>
            </p:cNvPr>
            <p:cNvSpPr/>
            <p:nvPr/>
          </p:nvSpPr>
          <p:spPr>
            <a:xfrm>
              <a:off x="7151931" y="3222487"/>
              <a:ext cx="25896" cy="49113"/>
            </a:xfrm>
            <a:custGeom>
              <a:avLst/>
              <a:gdLst/>
              <a:ahLst/>
              <a:cxnLst/>
              <a:rect l="l" t="t" r="r" b="b"/>
              <a:pathLst>
                <a:path w="25896" h="49113">
                  <a:moveTo>
                    <a:pt x="17859" y="0"/>
                  </a:moveTo>
                  <a:lnTo>
                    <a:pt x="25896" y="0"/>
                  </a:lnTo>
                  <a:lnTo>
                    <a:pt x="25003" y="9823"/>
                  </a:lnTo>
                  <a:cubicBezTo>
                    <a:pt x="22175" y="13841"/>
                    <a:pt x="19794" y="17711"/>
                    <a:pt x="17859" y="21431"/>
                  </a:cubicBezTo>
                  <a:lnTo>
                    <a:pt x="12501" y="35719"/>
                  </a:lnTo>
                  <a:cubicBezTo>
                    <a:pt x="10864" y="40928"/>
                    <a:pt x="9078" y="45393"/>
                    <a:pt x="7144" y="49113"/>
                  </a:cubicBezTo>
                  <a:cubicBezTo>
                    <a:pt x="2381" y="47328"/>
                    <a:pt x="0" y="44053"/>
                    <a:pt x="0" y="39291"/>
                  </a:cubicBezTo>
                  <a:cubicBezTo>
                    <a:pt x="1488" y="34826"/>
                    <a:pt x="3869" y="31254"/>
                    <a:pt x="7144" y="28575"/>
                  </a:cubicBezTo>
                  <a:cubicBezTo>
                    <a:pt x="9971" y="24110"/>
                    <a:pt x="12055" y="19943"/>
                    <a:pt x="13394" y="16074"/>
                  </a:cubicBezTo>
                  <a:cubicBezTo>
                    <a:pt x="15478" y="10269"/>
                    <a:pt x="16966" y="4912"/>
                    <a:pt x="1785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54" name="Freeform: Shape 3653">
              <a:extLst>
                <a:ext uri="{FF2B5EF4-FFF2-40B4-BE49-F238E27FC236}">
                  <a16:creationId xmlns:a16="http://schemas.microsoft.com/office/drawing/2014/main" id="{C2955EB9-88F8-4B51-B1B1-7D7D23C911E8}"/>
                </a:ext>
              </a:extLst>
            </p:cNvPr>
            <p:cNvSpPr/>
            <p:nvPr/>
          </p:nvSpPr>
          <p:spPr>
            <a:xfrm>
              <a:off x="8456856" y="3222487"/>
              <a:ext cx="25896" cy="49113"/>
            </a:xfrm>
            <a:custGeom>
              <a:avLst/>
              <a:gdLst/>
              <a:ahLst/>
              <a:cxnLst/>
              <a:rect l="l" t="t" r="r" b="b"/>
              <a:pathLst>
                <a:path w="25896" h="49113">
                  <a:moveTo>
                    <a:pt x="17859" y="0"/>
                  </a:moveTo>
                  <a:lnTo>
                    <a:pt x="25896" y="0"/>
                  </a:lnTo>
                  <a:lnTo>
                    <a:pt x="25003" y="9823"/>
                  </a:lnTo>
                  <a:cubicBezTo>
                    <a:pt x="22175" y="13841"/>
                    <a:pt x="19794" y="17711"/>
                    <a:pt x="17859" y="21431"/>
                  </a:cubicBezTo>
                  <a:lnTo>
                    <a:pt x="12501" y="35719"/>
                  </a:lnTo>
                  <a:cubicBezTo>
                    <a:pt x="10864" y="40928"/>
                    <a:pt x="9078" y="45393"/>
                    <a:pt x="7143" y="49113"/>
                  </a:cubicBezTo>
                  <a:cubicBezTo>
                    <a:pt x="2381" y="47328"/>
                    <a:pt x="0" y="44053"/>
                    <a:pt x="0" y="39291"/>
                  </a:cubicBezTo>
                  <a:cubicBezTo>
                    <a:pt x="1488" y="34826"/>
                    <a:pt x="3869" y="31254"/>
                    <a:pt x="7143" y="28575"/>
                  </a:cubicBezTo>
                  <a:cubicBezTo>
                    <a:pt x="9971" y="24110"/>
                    <a:pt x="12055" y="19943"/>
                    <a:pt x="13394" y="16074"/>
                  </a:cubicBezTo>
                  <a:cubicBezTo>
                    <a:pt x="15478" y="10269"/>
                    <a:pt x="16966" y="4912"/>
                    <a:pt x="1785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53" name="Freeform: Shape 3652">
              <a:extLst>
                <a:ext uri="{FF2B5EF4-FFF2-40B4-BE49-F238E27FC236}">
                  <a16:creationId xmlns:a16="http://schemas.microsoft.com/office/drawing/2014/main" id="{4431CE82-6DE2-4ADB-BC3E-CF37C7180159}"/>
                </a:ext>
              </a:extLst>
            </p:cNvPr>
            <p:cNvSpPr/>
            <p:nvPr/>
          </p:nvSpPr>
          <p:spPr>
            <a:xfrm>
              <a:off x="6901676" y="3226728"/>
              <a:ext cx="19646" cy="20538"/>
            </a:xfrm>
            <a:custGeom>
              <a:avLst/>
              <a:gdLst/>
              <a:ahLst/>
              <a:cxnLst/>
              <a:rect l="l" t="t" r="r" b="b"/>
              <a:pathLst>
                <a:path w="19646" h="20538">
                  <a:moveTo>
                    <a:pt x="16074" y="0"/>
                  </a:moveTo>
                  <a:lnTo>
                    <a:pt x="19646" y="0"/>
                  </a:lnTo>
                  <a:cubicBezTo>
                    <a:pt x="18157" y="3869"/>
                    <a:pt x="16074" y="7144"/>
                    <a:pt x="13395" y="9822"/>
                  </a:cubicBezTo>
                  <a:cubicBezTo>
                    <a:pt x="10567" y="14287"/>
                    <a:pt x="7293" y="17859"/>
                    <a:pt x="3572" y="20538"/>
                  </a:cubicBezTo>
                  <a:cubicBezTo>
                    <a:pt x="1340" y="15478"/>
                    <a:pt x="149" y="10418"/>
                    <a:pt x="0" y="5358"/>
                  </a:cubicBezTo>
                  <a:cubicBezTo>
                    <a:pt x="5507" y="2530"/>
                    <a:pt x="10865" y="744"/>
                    <a:pt x="1607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52" name="Freeform: Shape 3651">
              <a:extLst>
                <a:ext uri="{FF2B5EF4-FFF2-40B4-BE49-F238E27FC236}">
                  <a16:creationId xmlns:a16="http://schemas.microsoft.com/office/drawing/2014/main" id="{F674FF71-5C10-4521-B5C9-7E0ABE16DA23}"/>
                </a:ext>
              </a:extLst>
            </p:cNvPr>
            <p:cNvSpPr/>
            <p:nvPr/>
          </p:nvSpPr>
          <p:spPr>
            <a:xfrm>
              <a:off x="6967756" y="3226729"/>
              <a:ext cx="33040" cy="25003"/>
            </a:xfrm>
            <a:custGeom>
              <a:avLst/>
              <a:gdLst/>
              <a:ahLst/>
              <a:cxnLst/>
              <a:rect l="l" t="t" r="r" b="b"/>
              <a:pathLst>
                <a:path w="33040" h="25003">
                  <a:moveTo>
                    <a:pt x="28575" y="0"/>
                  </a:moveTo>
                  <a:lnTo>
                    <a:pt x="33040" y="0"/>
                  </a:lnTo>
                  <a:cubicBezTo>
                    <a:pt x="32742" y="2976"/>
                    <a:pt x="31849" y="5655"/>
                    <a:pt x="30361" y="8037"/>
                  </a:cubicBezTo>
                  <a:lnTo>
                    <a:pt x="29468" y="25003"/>
                  </a:lnTo>
                  <a:cubicBezTo>
                    <a:pt x="25747" y="22473"/>
                    <a:pt x="22473" y="19794"/>
                    <a:pt x="19645" y="16966"/>
                  </a:cubicBezTo>
                  <a:lnTo>
                    <a:pt x="16967" y="16073"/>
                  </a:lnTo>
                  <a:lnTo>
                    <a:pt x="4465" y="16966"/>
                  </a:lnTo>
                  <a:cubicBezTo>
                    <a:pt x="3274" y="20092"/>
                    <a:pt x="1786" y="22771"/>
                    <a:pt x="0" y="25003"/>
                  </a:cubicBezTo>
                  <a:lnTo>
                    <a:pt x="0" y="19645"/>
                  </a:lnTo>
                  <a:cubicBezTo>
                    <a:pt x="2381" y="14883"/>
                    <a:pt x="3870" y="10120"/>
                    <a:pt x="4465" y="5358"/>
                  </a:cubicBezTo>
                  <a:lnTo>
                    <a:pt x="5358" y="1786"/>
                  </a:lnTo>
                  <a:lnTo>
                    <a:pt x="14288" y="4465"/>
                  </a:lnTo>
                  <a:cubicBezTo>
                    <a:pt x="19794" y="3125"/>
                    <a:pt x="24557" y="1637"/>
                    <a:pt x="285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51" name="Freeform: Shape 3650">
              <a:extLst>
                <a:ext uri="{FF2B5EF4-FFF2-40B4-BE49-F238E27FC236}">
                  <a16:creationId xmlns:a16="http://schemas.microsoft.com/office/drawing/2014/main" id="{AD09109E-36BF-464C-A5D8-3D7DF32190FA}"/>
                </a:ext>
              </a:extLst>
            </p:cNvPr>
            <p:cNvSpPr/>
            <p:nvPr/>
          </p:nvSpPr>
          <p:spPr>
            <a:xfrm>
              <a:off x="7366243" y="3226952"/>
              <a:ext cx="13395" cy="11609"/>
            </a:xfrm>
            <a:custGeom>
              <a:avLst/>
              <a:gdLst/>
              <a:ahLst/>
              <a:cxnLst/>
              <a:rect l="l" t="t" r="r" b="b"/>
              <a:pathLst>
                <a:path w="13395" h="11609">
                  <a:moveTo>
                    <a:pt x="1786" y="0"/>
                  </a:moveTo>
                  <a:lnTo>
                    <a:pt x="13395" y="0"/>
                  </a:lnTo>
                  <a:cubicBezTo>
                    <a:pt x="12800" y="3572"/>
                    <a:pt x="11907" y="6846"/>
                    <a:pt x="10716" y="9823"/>
                  </a:cubicBezTo>
                  <a:lnTo>
                    <a:pt x="4465" y="10716"/>
                  </a:lnTo>
                  <a:lnTo>
                    <a:pt x="3572" y="11609"/>
                  </a:lnTo>
                  <a:cubicBezTo>
                    <a:pt x="2530" y="11311"/>
                    <a:pt x="1935" y="10716"/>
                    <a:pt x="1786" y="9823"/>
                  </a:cubicBez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50" name="Freeform: Shape 3649">
              <a:extLst>
                <a:ext uri="{FF2B5EF4-FFF2-40B4-BE49-F238E27FC236}">
                  <a16:creationId xmlns:a16="http://schemas.microsoft.com/office/drawing/2014/main" id="{B5181CDD-8E93-4D18-947E-3DE2A4D14170}"/>
                </a:ext>
              </a:extLst>
            </p:cNvPr>
            <p:cNvSpPr/>
            <p:nvPr/>
          </p:nvSpPr>
          <p:spPr>
            <a:xfrm>
              <a:off x="8671168" y="3226952"/>
              <a:ext cx="13394" cy="11609"/>
            </a:xfrm>
            <a:custGeom>
              <a:avLst/>
              <a:gdLst/>
              <a:ahLst/>
              <a:cxnLst/>
              <a:rect l="l" t="t" r="r" b="b"/>
              <a:pathLst>
                <a:path w="13394" h="11609">
                  <a:moveTo>
                    <a:pt x="1786" y="0"/>
                  </a:moveTo>
                  <a:lnTo>
                    <a:pt x="13394" y="0"/>
                  </a:lnTo>
                  <a:cubicBezTo>
                    <a:pt x="12799" y="3572"/>
                    <a:pt x="11906" y="6846"/>
                    <a:pt x="10716" y="9823"/>
                  </a:cubicBezTo>
                  <a:lnTo>
                    <a:pt x="4465" y="10716"/>
                  </a:lnTo>
                  <a:lnTo>
                    <a:pt x="3572" y="11609"/>
                  </a:lnTo>
                  <a:cubicBezTo>
                    <a:pt x="2530" y="11311"/>
                    <a:pt x="1935" y="10716"/>
                    <a:pt x="1786" y="9823"/>
                  </a:cubicBez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49" name="Freeform: Shape 3648">
              <a:extLst>
                <a:ext uri="{FF2B5EF4-FFF2-40B4-BE49-F238E27FC236}">
                  <a16:creationId xmlns:a16="http://schemas.microsoft.com/office/drawing/2014/main" id="{AF4CF53D-60D6-4237-801B-FF8892DBC8D8}"/>
                </a:ext>
              </a:extLst>
            </p:cNvPr>
            <p:cNvSpPr/>
            <p:nvPr/>
          </p:nvSpPr>
          <p:spPr>
            <a:xfrm>
              <a:off x="7353742" y="3227844"/>
              <a:ext cx="5358" cy="5358"/>
            </a:xfrm>
            <a:custGeom>
              <a:avLst/>
              <a:gdLst/>
              <a:ahLst/>
              <a:cxnLst/>
              <a:rect l="l" t="t" r="r" b="b"/>
              <a:pathLst>
                <a:path w="5358" h="5358">
                  <a:moveTo>
                    <a:pt x="0" y="0"/>
                  </a:moveTo>
                  <a:lnTo>
                    <a:pt x="5358" y="3572"/>
                  </a:lnTo>
                  <a:lnTo>
                    <a:pt x="893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48" name="Freeform: Shape 3647">
              <a:extLst>
                <a:ext uri="{FF2B5EF4-FFF2-40B4-BE49-F238E27FC236}">
                  <a16:creationId xmlns:a16="http://schemas.microsoft.com/office/drawing/2014/main" id="{A817D99E-1AF0-45EA-A19C-D653AEE09B7A}"/>
                </a:ext>
              </a:extLst>
            </p:cNvPr>
            <p:cNvSpPr/>
            <p:nvPr/>
          </p:nvSpPr>
          <p:spPr>
            <a:xfrm>
              <a:off x="7455540" y="3227844"/>
              <a:ext cx="4465" cy="8930"/>
            </a:xfrm>
            <a:custGeom>
              <a:avLst/>
              <a:gdLst/>
              <a:ahLst/>
              <a:cxnLst/>
              <a:rect l="l" t="t" r="r" b="b"/>
              <a:pathLst>
                <a:path w="4465" h="8930">
                  <a:moveTo>
                    <a:pt x="0" y="0"/>
                  </a:moveTo>
                  <a:lnTo>
                    <a:pt x="4465" y="0"/>
                  </a:lnTo>
                  <a:lnTo>
                    <a:pt x="4465" y="8037"/>
                  </a:lnTo>
                  <a:lnTo>
                    <a:pt x="893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47" name="Freeform: Shape 3646">
              <a:extLst>
                <a:ext uri="{FF2B5EF4-FFF2-40B4-BE49-F238E27FC236}">
                  <a16:creationId xmlns:a16="http://schemas.microsoft.com/office/drawing/2014/main" id="{C3D39E0A-1867-4120-B8BB-44699EC4CD11}"/>
                </a:ext>
              </a:extLst>
            </p:cNvPr>
            <p:cNvSpPr/>
            <p:nvPr/>
          </p:nvSpPr>
          <p:spPr>
            <a:xfrm>
              <a:off x="8658666" y="3227844"/>
              <a:ext cx="5358" cy="5358"/>
            </a:xfrm>
            <a:custGeom>
              <a:avLst/>
              <a:gdLst/>
              <a:ahLst/>
              <a:cxnLst/>
              <a:rect l="l" t="t" r="r" b="b"/>
              <a:pathLst>
                <a:path w="5358" h="5358">
                  <a:moveTo>
                    <a:pt x="0" y="0"/>
                  </a:moveTo>
                  <a:lnTo>
                    <a:pt x="5358" y="3572"/>
                  </a:lnTo>
                  <a:lnTo>
                    <a:pt x="894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46" name="Freeform: Shape 3645">
              <a:extLst>
                <a:ext uri="{FF2B5EF4-FFF2-40B4-BE49-F238E27FC236}">
                  <a16:creationId xmlns:a16="http://schemas.microsoft.com/office/drawing/2014/main" id="{24E907A0-F191-4835-8059-E739D7F3B674}"/>
                </a:ext>
              </a:extLst>
            </p:cNvPr>
            <p:cNvSpPr/>
            <p:nvPr/>
          </p:nvSpPr>
          <p:spPr>
            <a:xfrm>
              <a:off x="8760465" y="3227844"/>
              <a:ext cx="4465" cy="8930"/>
            </a:xfrm>
            <a:custGeom>
              <a:avLst/>
              <a:gdLst/>
              <a:ahLst/>
              <a:cxnLst/>
              <a:rect l="l" t="t" r="r" b="b"/>
              <a:pathLst>
                <a:path w="4465" h="8930">
                  <a:moveTo>
                    <a:pt x="0" y="0"/>
                  </a:moveTo>
                  <a:lnTo>
                    <a:pt x="4465" y="0"/>
                  </a:lnTo>
                  <a:lnTo>
                    <a:pt x="4465" y="8037"/>
                  </a:lnTo>
                  <a:lnTo>
                    <a:pt x="893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45" name="Freeform: Shape 3644">
              <a:extLst>
                <a:ext uri="{FF2B5EF4-FFF2-40B4-BE49-F238E27FC236}">
                  <a16:creationId xmlns:a16="http://schemas.microsoft.com/office/drawing/2014/main" id="{0F46A1E1-12EC-4F45-BC60-B4663CBDFA98}"/>
                </a:ext>
              </a:extLst>
            </p:cNvPr>
            <p:cNvSpPr/>
            <p:nvPr/>
          </p:nvSpPr>
          <p:spPr>
            <a:xfrm>
              <a:off x="9054475" y="3228514"/>
              <a:ext cx="7144" cy="5358"/>
            </a:xfrm>
            <a:custGeom>
              <a:avLst/>
              <a:gdLst/>
              <a:ahLst/>
              <a:cxnLst/>
              <a:rect l="l" t="t" r="r" b="b"/>
              <a:pathLst>
                <a:path w="7144" h="5358">
                  <a:moveTo>
                    <a:pt x="0" y="0"/>
                  </a:moveTo>
                  <a:lnTo>
                    <a:pt x="7144" y="0"/>
                  </a:lnTo>
                  <a:lnTo>
                    <a:pt x="6251" y="5358"/>
                  </a:lnTo>
                  <a:cubicBezTo>
                    <a:pt x="2679" y="5358"/>
                    <a:pt x="595" y="357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44" name="Freeform: Shape 3643">
              <a:extLst>
                <a:ext uri="{FF2B5EF4-FFF2-40B4-BE49-F238E27FC236}">
                  <a16:creationId xmlns:a16="http://schemas.microsoft.com/office/drawing/2014/main" id="{B74276EA-DE70-4894-926E-CCD59426F4E3}"/>
                </a:ext>
              </a:extLst>
            </p:cNvPr>
            <p:cNvSpPr/>
            <p:nvPr/>
          </p:nvSpPr>
          <p:spPr>
            <a:xfrm>
              <a:off x="9338439" y="3233873"/>
              <a:ext cx="8930" cy="19645"/>
            </a:xfrm>
            <a:custGeom>
              <a:avLst/>
              <a:gdLst/>
              <a:ahLst/>
              <a:cxnLst/>
              <a:rect l="l" t="t" r="r" b="b"/>
              <a:pathLst>
                <a:path w="8930" h="19645">
                  <a:moveTo>
                    <a:pt x="2679" y="0"/>
                  </a:moveTo>
                  <a:lnTo>
                    <a:pt x="8930" y="0"/>
                  </a:lnTo>
                  <a:lnTo>
                    <a:pt x="8930" y="7143"/>
                  </a:lnTo>
                  <a:lnTo>
                    <a:pt x="4465" y="8929"/>
                  </a:lnTo>
                  <a:lnTo>
                    <a:pt x="4465" y="16966"/>
                  </a:lnTo>
                  <a:lnTo>
                    <a:pt x="893" y="19645"/>
                  </a:lnTo>
                  <a:lnTo>
                    <a:pt x="0" y="12501"/>
                  </a:lnTo>
                  <a:cubicBezTo>
                    <a:pt x="447" y="8185"/>
                    <a:pt x="1339" y="4018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2260A816-428D-420E-8A5D-D2715DCE461A}"/>
                </a:ext>
              </a:extLst>
            </p:cNvPr>
            <p:cNvSpPr/>
            <p:nvPr/>
          </p:nvSpPr>
          <p:spPr>
            <a:xfrm>
              <a:off x="7989610" y="3236774"/>
              <a:ext cx="6251" cy="6250"/>
            </a:xfrm>
            <a:custGeom>
              <a:avLst/>
              <a:gdLst/>
              <a:ahLst/>
              <a:cxnLst/>
              <a:rect l="l" t="t" r="r" b="b"/>
              <a:pathLst>
                <a:path w="6251" h="6250">
                  <a:moveTo>
                    <a:pt x="893" y="0"/>
                  </a:moveTo>
                  <a:cubicBezTo>
                    <a:pt x="3423" y="1786"/>
                    <a:pt x="5209" y="3869"/>
                    <a:pt x="6251" y="6250"/>
                  </a:cubicBezTo>
                  <a:lnTo>
                    <a:pt x="0" y="625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90A46AB1-658D-4114-ACA1-136E6FBF2519}"/>
                </a:ext>
              </a:extLst>
            </p:cNvPr>
            <p:cNvSpPr/>
            <p:nvPr/>
          </p:nvSpPr>
          <p:spPr>
            <a:xfrm>
              <a:off x="8952676" y="3237443"/>
              <a:ext cx="12502" cy="8930"/>
            </a:xfrm>
            <a:custGeom>
              <a:avLst/>
              <a:gdLst/>
              <a:ahLst/>
              <a:cxnLst/>
              <a:rect l="l" t="t" r="r" b="b"/>
              <a:pathLst>
                <a:path w="12502" h="8930">
                  <a:moveTo>
                    <a:pt x="1786" y="0"/>
                  </a:moveTo>
                  <a:cubicBezTo>
                    <a:pt x="6251" y="298"/>
                    <a:pt x="9823" y="1786"/>
                    <a:pt x="12502" y="4465"/>
                  </a:cubicBezTo>
                  <a:lnTo>
                    <a:pt x="894" y="8930"/>
                  </a:lnTo>
                  <a:lnTo>
                    <a:pt x="0" y="6251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8E7938F2-82E2-457F-AD23-CBD3D63B080B}"/>
                </a:ext>
              </a:extLst>
            </p:cNvPr>
            <p:cNvSpPr/>
            <p:nvPr/>
          </p:nvSpPr>
          <p:spPr>
            <a:xfrm>
              <a:off x="7308200" y="3237667"/>
              <a:ext cx="8930" cy="9822"/>
            </a:xfrm>
            <a:custGeom>
              <a:avLst/>
              <a:gdLst/>
              <a:ahLst/>
              <a:cxnLst/>
              <a:rect l="l" t="t" r="r" b="b"/>
              <a:pathLst>
                <a:path w="8930" h="9822">
                  <a:moveTo>
                    <a:pt x="0" y="0"/>
                  </a:moveTo>
                  <a:lnTo>
                    <a:pt x="8930" y="893"/>
                  </a:lnTo>
                  <a:lnTo>
                    <a:pt x="8037" y="8929"/>
                  </a:lnTo>
                  <a:lnTo>
                    <a:pt x="8037" y="9822"/>
                  </a:lnTo>
                  <a:lnTo>
                    <a:pt x="0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9FFEDC96-6203-437A-91E4-F480DC724E19}"/>
                </a:ext>
              </a:extLst>
            </p:cNvPr>
            <p:cNvSpPr/>
            <p:nvPr/>
          </p:nvSpPr>
          <p:spPr>
            <a:xfrm>
              <a:off x="8613125" y="3237667"/>
              <a:ext cx="8930" cy="9822"/>
            </a:xfrm>
            <a:custGeom>
              <a:avLst/>
              <a:gdLst/>
              <a:ahLst/>
              <a:cxnLst/>
              <a:rect l="l" t="t" r="r" b="b"/>
              <a:pathLst>
                <a:path w="8930" h="9822">
                  <a:moveTo>
                    <a:pt x="0" y="0"/>
                  </a:moveTo>
                  <a:lnTo>
                    <a:pt x="8930" y="893"/>
                  </a:lnTo>
                  <a:lnTo>
                    <a:pt x="8037" y="8929"/>
                  </a:lnTo>
                  <a:lnTo>
                    <a:pt x="8037" y="9822"/>
                  </a:lnTo>
                  <a:lnTo>
                    <a:pt x="0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F9C4C960-E4A2-4F89-8F16-32214C3DC3BC}"/>
                </a:ext>
              </a:extLst>
            </p:cNvPr>
            <p:cNvSpPr/>
            <p:nvPr/>
          </p:nvSpPr>
          <p:spPr>
            <a:xfrm>
              <a:off x="6729333" y="3239229"/>
              <a:ext cx="14288" cy="14288"/>
            </a:xfrm>
            <a:custGeom>
              <a:avLst/>
              <a:gdLst/>
              <a:ahLst/>
              <a:cxnLst/>
              <a:rect l="l" t="t" r="r" b="b"/>
              <a:pathLst>
                <a:path w="14288" h="14288">
                  <a:moveTo>
                    <a:pt x="9823" y="0"/>
                  </a:moveTo>
                  <a:lnTo>
                    <a:pt x="12502" y="8930"/>
                  </a:lnTo>
                  <a:cubicBezTo>
                    <a:pt x="13693" y="10121"/>
                    <a:pt x="14288" y="11311"/>
                    <a:pt x="14288" y="12502"/>
                  </a:cubicBezTo>
                  <a:lnTo>
                    <a:pt x="11609" y="14288"/>
                  </a:lnTo>
                  <a:lnTo>
                    <a:pt x="7144" y="13395"/>
                  </a:lnTo>
                  <a:cubicBezTo>
                    <a:pt x="4168" y="11162"/>
                    <a:pt x="1786" y="8781"/>
                    <a:pt x="0" y="6251"/>
                  </a:cubicBezTo>
                  <a:cubicBezTo>
                    <a:pt x="3126" y="3721"/>
                    <a:pt x="6400" y="1637"/>
                    <a:pt x="98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38" name="Freeform: Shape 3637">
              <a:extLst>
                <a:ext uri="{FF2B5EF4-FFF2-40B4-BE49-F238E27FC236}">
                  <a16:creationId xmlns:a16="http://schemas.microsoft.com/office/drawing/2014/main" id="{AF8BB9E0-0582-4E65-811A-C49A91572629}"/>
                </a:ext>
              </a:extLst>
            </p:cNvPr>
            <p:cNvSpPr/>
            <p:nvPr/>
          </p:nvSpPr>
          <p:spPr>
            <a:xfrm>
              <a:off x="6871316" y="3239230"/>
              <a:ext cx="19645" cy="11609"/>
            </a:xfrm>
            <a:custGeom>
              <a:avLst/>
              <a:gdLst/>
              <a:ahLst/>
              <a:cxnLst/>
              <a:rect l="l" t="t" r="r" b="b"/>
              <a:pathLst>
                <a:path w="19645" h="11609">
                  <a:moveTo>
                    <a:pt x="10715" y="0"/>
                  </a:moveTo>
                  <a:cubicBezTo>
                    <a:pt x="15180" y="447"/>
                    <a:pt x="18157" y="2530"/>
                    <a:pt x="19645" y="6251"/>
                  </a:cubicBezTo>
                  <a:cubicBezTo>
                    <a:pt x="16222" y="8781"/>
                    <a:pt x="12650" y="10567"/>
                    <a:pt x="8929" y="11609"/>
                  </a:cubicBezTo>
                  <a:cubicBezTo>
                    <a:pt x="5060" y="10567"/>
                    <a:pt x="2381" y="8186"/>
                    <a:pt x="892" y="4465"/>
                  </a:cubicBezTo>
                  <a:lnTo>
                    <a:pt x="0" y="893"/>
                  </a:lnTo>
                  <a:lnTo>
                    <a:pt x="1071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37" name="Freeform: Shape 3636">
              <a:extLst>
                <a:ext uri="{FF2B5EF4-FFF2-40B4-BE49-F238E27FC236}">
                  <a16:creationId xmlns:a16="http://schemas.microsoft.com/office/drawing/2014/main" id="{DF523738-B9A7-4FC6-87CC-1FE094F8B136}"/>
                </a:ext>
              </a:extLst>
            </p:cNvPr>
            <p:cNvSpPr/>
            <p:nvPr/>
          </p:nvSpPr>
          <p:spPr>
            <a:xfrm>
              <a:off x="6684685" y="3243695"/>
              <a:ext cx="5358" cy="9823"/>
            </a:xfrm>
            <a:custGeom>
              <a:avLst/>
              <a:gdLst/>
              <a:ahLst/>
              <a:cxnLst/>
              <a:rect l="l" t="t" r="r" b="b"/>
              <a:pathLst>
                <a:path w="5358" h="9823">
                  <a:moveTo>
                    <a:pt x="893" y="0"/>
                  </a:moveTo>
                  <a:lnTo>
                    <a:pt x="5358" y="0"/>
                  </a:lnTo>
                  <a:lnTo>
                    <a:pt x="4465" y="8930"/>
                  </a:lnTo>
                  <a:lnTo>
                    <a:pt x="2679" y="9823"/>
                  </a:lnTo>
                  <a:lnTo>
                    <a:pt x="0" y="893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36" name="Freeform: Shape 3635">
              <a:extLst>
                <a:ext uri="{FF2B5EF4-FFF2-40B4-BE49-F238E27FC236}">
                  <a16:creationId xmlns:a16="http://schemas.microsoft.com/office/drawing/2014/main" id="{634A5CF3-B4FC-4C04-8776-F5713A18E6B0}"/>
                </a:ext>
              </a:extLst>
            </p:cNvPr>
            <p:cNvSpPr/>
            <p:nvPr/>
          </p:nvSpPr>
          <p:spPr>
            <a:xfrm>
              <a:off x="9244677" y="3244588"/>
              <a:ext cx="14288" cy="74117"/>
            </a:xfrm>
            <a:custGeom>
              <a:avLst/>
              <a:gdLst/>
              <a:ahLst/>
              <a:cxnLst/>
              <a:rect l="l" t="t" r="r" b="b"/>
              <a:pathLst>
                <a:path w="14288" h="74117">
                  <a:moveTo>
                    <a:pt x="1786" y="0"/>
                  </a:moveTo>
                  <a:lnTo>
                    <a:pt x="12502" y="893"/>
                  </a:lnTo>
                  <a:cubicBezTo>
                    <a:pt x="13543" y="1340"/>
                    <a:pt x="14139" y="1935"/>
                    <a:pt x="14288" y="2679"/>
                  </a:cubicBezTo>
                  <a:lnTo>
                    <a:pt x="14288" y="10716"/>
                  </a:lnTo>
                  <a:lnTo>
                    <a:pt x="8037" y="66080"/>
                  </a:lnTo>
                  <a:cubicBezTo>
                    <a:pt x="7144" y="69056"/>
                    <a:pt x="5953" y="71735"/>
                    <a:pt x="4465" y="74117"/>
                  </a:cubicBezTo>
                  <a:cubicBezTo>
                    <a:pt x="1786" y="72182"/>
                    <a:pt x="298" y="69801"/>
                    <a:pt x="0" y="66973"/>
                  </a:cubicBezTo>
                  <a:cubicBezTo>
                    <a:pt x="745" y="63847"/>
                    <a:pt x="1935" y="60871"/>
                    <a:pt x="3572" y="58043"/>
                  </a:cubicBezTo>
                  <a:cubicBezTo>
                    <a:pt x="2530" y="54620"/>
                    <a:pt x="1935" y="51048"/>
                    <a:pt x="1786" y="47328"/>
                  </a:cubicBezTo>
                  <a:lnTo>
                    <a:pt x="8037" y="16967"/>
                  </a:lnTo>
                  <a:lnTo>
                    <a:pt x="8930" y="14288"/>
                  </a:lnTo>
                  <a:lnTo>
                    <a:pt x="8037" y="6251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33" name="Freeform: Shape 3632">
              <a:extLst>
                <a:ext uri="{FF2B5EF4-FFF2-40B4-BE49-F238E27FC236}">
                  <a16:creationId xmlns:a16="http://schemas.microsoft.com/office/drawing/2014/main" id="{ED985C37-A5DD-4B82-AD3C-9146F0149D95}"/>
                </a:ext>
              </a:extLst>
            </p:cNvPr>
            <p:cNvSpPr/>
            <p:nvPr/>
          </p:nvSpPr>
          <p:spPr>
            <a:xfrm>
              <a:off x="7477864" y="3247489"/>
              <a:ext cx="30361" cy="23218"/>
            </a:xfrm>
            <a:custGeom>
              <a:avLst/>
              <a:gdLst/>
              <a:ahLst/>
              <a:cxnLst/>
              <a:rect l="l" t="t" r="r" b="b"/>
              <a:pathLst>
                <a:path w="30361" h="23218">
                  <a:moveTo>
                    <a:pt x="25004" y="0"/>
                  </a:moveTo>
                  <a:lnTo>
                    <a:pt x="30361" y="1786"/>
                  </a:lnTo>
                  <a:lnTo>
                    <a:pt x="27683" y="14288"/>
                  </a:lnTo>
                  <a:lnTo>
                    <a:pt x="28575" y="23218"/>
                  </a:lnTo>
                  <a:cubicBezTo>
                    <a:pt x="24111" y="22176"/>
                    <a:pt x="19943" y="20687"/>
                    <a:pt x="16074" y="18753"/>
                  </a:cubicBezTo>
                  <a:lnTo>
                    <a:pt x="8930" y="16074"/>
                  </a:lnTo>
                  <a:cubicBezTo>
                    <a:pt x="6102" y="16371"/>
                    <a:pt x="3721" y="16669"/>
                    <a:pt x="1786" y="16967"/>
                  </a:cubicBezTo>
                  <a:lnTo>
                    <a:pt x="0" y="20539"/>
                  </a:lnTo>
                  <a:lnTo>
                    <a:pt x="2679" y="6251"/>
                  </a:lnTo>
                  <a:lnTo>
                    <a:pt x="4465" y="1786"/>
                  </a:lnTo>
                  <a:lnTo>
                    <a:pt x="12502" y="3572"/>
                  </a:lnTo>
                  <a:cubicBezTo>
                    <a:pt x="16967" y="3423"/>
                    <a:pt x="21134" y="2233"/>
                    <a:pt x="2500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32" name="Freeform: Shape 3631">
              <a:extLst>
                <a:ext uri="{FF2B5EF4-FFF2-40B4-BE49-F238E27FC236}">
                  <a16:creationId xmlns:a16="http://schemas.microsoft.com/office/drawing/2014/main" id="{1E0E1267-5535-4A7D-A618-1C781C277D55}"/>
                </a:ext>
              </a:extLst>
            </p:cNvPr>
            <p:cNvSpPr/>
            <p:nvPr/>
          </p:nvSpPr>
          <p:spPr>
            <a:xfrm>
              <a:off x="8782789" y="3247489"/>
              <a:ext cx="30361" cy="23218"/>
            </a:xfrm>
            <a:custGeom>
              <a:avLst/>
              <a:gdLst/>
              <a:ahLst/>
              <a:cxnLst/>
              <a:rect l="l" t="t" r="r" b="b"/>
              <a:pathLst>
                <a:path w="30361" h="23218">
                  <a:moveTo>
                    <a:pt x="25003" y="0"/>
                  </a:moveTo>
                  <a:lnTo>
                    <a:pt x="30361" y="1786"/>
                  </a:lnTo>
                  <a:lnTo>
                    <a:pt x="27682" y="14288"/>
                  </a:lnTo>
                  <a:lnTo>
                    <a:pt x="28575" y="23218"/>
                  </a:lnTo>
                  <a:cubicBezTo>
                    <a:pt x="24110" y="22176"/>
                    <a:pt x="19943" y="20687"/>
                    <a:pt x="16073" y="18753"/>
                  </a:cubicBezTo>
                  <a:lnTo>
                    <a:pt x="8930" y="16074"/>
                  </a:lnTo>
                  <a:cubicBezTo>
                    <a:pt x="6102" y="16371"/>
                    <a:pt x="3721" y="16669"/>
                    <a:pt x="1786" y="16967"/>
                  </a:cubicBezTo>
                  <a:lnTo>
                    <a:pt x="0" y="20539"/>
                  </a:lnTo>
                  <a:lnTo>
                    <a:pt x="2679" y="6251"/>
                  </a:lnTo>
                  <a:lnTo>
                    <a:pt x="4465" y="1786"/>
                  </a:lnTo>
                  <a:lnTo>
                    <a:pt x="12502" y="3572"/>
                  </a:lnTo>
                  <a:cubicBezTo>
                    <a:pt x="16967" y="3423"/>
                    <a:pt x="21134" y="2233"/>
                    <a:pt x="2500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31" name="Freeform: Shape 3630">
              <a:extLst>
                <a:ext uri="{FF2B5EF4-FFF2-40B4-BE49-F238E27FC236}">
                  <a16:creationId xmlns:a16="http://schemas.microsoft.com/office/drawing/2014/main" id="{779E536B-45D7-4EE5-B0D6-E121D9433521}"/>
                </a:ext>
              </a:extLst>
            </p:cNvPr>
            <p:cNvSpPr/>
            <p:nvPr/>
          </p:nvSpPr>
          <p:spPr>
            <a:xfrm>
              <a:off x="6713260" y="3249053"/>
              <a:ext cx="8930" cy="4465"/>
            </a:xfrm>
            <a:custGeom>
              <a:avLst/>
              <a:gdLst/>
              <a:ahLst/>
              <a:cxnLst/>
              <a:rect l="l" t="t" r="r" b="b"/>
              <a:pathLst>
                <a:path w="8930" h="4465">
                  <a:moveTo>
                    <a:pt x="4465" y="0"/>
                  </a:moveTo>
                  <a:lnTo>
                    <a:pt x="8930" y="0"/>
                  </a:lnTo>
                  <a:cubicBezTo>
                    <a:pt x="8037" y="1935"/>
                    <a:pt x="6846" y="3423"/>
                    <a:pt x="5358" y="4465"/>
                  </a:cubicBezTo>
                  <a:cubicBezTo>
                    <a:pt x="2977" y="3721"/>
                    <a:pt x="1191" y="2530"/>
                    <a:pt x="0" y="893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30" name="Freeform: Shape 3629">
              <a:extLst>
                <a:ext uri="{FF2B5EF4-FFF2-40B4-BE49-F238E27FC236}">
                  <a16:creationId xmlns:a16="http://schemas.microsoft.com/office/drawing/2014/main" id="{47EB416D-46A3-47F0-9403-31733CEA69D2}"/>
                </a:ext>
              </a:extLst>
            </p:cNvPr>
            <p:cNvSpPr/>
            <p:nvPr/>
          </p:nvSpPr>
          <p:spPr>
            <a:xfrm>
              <a:off x="9060726" y="3249053"/>
              <a:ext cx="15180" cy="13395"/>
            </a:xfrm>
            <a:custGeom>
              <a:avLst/>
              <a:gdLst/>
              <a:ahLst/>
              <a:cxnLst/>
              <a:rect l="l" t="t" r="r" b="b"/>
              <a:pathLst>
                <a:path w="15180" h="13395">
                  <a:moveTo>
                    <a:pt x="5358" y="0"/>
                  </a:moveTo>
                  <a:cubicBezTo>
                    <a:pt x="8929" y="1042"/>
                    <a:pt x="11906" y="2530"/>
                    <a:pt x="14287" y="4465"/>
                  </a:cubicBezTo>
                  <a:lnTo>
                    <a:pt x="15180" y="12502"/>
                  </a:lnTo>
                  <a:lnTo>
                    <a:pt x="10715" y="13395"/>
                  </a:lnTo>
                  <a:lnTo>
                    <a:pt x="3572" y="6251"/>
                  </a:lnTo>
                  <a:cubicBezTo>
                    <a:pt x="1934" y="4614"/>
                    <a:pt x="744" y="2828"/>
                    <a:pt x="0" y="893"/>
                  </a:cubicBez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29" name="Freeform: Shape 3628">
              <a:extLst>
                <a:ext uri="{FF2B5EF4-FFF2-40B4-BE49-F238E27FC236}">
                  <a16:creationId xmlns:a16="http://schemas.microsoft.com/office/drawing/2014/main" id="{E5412B2A-0B5F-4622-9090-7F9CFA65AC69}"/>
                </a:ext>
              </a:extLst>
            </p:cNvPr>
            <p:cNvSpPr/>
            <p:nvPr/>
          </p:nvSpPr>
          <p:spPr>
            <a:xfrm>
              <a:off x="7415357" y="3249276"/>
              <a:ext cx="16966" cy="16967"/>
            </a:xfrm>
            <a:custGeom>
              <a:avLst/>
              <a:gdLst/>
              <a:ahLst/>
              <a:cxnLst/>
              <a:rect l="l" t="t" r="r" b="b"/>
              <a:pathLst>
                <a:path w="16966" h="16967">
                  <a:moveTo>
                    <a:pt x="13394" y="0"/>
                  </a:moveTo>
                  <a:lnTo>
                    <a:pt x="16966" y="0"/>
                  </a:lnTo>
                  <a:lnTo>
                    <a:pt x="12501" y="8930"/>
                  </a:lnTo>
                  <a:cubicBezTo>
                    <a:pt x="9227" y="12055"/>
                    <a:pt x="5953" y="14734"/>
                    <a:pt x="2679" y="16967"/>
                  </a:cubicBezTo>
                  <a:cubicBezTo>
                    <a:pt x="1041" y="12799"/>
                    <a:pt x="149" y="8632"/>
                    <a:pt x="0" y="4465"/>
                  </a:cubicBezTo>
                  <a:cubicBezTo>
                    <a:pt x="4316" y="1637"/>
                    <a:pt x="8781" y="149"/>
                    <a:pt x="1339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28" name="Freeform: Shape 3627">
              <a:extLst>
                <a:ext uri="{FF2B5EF4-FFF2-40B4-BE49-F238E27FC236}">
                  <a16:creationId xmlns:a16="http://schemas.microsoft.com/office/drawing/2014/main" id="{55D9734F-ED2C-41EC-B133-25F0C679A567}"/>
                </a:ext>
              </a:extLst>
            </p:cNvPr>
            <p:cNvSpPr/>
            <p:nvPr/>
          </p:nvSpPr>
          <p:spPr>
            <a:xfrm>
              <a:off x="8720281" y="3249276"/>
              <a:ext cx="16967" cy="16967"/>
            </a:xfrm>
            <a:custGeom>
              <a:avLst/>
              <a:gdLst/>
              <a:ahLst/>
              <a:cxnLst/>
              <a:rect l="l" t="t" r="r" b="b"/>
              <a:pathLst>
                <a:path w="16967" h="16967">
                  <a:moveTo>
                    <a:pt x="13395" y="0"/>
                  </a:moveTo>
                  <a:lnTo>
                    <a:pt x="16967" y="0"/>
                  </a:lnTo>
                  <a:lnTo>
                    <a:pt x="12502" y="8930"/>
                  </a:lnTo>
                  <a:cubicBezTo>
                    <a:pt x="9228" y="12055"/>
                    <a:pt x="5953" y="14734"/>
                    <a:pt x="2679" y="16967"/>
                  </a:cubicBezTo>
                  <a:cubicBezTo>
                    <a:pt x="1042" y="12799"/>
                    <a:pt x="149" y="8632"/>
                    <a:pt x="0" y="4465"/>
                  </a:cubicBezTo>
                  <a:cubicBezTo>
                    <a:pt x="4316" y="1637"/>
                    <a:pt x="8781" y="149"/>
                    <a:pt x="1339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27" name="Freeform: Shape 3626">
              <a:extLst>
                <a:ext uri="{FF2B5EF4-FFF2-40B4-BE49-F238E27FC236}">
                  <a16:creationId xmlns:a16="http://schemas.microsoft.com/office/drawing/2014/main" id="{ADFC893B-BCED-4F91-BCDA-EBB0DB040EA2}"/>
                </a:ext>
              </a:extLst>
            </p:cNvPr>
            <p:cNvSpPr/>
            <p:nvPr/>
          </p:nvSpPr>
          <p:spPr>
            <a:xfrm>
              <a:off x="6953469" y="3249946"/>
              <a:ext cx="8929" cy="14287"/>
            </a:xfrm>
            <a:custGeom>
              <a:avLst/>
              <a:gdLst/>
              <a:ahLst/>
              <a:cxnLst/>
              <a:rect l="l" t="t" r="r" b="b"/>
              <a:pathLst>
                <a:path w="8929" h="14287">
                  <a:moveTo>
                    <a:pt x="2679" y="0"/>
                  </a:moveTo>
                  <a:cubicBezTo>
                    <a:pt x="5655" y="1339"/>
                    <a:pt x="7739" y="3125"/>
                    <a:pt x="8929" y="5358"/>
                  </a:cubicBezTo>
                  <a:cubicBezTo>
                    <a:pt x="8334" y="8483"/>
                    <a:pt x="7143" y="11162"/>
                    <a:pt x="5357" y="13395"/>
                  </a:cubicBezTo>
                  <a:lnTo>
                    <a:pt x="0" y="14287"/>
                  </a:lnTo>
                  <a:lnTo>
                    <a:pt x="0" y="8037"/>
                  </a:lnTo>
                  <a:cubicBezTo>
                    <a:pt x="297" y="5209"/>
                    <a:pt x="1190" y="2530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26" name="Freeform: Shape 3625">
              <a:extLst>
                <a:ext uri="{FF2B5EF4-FFF2-40B4-BE49-F238E27FC236}">
                  <a16:creationId xmlns:a16="http://schemas.microsoft.com/office/drawing/2014/main" id="{B88CCC55-2E0B-443C-BBE2-C2965FCD4C21}"/>
                </a:ext>
              </a:extLst>
            </p:cNvPr>
            <p:cNvSpPr/>
            <p:nvPr/>
          </p:nvSpPr>
          <p:spPr>
            <a:xfrm>
              <a:off x="8003005" y="3251061"/>
              <a:ext cx="72330" cy="24110"/>
            </a:xfrm>
            <a:custGeom>
              <a:avLst/>
              <a:gdLst/>
              <a:ahLst/>
              <a:cxnLst/>
              <a:rect l="l" t="t" r="r" b="b"/>
              <a:pathLst>
                <a:path w="72330" h="24110">
                  <a:moveTo>
                    <a:pt x="18752" y="0"/>
                  </a:moveTo>
                  <a:cubicBezTo>
                    <a:pt x="20240" y="2679"/>
                    <a:pt x="21431" y="5358"/>
                    <a:pt x="22324" y="8037"/>
                  </a:cubicBezTo>
                  <a:cubicBezTo>
                    <a:pt x="25896" y="9525"/>
                    <a:pt x="29170" y="10418"/>
                    <a:pt x="32146" y="10716"/>
                  </a:cubicBezTo>
                  <a:lnTo>
                    <a:pt x="64293" y="15181"/>
                  </a:lnTo>
                  <a:cubicBezTo>
                    <a:pt x="67270" y="15925"/>
                    <a:pt x="69949" y="17115"/>
                    <a:pt x="72330" y="18753"/>
                  </a:cubicBezTo>
                  <a:cubicBezTo>
                    <a:pt x="72330" y="21878"/>
                    <a:pt x="70842" y="23664"/>
                    <a:pt x="67865" y="24110"/>
                  </a:cubicBezTo>
                  <a:lnTo>
                    <a:pt x="0" y="14288"/>
                  </a:lnTo>
                  <a:cubicBezTo>
                    <a:pt x="446" y="12204"/>
                    <a:pt x="1339" y="10418"/>
                    <a:pt x="2678" y="8930"/>
                  </a:cubicBezTo>
                  <a:lnTo>
                    <a:pt x="12501" y="7144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25" name="Freeform: Shape 3624">
              <a:extLst>
                <a:ext uri="{FF2B5EF4-FFF2-40B4-BE49-F238E27FC236}">
                  <a16:creationId xmlns:a16="http://schemas.microsoft.com/office/drawing/2014/main" id="{544B277A-FE4C-45BC-A44A-9EDC9A34CDDD}"/>
                </a:ext>
              </a:extLst>
            </p:cNvPr>
            <p:cNvSpPr/>
            <p:nvPr/>
          </p:nvSpPr>
          <p:spPr>
            <a:xfrm>
              <a:off x="9031258" y="3251731"/>
              <a:ext cx="4464" cy="10716"/>
            </a:xfrm>
            <a:custGeom>
              <a:avLst/>
              <a:gdLst/>
              <a:ahLst/>
              <a:cxnLst/>
              <a:rect l="l" t="t" r="r" b="b"/>
              <a:pathLst>
                <a:path w="4464" h="10716">
                  <a:moveTo>
                    <a:pt x="1786" y="0"/>
                  </a:moveTo>
                  <a:cubicBezTo>
                    <a:pt x="2976" y="446"/>
                    <a:pt x="3869" y="1042"/>
                    <a:pt x="4464" y="1786"/>
                  </a:cubicBezTo>
                  <a:lnTo>
                    <a:pt x="2678" y="9823"/>
                  </a:lnTo>
                  <a:lnTo>
                    <a:pt x="0" y="10716"/>
                  </a:lnTo>
                  <a:lnTo>
                    <a:pt x="0" y="803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24" name="Freeform: Shape 3623">
              <a:extLst>
                <a:ext uri="{FF2B5EF4-FFF2-40B4-BE49-F238E27FC236}">
                  <a16:creationId xmlns:a16="http://schemas.microsoft.com/office/drawing/2014/main" id="{B630753D-C904-42FC-9AFF-D5CAFF2CC555}"/>
                </a:ext>
              </a:extLst>
            </p:cNvPr>
            <p:cNvSpPr/>
            <p:nvPr/>
          </p:nvSpPr>
          <p:spPr>
            <a:xfrm>
              <a:off x="8310186" y="3251955"/>
              <a:ext cx="8036" cy="8037"/>
            </a:xfrm>
            <a:custGeom>
              <a:avLst/>
              <a:gdLst/>
              <a:ahLst/>
              <a:cxnLst/>
              <a:rect l="l" t="t" r="r" b="b"/>
              <a:pathLst>
                <a:path w="8036" h="8037">
                  <a:moveTo>
                    <a:pt x="2679" y="0"/>
                  </a:moveTo>
                  <a:lnTo>
                    <a:pt x="8036" y="0"/>
                  </a:lnTo>
                  <a:lnTo>
                    <a:pt x="6251" y="8037"/>
                  </a:lnTo>
                  <a:lnTo>
                    <a:pt x="0" y="8037"/>
                  </a:lnTo>
                  <a:cubicBezTo>
                    <a:pt x="446" y="5060"/>
                    <a:pt x="1339" y="2381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23" name="Freeform: Shape 3622">
              <a:extLst>
                <a:ext uri="{FF2B5EF4-FFF2-40B4-BE49-F238E27FC236}">
                  <a16:creationId xmlns:a16="http://schemas.microsoft.com/office/drawing/2014/main" id="{B34C60F8-97AF-467A-8ED2-AF8ED0B84174}"/>
                </a:ext>
              </a:extLst>
            </p:cNvPr>
            <p:cNvSpPr/>
            <p:nvPr/>
          </p:nvSpPr>
          <p:spPr>
            <a:xfrm>
              <a:off x="6664147" y="3254411"/>
              <a:ext cx="7144" cy="6251"/>
            </a:xfrm>
            <a:custGeom>
              <a:avLst/>
              <a:gdLst/>
              <a:ahLst/>
              <a:cxnLst/>
              <a:rect l="l" t="t" r="r" b="b"/>
              <a:pathLst>
                <a:path w="7144" h="6251">
                  <a:moveTo>
                    <a:pt x="0" y="0"/>
                  </a:moveTo>
                  <a:cubicBezTo>
                    <a:pt x="3572" y="744"/>
                    <a:pt x="5953" y="2530"/>
                    <a:pt x="7144" y="5358"/>
                  </a:cubicBezTo>
                  <a:lnTo>
                    <a:pt x="893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22" name="Freeform: Shape 3621">
              <a:extLst>
                <a:ext uri="{FF2B5EF4-FFF2-40B4-BE49-F238E27FC236}">
                  <a16:creationId xmlns:a16="http://schemas.microsoft.com/office/drawing/2014/main" id="{6E5A8FE2-1CD4-420D-9356-F7D9CAB654B1}"/>
                </a:ext>
              </a:extLst>
            </p:cNvPr>
            <p:cNvSpPr/>
            <p:nvPr/>
          </p:nvSpPr>
          <p:spPr>
            <a:xfrm>
              <a:off x="6887389" y="3254410"/>
              <a:ext cx="31254" cy="22324"/>
            </a:xfrm>
            <a:custGeom>
              <a:avLst/>
              <a:gdLst/>
              <a:ahLst/>
              <a:cxnLst/>
              <a:rect l="l" t="t" r="r" b="b"/>
              <a:pathLst>
                <a:path w="31254" h="22324">
                  <a:moveTo>
                    <a:pt x="25003" y="0"/>
                  </a:moveTo>
                  <a:lnTo>
                    <a:pt x="31254" y="0"/>
                  </a:lnTo>
                  <a:lnTo>
                    <a:pt x="30361" y="5358"/>
                  </a:lnTo>
                  <a:cubicBezTo>
                    <a:pt x="27235" y="7292"/>
                    <a:pt x="24259" y="8781"/>
                    <a:pt x="21431" y="9822"/>
                  </a:cubicBezTo>
                  <a:cubicBezTo>
                    <a:pt x="18901" y="12055"/>
                    <a:pt x="16222" y="13841"/>
                    <a:pt x="13394" y="15180"/>
                  </a:cubicBezTo>
                  <a:lnTo>
                    <a:pt x="7144" y="22324"/>
                  </a:lnTo>
                  <a:lnTo>
                    <a:pt x="0" y="22324"/>
                  </a:lnTo>
                  <a:lnTo>
                    <a:pt x="893" y="16966"/>
                  </a:lnTo>
                  <a:cubicBezTo>
                    <a:pt x="2530" y="13990"/>
                    <a:pt x="4316" y="11311"/>
                    <a:pt x="6251" y="8930"/>
                  </a:cubicBezTo>
                  <a:lnTo>
                    <a:pt x="14287" y="3572"/>
                  </a:lnTo>
                  <a:lnTo>
                    <a:pt x="2500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21" name="Freeform: Shape 3620">
              <a:extLst>
                <a:ext uri="{FF2B5EF4-FFF2-40B4-BE49-F238E27FC236}">
                  <a16:creationId xmlns:a16="http://schemas.microsoft.com/office/drawing/2014/main" id="{AA8EA946-6F2E-44B1-B6E5-1FACA1BD803D}"/>
                </a:ext>
              </a:extLst>
            </p:cNvPr>
            <p:cNvSpPr/>
            <p:nvPr/>
          </p:nvSpPr>
          <p:spPr>
            <a:xfrm>
              <a:off x="6924894" y="3256196"/>
              <a:ext cx="2679" cy="3572"/>
            </a:xfrm>
            <a:custGeom>
              <a:avLst/>
              <a:gdLst/>
              <a:ahLst/>
              <a:cxnLst/>
              <a:rect l="l" t="t" r="r" b="b"/>
              <a:pathLst>
                <a:path w="2679" h="3572">
                  <a:moveTo>
                    <a:pt x="0" y="0"/>
                  </a:moveTo>
                  <a:lnTo>
                    <a:pt x="2679" y="893"/>
                  </a:lnTo>
                  <a:lnTo>
                    <a:pt x="0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20" name="Freeform: Shape 3619">
              <a:extLst>
                <a:ext uri="{FF2B5EF4-FFF2-40B4-BE49-F238E27FC236}">
                  <a16:creationId xmlns:a16="http://schemas.microsoft.com/office/drawing/2014/main" id="{ABBFBB0C-CD7E-4F67-B48D-CE47CC039AB7}"/>
                </a:ext>
              </a:extLst>
            </p:cNvPr>
            <p:cNvSpPr/>
            <p:nvPr/>
          </p:nvSpPr>
          <p:spPr>
            <a:xfrm>
              <a:off x="9336653" y="3257089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1786" y="0"/>
                  </a:moveTo>
                  <a:lnTo>
                    <a:pt x="3572" y="893"/>
                  </a:lnTo>
                  <a:lnTo>
                    <a:pt x="3572" y="5358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19" name="Freeform: Shape 3618">
              <a:extLst>
                <a:ext uri="{FF2B5EF4-FFF2-40B4-BE49-F238E27FC236}">
                  <a16:creationId xmlns:a16="http://schemas.microsoft.com/office/drawing/2014/main" id="{4EC18C54-100F-428A-B594-4C58C37DBDFB}"/>
                </a:ext>
              </a:extLst>
            </p:cNvPr>
            <p:cNvSpPr/>
            <p:nvPr/>
          </p:nvSpPr>
          <p:spPr>
            <a:xfrm>
              <a:off x="8968750" y="3258875"/>
              <a:ext cx="5358" cy="22324"/>
            </a:xfrm>
            <a:custGeom>
              <a:avLst/>
              <a:gdLst/>
              <a:ahLst/>
              <a:cxnLst/>
              <a:rect l="l" t="t" r="r" b="b"/>
              <a:pathLst>
                <a:path w="5358" h="22324">
                  <a:moveTo>
                    <a:pt x="0" y="0"/>
                  </a:moveTo>
                  <a:lnTo>
                    <a:pt x="5358" y="0"/>
                  </a:lnTo>
                  <a:lnTo>
                    <a:pt x="5358" y="8036"/>
                  </a:lnTo>
                  <a:lnTo>
                    <a:pt x="3572" y="19645"/>
                  </a:lnTo>
                  <a:lnTo>
                    <a:pt x="893" y="22324"/>
                  </a:lnTo>
                  <a:lnTo>
                    <a:pt x="0" y="14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18" name="Freeform: Shape 3617">
              <a:extLst>
                <a:ext uri="{FF2B5EF4-FFF2-40B4-BE49-F238E27FC236}">
                  <a16:creationId xmlns:a16="http://schemas.microsoft.com/office/drawing/2014/main" id="{2682E723-11C2-4289-A57D-66AA0C498009}"/>
                </a:ext>
              </a:extLst>
            </p:cNvPr>
            <p:cNvSpPr/>
            <p:nvPr/>
          </p:nvSpPr>
          <p:spPr>
            <a:xfrm>
              <a:off x="7387675" y="3259991"/>
              <a:ext cx="16073" cy="10716"/>
            </a:xfrm>
            <a:custGeom>
              <a:avLst/>
              <a:gdLst/>
              <a:ahLst/>
              <a:cxnLst/>
              <a:rect l="l" t="t" r="r" b="b"/>
              <a:pathLst>
                <a:path w="16073" h="10716">
                  <a:moveTo>
                    <a:pt x="6250" y="0"/>
                  </a:moveTo>
                  <a:cubicBezTo>
                    <a:pt x="10418" y="298"/>
                    <a:pt x="13692" y="1786"/>
                    <a:pt x="16073" y="4465"/>
                  </a:cubicBezTo>
                  <a:cubicBezTo>
                    <a:pt x="15329" y="8185"/>
                    <a:pt x="13245" y="10269"/>
                    <a:pt x="9822" y="10716"/>
                  </a:cubicBezTo>
                  <a:cubicBezTo>
                    <a:pt x="6399" y="10716"/>
                    <a:pt x="3423" y="9823"/>
                    <a:pt x="893" y="8037"/>
                  </a:cubicBezTo>
                  <a:lnTo>
                    <a:pt x="0" y="8037"/>
                  </a:lnTo>
                  <a:lnTo>
                    <a:pt x="0" y="1786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17" name="Freeform: Shape 3616">
              <a:extLst>
                <a:ext uri="{FF2B5EF4-FFF2-40B4-BE49-F238E27FC236}">
                  <a16:creationId xmlns:a16="http://schemas.microsoft.com/office/drawing/2014/main" id="{F5FAAA85-EDF4-4F70-9FB3-E67983FD222E}"/>
                </a:ext>
              </a:extLst>
            </p:cNvPr>
            <p:cNvSpPr/>
            <p:nvPr/>
          </p:nvSpPr>
          <p:spPr>
            <a:xfrm>
              <a:off x="8692599" y="3259991"/>
              <a:ext cx="16074" cy="10716"/>
            </a:xfrm>
            <a:custGeom>
              <a:avLst/>
              <a:gdLst/>
              <a:ahLst/>
              <a:cxnLst/>
              <a:rect l="l" t="t" r="r" b="b"/>
              <a:pathLst>
                <a:path w="16074" h="10716">
                  <a:moveTo>
                    <a:pt x="6251" y="0"/>
                  </a:moveTo>
                  <a:cubicBezTo>
                    <a:pt x="10418" y="298"/>
                    <a:pt x="13693" y="1786"/>
                    <a:pt x="16074" y="4465"/>
                  </a:cubicBezTo>
                  <a:cubicBezTo>
                    <a:pt x="15329" y="8185"/>
                    <a:pt x="13246" y="10269"/>
                    <a:pt x="9823" y="10716"/>
                  </a:cubicBezTo>
                  <a:cubicBezTo>
                    <a:pt x="6400" y="10716"/>
                    <a:pt x="3423" y="9823"/>
                    <a:pt x="893" y="8037"/>
                  </a:cubicBezTo>
                  <a:lnTo>
                    <a:pt x="0" y="8037"/>
                  </a:lnTo>
                  <a:lnTo>
                    <a:pt x="0" y="1786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16" name="Freeform: Shape 3615">
              <a:extLst>
                <a:ext uri="{FF2B5EF4-FFF2-40B4-BE49-F238E27FC236}">
                  <a16:creationId xmlns:a16="http://schemas.microsoft.com/office/drawing/2014/main" id="{428986CA-D922-41F5-BD5D-EF1A0F3D9E88}"/>
                </a:ext>
              </a:extLst>
            </p:cNvPr>
            <p:cNvSpPr/>
            <p:nvPr/>
          </p:nvSpPr>
          <p:spPr>
            <a:xfrm>
              <a:off x="6730226" y="3260662"/>
              <a:ext cx="7144" cy="7143"/>
            </a:xfrm>
            <a:custGeom>
              <a:avLst/>
              <a:gdLst/>
              <a:ahLst/>
              <a:cxnLst/>
              <a:rect l="l" t="t" r="r" b="b"/>
              <a:pathLst>
                <a:path w="7144" h="7143">
                  <a:moveTo>
                    <a:pt x="893" y="0"/>
                  </a:moveTo>
                  <a:lnTo>
                    <a:pt x="7144" y="0"/>
                  </a:lnTo>
                  <a:lnTo>
                    <a:pt x="6251" y="7143"/>
                  </a:lnTo>
                  <a:lnTo>
                    <a:pt x="0" y="625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15" name="Freeform: Shape 3614">
              <a:extLst>
                <a:ext uri="{FF2B5EF4-FFF2-40B4-BE49-F238E27FC236}">
                  <a16:creationId xmlns:a16="http://schemas.microsoft.com/office/drawing/2014/main" id="{F59FED5E-7A4D-45A6-873C-8C256A28CBFE}"/>
                </a:ext>
              </a:extLst>
            </p:cNvPr>
            <p:cNvSpPr/>
            <p:nvPr/>
          </p:nvSpPr>
          <p:spPr>
            <a:xfrm>
              <a:off x="6982937" y="3260662"/>
              <a:ext cx="19645" cy="17859"/>
            </a:xfrm>
            <a:custGeom>
              <a:avLst/>
              <a:gdLst/>
              <a:ahLst/>
              <a:cxnLst/>
              <a:rect l="l" t="t" r="r" b="b"/>
              <a:pathLst>
                <a:path w="19645" h="17859">
                  <a:moveTo>
                    <a:pt x="14287" y="0"/>
                  </a:moveTo>
                  <a:lnTo>
                    <a:pt x="19645" y="0"/>
                  </a:lnTo>
                  <a:lnTo>
                    <a:pt x="16073" y="8929"/>
                  </a:lnTo>
                  <a:cubicBezTo>
                    <a:pt x="12650" y="12204"/>
                    <a:pt x="9078" y="14882"/>
                    <a:pt x="5357" y="16966"/>
                  </a:cubicBezTo>
                  <a:lnTo>
                    <a:pt x="0" y="17859"/>
                  </a:lnTo>
                  <a:lnTo>
                    <a:pt x="1786" y="7143"/>
                  </a:lnTo>
                  <a:cubicBezTo>
                    <a:pt x="5655" y="3720"/>
                    <a:pt x="9822" y="1339"/>
                    <a:pt x="1428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14" name="Freeform: Shape 3613">
              <a:extLst>
                <a:ext uri="{FF2B5EF4-FFF2-40B4-BE49-F238E27FC236}">
                  <a16:creationId xmlns:a16="http://schemas.microsoft.com/office/drawing/2014/main" id="{F1A4D963-6779-4C5E-AA5E-9C5C0EAAF40D}"/>
                </a:ext>
              </a:extLst>
            </p:cNvPr>
            <p:cNvSpPr/>
            <p:nvPr/>
          </p:nvSpPr>
          <p:spPr>
            <a:xfrm>
              <a:off x="9318794" y="3260662"/>
              <a:ext cx="7144" cy="8929"/>
            </a:xfrm>
            <a:custGeom>
              <a:avLst/>
              <a:gdLst/>
              <a:ahLst/>
              <a:cxnLst/>
              <a:rect l="l" t="t" r="r" b="b"/>
              <a:pathLst>
                <a:path w="7144" h="8929">
                  <a:moveTo>
                    <a:pt x="0" y="0"/>
                  </a:moveTo>
                  <a:cubicBezTo>
                    <a:pt x="4316" y="893"/>
                    <a:pt x="6697" y="3274"/>
                    <a:pt x="7144" y="7143"/>
                  </a:cubicBezTo>
                  <a:lnTo>
                    <a:pt x="892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13" name="Freeform: Shape 3612">
              <a:extLst>
                <a:ext uri="{FF2B5EF4-FFF2-40B4-BE49-F238E27FC236}">
                  <a16:creationId xmlns:a16="http://schemas.microsoft.com/office/drawing/2014/main" id="{5DB833CF-130A-417A-BE6B-3935A3343E0E}"/>
                </a:ext>
              </a:extLst>
            </p:cNvPr>
            <p:cNvSpPr/>
            <p:nvPr/>
          </p:nvSpPr>
          <p:spPr>
            <a:xfrm>
              <a:off x="7920851" y="3261778"/>
              <a:ext cx="12502" cy="8037"/>
            </a:xfrm>
            <a:custGeom>
              <a:avLst/>
              <a:gdLst/>
              <a:ahLst/>
              <a:cxnLst/>
              <a:rect l="l" t="t" r="r" b="b"/>
              <a:pathLst>
                <a:path w="12502" h="8037">
                  <a:moveTo>
                    <a:pt x="0" y="0"/>
                  </a:moveTo>
                  <a:lnTo>
                    <a:pt x="11609" y="0"/>
                  </a:lnTo>
                  <a:lnTo>
                    <a:pt x="12502" y="8037"/>
                  </a:lnTo>
                  <a:cubicBezTo>
                    <a:pt x="6847" y="7292"/>
                    <a:pt x="2679" y="461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12" name="Freeform: Shape 3611">
              <a:extLst>
                <a:ext uri="{FF2B5EF4-FFF2-40B4-BE49-F238E27FC236}">
                  <a16:creationId xmlns:a16="http://schemas.microsoft.com/office/drawing/2014/main" id="{4DD98964-DD87-4B81-A8DD-27D92AC2611E}"/>
                </a:ext>
              </a:extLst>
            </p:cNvPr>
            <p:cNvSpPr/>
            <p:nvPr/>
          </p:nvSpPr>
          <p:spPr>
            <a:xfrm>
              <a:off x="8925888" y="3264232"/>
              <a:ext cx="4464" cy="5358"/>
            </a:xfrm>
            <a:custGeom>
              <a:avLst/>
              <a:gdLst/>
              <a:ahLst/>
              <a:cxnLst/>
              <a:rect l="l" t="t" r="r" b="b"/>
              <a:pathLst>
                <a:path w="4464" h="5358">
                  <a:moveTo>
                    <a:pt x="0" y="0"/>
                  </a:moveTo>
                  <a:lnTo>
                    <a:pt x="4464" y="0"/>
                  </a:lnTo>
                  <a:lnTo>
                    <a:pt x="3571" y="5358"/>
                  </a:lnTo>
                  <a:cubicBezTo>
                    <a:pt x="1488" y="4019"/>
                    <a:pt x="297" y="223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11" name="Freeform: Shape 3610">
              <a:extLst>
                <a:ext uri="{FF2B5EF4-FFF2-40B4-BE49-F238E27FC236}">
                  <a16:creationId xmlns:a16="http://schemas.microsoft.com/office/drawing/2014/main" id="{BA92C6FA-2884-4262-836E-581C45F5452D}"/>
                </a:ext>
              </a:extLst>
            </p:cNvPr>
            <p:cNvSpPr/>
            <p:nvPr/>
          </p:nvSpPr>
          <p:spPr>
            <a:xfrm>
              <a:off x="6665040" y="3266018"/>
              <a:ext cx="1786" cy="8930"/>
            </a:xfrm>
            <a:custGeom>
              <a:avLst/>
              <a:gdLst/>
              <a:ahLst/>
              <a:cxnLst/>
              <a:rect l="l" t="t" r="r" b="b"/>
              <a:pathLst>
                <a:path w="1786" h="8930">
                  <a:moveTo>
                    <a:pt x="0" y="0"/>
                  </a:moveTo>
                  <a:cubicBezTo>
                    <a:pt x="1042" y="447"/>
                    <a:pt x="1637" y="1042"/>
                    <a:pt x="1786" y="1786"/>
                  </a:cubicBezTo>
                  <a:lnTo>
                    <a:pt x="1786" y="8930"/>
                  </a:lnTo>
                  <a:cubicBezTo>
                    <a:pt x="595" y="5805"/>
                    <a:pt x="0" y="282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10" name="Freeform: Shape 3609">
              <a:extLst>
                <a:ext uri="{FF2B5EF4-FFF2-40B4-BE49-F238E27FC236}">
                  <a16:creationId xmlns:a16="http://schemas.microsoft.com/office/drawing/2014/main" id="{86336FFC-9723-487C-986C-41A34806187B}"/>
                </a:ext>
              </a:extLst>
            </p:cNvPr>
            <p:cNvSpPr/>
            <p:nvPr/>
          </p:nvSpPr>
          <p:spPr>
            <a:xfrm>
              <a:off x="8186063" y="3266243"/>
              <a:ext cx="75902" cy="14287"/>
            </a:xfrm>
            <a:custGeom>
              <a:avLst/>
              <a:gdLst/>
              <a:ahLst/>
              <a:cxnLst/>
              <a:rect l="l" t="t" r="r" b="b"/>
              <a:pathLst>
                <a:path w="75902" h="14287">
                  <a:moveTo>
                    <a:pt x="69652" y="0"/>
                  </a:moveTo>
                  <a:cubicBezTo>
                    <a:pt x="72033" y="744"/>
                    <a:pt x="74116" y="1637"/>
                    <a:pt x="75902" y="2679"/>
                  </a:cubicBezTo>
                  <a:cubicBezTo>
                    <a:pt x="74116" y="4911"/>
                    <a:pt x="72331" y="6697"/>
                    <a:pt x="70545" y="8036"/>
                  </a:cubicBezTo>
                  <a:lnTo>
                    <a:pt x="52685" y="13394"/>
                  </a:lnTo>
                  <a:lnTo>
                    <a:pt x="8930" y="14287"/>
                  </a:lnTo>
                  <a:cubicBezTo>
                    <a:pt x="5656" y="13841"/>
                    <a:pt x="2679" y="12948"/>
                    <a:pt x="0" y="11608"/>
                  </a:cubicBezTo>
                  <a:cubicBezTo>
                    <a:pt x="893" y="8929"/>
                    <a:pt x="2381" y="6846"/>
                    <a:pt x="4465" y="5357"/>
                  </a:cubicBezTo>
                  <a:lnTo>
                    <a:pt x="61615" y="4465"/>
                  </a:lnTo>
                  <a:cubicBezTo>
                    <a:pt x="64889" y="3572"/>
                    <a:pt x="67568" y="2083"/>
                    <a:pt x="696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09" name="Freeform: Shape 3608">
              <a:extLst>
                <a:ext uri="{FF2B5EF4-FFF2-40B4-BE49-F238E27FC236}">
                  <a16:creationId xmlns:a16="http://schemas.microsoft.com/office/drawing/2014/main" id="{7306CB52-721E-4E55-97B2-268DF7DCDAB7}"/>
                </a:ext>
              </a:extLst>
            </p:cNvPr>
            <p:cNvSpPr/>
            <p:nvPr/>
          </p:nvSpPr>
          <p:spPr>
            <a:xfrm>
              <a:off x="7194793" y="3268029"/>
              <a:ext cx="10716" cy="12501"/>
            </a:xfrm>
            <a:custGeom>
              <a:avLst/>
              <a:gdLst/>
              <a:ahLst/>
              <a:cxnLst/>
              <a:rect l="l" t="t" r="r" b="b"/>
              <a:pathLst>
                <a:path w="10716" h="12501">
                  <a:moveTo>
                    <a:pt x="4465" y="0"/>
                  </a:moveTo>
                  <a:cubicBezTo>
                    <a:pt x="7739" y="148"/>
                    <a:pt x="9823" y="1637"/>
                    <a:pt x="10716" y="4464"/>
                  </a:cubicBezTo>
                  <a:cubicBezTo>
                    <a:pt x="9972" y="7739"/>
                    <a:pt x="8781" y="10418"/>
                    <a:pt x="7144" y="12501"/>
                  </a:cubicBezTo>
                  <a:cubicBezTo>
                    <a:pt x="4316" y="11608"/>
                    <a:pt x="1935" y="10120"/>
                    <a:pt x="0" y="8036"/>
                  </a:cubicBezTo>
                  <a:cubicBezTo>
                    <a:pt x="745" y="4911"/>
                    <a:pt x="2233" y="2232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08" name="Freeform: Shape 3607">
              <a:extLst>
                <a:ext uri="{FF2B5EF4-FFF2-40B4-BE49-F238E27FC236}">
                  <a16:creationId xmlns:a16="http://schemas.microsoft.com/office/drawing/2014/main" id="{A3434DF5-19DF-4F35-8BCF-A207A98AE09D}"/>
                </a:ext>
              </a:extLst>
            </p:cNvPr>
            <p:cNvSpPr/>
            <p:nvPr/>
          </p:nvSpPr>
          <p:spPr>
            <a:xfrm>
              <a:off x="8499718" y="3268029"/>
              <a:ext cx="10716" cy="12501"/>
            </a:xfrm>
            <a:custGeom>
              <a:avLst/>
              <a:gdLst/>
              <a:ahLst/>
              <a:cxnLst/>
              <a:rect l="l" t="t" r="r" b="b"/>
              <a:pathLst>
                <a:path w="10716" h="12501">
                  <a:moveTo>
                    <a:pt x="4465" y="0"/>
                  </a:moveTo>
                  <a:cubicBezTo>
                    <a:pt x="7739" y="148"/>
                    <a:pt x="9823" y="1637"/>
                    <a:pt x="10716" y="4464"/>
                  </a:cubicBezTo>
                  <a:cubicBezTo>
                    <a:pt x="9972" y="7739"/>
                    <a:pt x="8781" y="10418"/>
                    <a:pt x="7144" y="12501"/>
                  </a:cubicBezTo>
                  <a:cubicBezTo>
                    <a:pt x="4316" y="11608"/>
                    <a:pt x="1935" y="10120"/>
                    <a:pt x="0" y="8036"/>
                  </a:cubicBezTo>
                  <a:cubicBezTo>
                    <a:pt x="744" y="4911"/>
                    <a:pt x="2232" y="2232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07" name="Freeform: Shape 3606">
              <a:extLst>
                <a:ext uri="{FF2B5EF4-FFF2-40B4-BE49-F238E27FC236}">
                  <a16:creationId xmlns:a16="http://schemas.microsoft.com/office/drawing/2014/main" id="{0876582B-7B20-4719-9855-E9F6804187A1}"/>
                </a:ext>
              </a:extLst>
            </p:cNvPr>
            <p:cNvSpPr/>
            <p:nvPr/>
          </p:nvSpPr>
          <p:spPr>
            <a:xfrm>
              <a:off x="6917750" y="3269590"/>
              <a:ext cx="28575" cy="25896"/>
            </a:xfrm>
            <a:custGeom>
              <a:avLst/>
              <a:gdLst/>
              <a:ahLst/>
              <a:cxnLst/>
              <a:rect l="l" t="t" r="r" b="b"/>
              <a:pathLst>
                <a:path w="28575" h="25896">
                  <a:moveTo>
                    <a:pt x="22324" y="0"/>
                  </a:moveTo>
                  <a:cubicBezTo>
                    <a:pt x="25152" y="2084"/>
                    <a:pt x="27235" y="4465"/>
                    <a:pt x="28575" y="7144"/>
                  </a:cubicBezTo>
                  <a:cubicBezTo>
                    <a:pt x="28277" y="11609"/>
                    <a:pt x="26194" y="14288"/>
                    <a:pt x="22324" y="15181"/>
                  </a:cubicBezTo>
                  <a:cubicBezTo>
                    <a:pt x="17859" y="15330"/>
                    <a:pt x="14287" y="16818"/>
                    <a:pt x="11608" y="19646"/>
                  </a:cubicBezTo>
                  <a:cubicBezTo>
                    <a:pt x="9823" y="22176"/>
                    <a:pt x="7739" y="24259"/>
                    <a:pt x="5358" y="25896"/>
                  </a:cubicBezTo>
                  <a:lnTo>
                    <a:pt x="0" y="16074"/>
                  </a:lnTo>
                  <a:cubicBezTo>
                    <a:pt x="298" y="12651"/>
                    <a:pt x="893" y="9376"/>
                    <a:pt x="1786" y="6251"/>
                  </a:cubicBezTo>
                  <a:lnTo>
                    <a:pt x="5358" y="5358"/>
                  </a:lnTo>
                  <a:lnTo>
                    <a:pt x="14287" y="7144"/>
                  </a:lnTo>
                  <a:cubicBezTo>
                    <a:pt x="16818" y="4019"/>
                    <a:pt x="19496" y="1637"/>
                    <a:pt x="223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06" name="Freeform: Shape 3605">
              <a:extLst>
                <a:ext uri="{FF2B5EF4-FFF2-40B4-BE49-F238E27FC236}">
                  <a16:creationId xmlns:a16="http://schemas.microsoft.com/office/drawing/2014/main" id="{6ECE5A94-FC44-458E-BD7B-70C72CFFD243}"/>
                </a:ext>
              </a:extLst>
            </p:cNvPr>
            <p:cNvSpPr/>
            <p:nvPr/>
          </p:nvSpPr>
          <p:spPr>
            <a:xfrm>
              <a:off x="9054475" y="3270484"/>
              <a:ext cx="7144" cy="6251"/>
            </a:xfrm>
            <a:custGeom>
              <a:avLst/>
              <a:gdLst/>
              <a:ahLst/>
              <a:cxnLst/>
              <a:rect l="l" t="t" r="r" b="b"/>
              <a:pathLst>
                <a:path w="7144" h="6251">
                  <a:moveTo>
                    <a:pt x="0" y="0"/>
                  </a:moveTo>
                  <a:lnTo>
                    <a:pt x="7144" y="0"/>
                  </a:lnTo>
                  <a:lnTo>
                    <a:pt x="5358" y="4465"/>
                  </a:lnTo>
                  <a:lnTo>
                    <a:pt x="893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05" name="Freeform: Shape 3604">
              <a:extLst>
                <a:ext uri="{FF2B5EF4-FFF2-40B4-BE49-F238E27FC236}">
                  <a16:creationId xmlns:a16="http://schemas.microsoft.com/office/drawing/2014/main" id="{4C7D8BDF-D92F-4A17-A97B-47174C10509D}"/>
                </a:ext>
              </a:extLst>
            </p:cNvPr>
            <p:cNvSpPr/>
            <p:nvPr/>
          </p:nvSpPr>
          <p:spPr>
            <a:xfrm>
              <a:off x="7462684" y="3270707"/>
              <a:ext cx="9823" cy="13394"/>
            </a:xfrm>
            <a:custGeom>
              <a:avLst/>
              <a:gdLst/>
              <a:ahLst/>
              <a:cxnLst/>
              <a:rect l="l" t="t" r="r" b="b"/>
              <a:pathLst>
                <a:path w="9823" h="13394">
                  <a:moveTo>
                    <a:pt x="893" y="0"/>
                  </a:moveTo>
                  <a:lnTo>
                    <a:pt x="9823" y="1785"/>
                  </a:lnTo>
                  <a:cubicBezTo>
                    <a:pt x="9227" y="5357"/>
                    <a:pt x="8334" y="8632"/>
                    <a:pt x="7144" y="11608"/>
                  </a:cubicBezTo>
                  <a:lnTo>
                    <a:pt x="2679" y="13394"/>
                  </a:lnTo>
                  <a:cubicBezTo>
                    <a:pt x="1637" y="12799"/>
                    <a:pt x="1042" y="11906"/>
                    <a:pt x="893" y="10715"/>
                  </a:cubicBezTo>
                  <a:lnTo>
                    <a:pt x="0" y="803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04" name="Freeform: Shape 3603">
              <a:extLst>
                <a:ext uri="{FF2B5EF4-FFF2-40B4-BE49-F238E27FC236}">
                  <a16:creationId xmlns:a16="http://schemas.microsoft.com/office/drawing/2014/main" id="{17C486AD-DFC9-4333-A3A4-87F9BD5D2E64}"/>
                </a:ext>
              </a:extLst>
            </p:cNvPr>
            <p:cNvSpPr/>
            <p:nvPr/>
          </p:nvSpPr>
          <p:spPr>
            <a:xfrm>
              <a:off x="8767609" y="3270707"/>
              <a:ext cx="9822" cy="13394"/>
            </a:xfrm>
            <a:custGeom>
              <a:avLst/>
              <a:gdLst/>
              <a:ahLst/>
              <a:cxnLst/>
              <a:rect l="l" t="t" r="r" b="b"/>
              <a:pathLst>
                <a:path w="9822" h="13394">
                  <a:moveTo>
                    <a:pt x="893" y="0"/>
                  </a:moveTo>
                  <a:lnTo>
                    <a:pt x="9822" y="1785"/>
                  </a:lnTo>
                  <a:cubicBezTo>
                    <a:pt x="9227" y="5357"/>
                    <a:pt x="8334" y="8632"/>
                    <a:pt x="7143" y="11608"/>
                  </a:cubicBezTo>
                  <a:lnTo>
                    <a:pt x="2679" y="13394"/>
                  </a:lnTo>
                  <a:cubicBezTo>
                    <a:pt x="1637" y="12799"/>
                    <a:pt x="1041" y="11906"/>
                    <a:pt x="893" y="10715"/>
                  </a:cubicBezTo>
                  <a:lnTo>
                    <a:pt x="0" y="803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03" name="Freeform: Shape 3602">
              <a:extLst>
                <a:ext uri="{FF2B5EF4-FFF2-40B4-BE49-F238E27FC236}">
                  <a16:creationId xmlns:a16="http://schemas.microsoft.com/office/drawing/2014/main" id="{3E1278B0-241E-4B4C-B5EE-FF1AE5D86082}"/>
                </a:ext>
              </a:extLst>
            </p:cNvPr>
            <p:cNvSpPr/>
            <p:nvPr/>
          </p:nvSpPr>
          <p:spPr>
            <a:xfrm>
              <a:off x="9032151" y="3271376"/>
              <a:ext cx="1785" cy="5358"/>
            </a:xfrm>
            <a:custGeom>
              <a:avLst/>
              <a:gdLst/>
              <a:ahLst/>
              <a:cxnLst/>
              <a:rect l="l" t="t" r="r" b="b"/>
              <a:pathLst>
                <a:path w="1785" h="5358">
                  <a:moveTo>
                    <a:pt x="893" y="0"/>
                  </a:moveTo>
                  <a:lnTo>
                    <a:pt x="1785" y="893"/>
                  </a:lnTo>
                  <a:lnTo>
                    <a:pt x="1785" y="5358"/>
                  </a:lnTo>
                  <a:lnTo>
                    <a:pt x="0" y="446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02" name="Freeform: Shape 3601">
              <a:extLst>
                <a:ext uri="{FF2B5EF4-FFF2-40B4-BE49-F238E27FC236}">
                  <a16:creationId xmlns:a16="http://schemas.microsoft.com/office/drawing/2014/main" id="{C4CADD64-9A8D-4DAD-93E2-A809468666A1}"/>
                </a:ext>
              </a:extLst>
            </p:cNvPr>
            <p:cNvSpPr/>
            <p:nvPr/>
          </p:nvSpPr>
          <p:spPr>
            <a:xfrm>
              <a:off x="6901676" y="3272269"/>
              <a:ext cx="9823" cy="19646"/>
            </a:xfrm>
            <a:custGeom>
              <a:avLst/>
              <a:gdLst/>
              <a:ahLst/>
              <a:cxnLst/>
              <a:rect l="l" t="t" r="r" b="b"/>
              <a:pathLst>
                <a:path w="9823" h="19646">
                  <a:moveTo>
                    <a:pt x="5358" y="0"/>
                  </a:moveTo>
                  <a:lnTo>
                    <a:pt x="9823" y="0"/>
                  </a:lnTo>
                  <a:lnTo>
                    <a:pt x="9823" y="19646"/>
                  </a:lnTo>
                  <a:lnTo>
                    <a:pt x="5358" y="19646"/>
                  </a:lnTo>
                  <a:cubicBezTo>
                    <a:pt x="2679" y="16669"/>
                    <a:pt x="893" y="13395"/>
                    <a:pt x="0" y="9823"/>
                  </a:cubicBezTo>
                  <a:cubicBezTo>
                    <a:pt x="2382" y="6697"/>
                    <a:pt x="4168" y="3423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01" name="Freeform: Shape 3600">
              <a:extLst>
                <a:ext uri="{FF2B5EF4-FFF2-40B4-BE49-F238E27FC236}">
                  <a16:creationId xmlns:a16="http://schemas.microsoft.com/office/drawing/2014/main" id="{C6B1580C-6BB4-4840-AF13-4385E0B7A8BE}"/>
                </a:ext>
              </a:extLst>
            </p:cNvPr>
            <p:cNvSpPr/>
            <p:nvPr/>
          </p:nvSpPr>
          <p:spPr>
            <a:xfrm>
              <a:off x="9073227" y="3274056"/>
              <a:ext cx="3572" cy="6251"/>
            </a:xfrm>
            <a:custGeom>
              <a:avLst/>
              <a:gdLst/>
              <a:ahLst/>
              <a:cxnLst/>
              <a:rect l="l" t="t" r="r" b="b"/>
              <a:pathLst>
                <a:path w="3572" h="6251">
                  <a:moveTo>
                    <a:pt x="0" y="0"/>
                  </a:moveTo>
                  <a:cubicBezTo>
                    <a:pt x="1935" y="1488"/>
                    <a:pt x="3126" y="3274"/>
                    <a:pt x="3572" y="5358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600" name="Freeform: Shape 3599">
              <a:extLst>
                <a:ext uri="{FF2B5EF4-FFF2-40B4-BE49-F238E27FC236}">
                  <a16:creationId xmlns:a16="http://schemas.microsoft.com/office/drawing/2014/main" id="{D19A0371-A3AB-4307-805D-89578711E808}"/>
                </a:ext>
              </a:extLst>
            </p:cNvPr>
            <p:cNvSpPr/>
            <p:nvPr/>
          </p:nvSpPr>
          <p:spPr>
            <a:xfrm>
              <a:off x="7401962" y="3275171"/>
              <a:ext cx="33933" cy="21432"/>
            </a:xfrm>
            <a:custGeom>
              <a:avLst/>
              <a:gdLst/>
              <a:ahLst/>
              <a:cxnLst/>
              <a:rect l="l" t="t" r="r" b="b"/>
              <a:pathLst>
                <a:path w="33933" h="21432">
                  <a:moveTo>
                    <a:pt x="21431" y="0"/>
                  </a:moveTo>
                  <a:lnTo>
                    <a:pt x="33933" y="893"/>
                  </a:lnTo>
                  <a:cubicBezTo>
                    <a:pt x="30956" y="3423"/>
                    <a:pt x="27980" y="5209"/>
                    <a:pt x="25003" y="6251"/>
                  </a:cubicBezTo>
                  <a:lnTo>
                    <a:pt x="2679" y="21432"/>
                  </a:lnTo>
                  <a:cubicBezTo>
                    <a:pt x="1340" y="21134"/>
                    <a:pt x="447" y="20539"/>
                    <a:pt x="0" y="19646"/>
                  </a:cubicBezTo>
                  <a:cubicBezTo>
                    <a:pt x="0" y="16223"/>
                    <a:pt x="595" y="12948"/>
                    <a:pt x="1786" y="9823"/>
                  </a:cubicBezTo>
                  <a:lnTo>
                    <a:pt x="2143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99" name="Freeform: Shape 3598">
              <a:extLst>
                <a:ext uri="{FF2B5EF4-FFF2-40B4-BE49-F238E27FC236}">
                  <a16:creationId xmlns:a16="http://schemas.microsoft.com/office/drawing/2014/main" id="{9EAF4403-6590-4409-8E27-71C0181060A4}"/>
                </a:ext>
              </a:extLst>
            </p:cNvPr>
            <p:cNvSpPr/>
            <p:nvPr/>
          </p:nvSpPr>
          <p:spPr>
            <a:xfrm>
              <a:off x="8706887" y="3275171"/>
              <a:ext cx="33933" cy="21432"/>
            </a:xfrm>
            <a:custGeom>
              <a:avLst/>
              <a:gdLst/>
              <a:ahLst/>
              <a:cxnLst/>
              <a:rect l="l" t="t" r="r" b="b"/>
              <a:pathLst>
                <a:path w="33933" h="21432">
                  <a:moveTo>
                    <a:pt x="21431" y="0"/>
                  </a:moveTo>
                  <a:lnTo>
                    <a:pt x="33933" y="893"/>
                  </a:lnTo>
                  <a:cubicBezTo>
                    <a:pt x="30956" y="3423"/>
                    <a:pt x="27979" y="5209"/>
                    <a:pt x="25003" y="6251"/>
                  </a:cubicBezTo>
                  <a:lnTo>
                    <a:pt x="2679" y="21432"/>
                  </a:lnTo>
                  <a:cubicBezTo>
                    <a:pt x="1339" y="21134"/>
                    <a:pt x="446" y="20539"/>
                    <a:pt x="0" y="19646"/>
                  </a:cubicBezTo>
                  <a:cubicBezTo>
                    <a:pt x="0" y="16223"/>
                    <a:pt x="595" y="12948"/>
                    <a:pt x="1786" y="9823"/>
                  </a:cubicBezTo>
                  <a:lnTo>
                    <a:pt x="2143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98" name="Freeform: Shape 3597">
              <a:extLst>
                <a:ext uri="{FF2B5EF4-FFF2-40B4-BE49-F238E27FC236}">
                  <a16:creationId xmlns:a16="http://schemas.microsoft.com/office/drawing/2014/main" id="{8DEA17E2-E76D-476F-A174-6D2AFB1B43E5}"/>
                </a:ext>
              </a:extLst>
            </p:cNvPr>
            <p:cNvSpPr/>
            <p:nvPr/>
          </p:nvSpPr>
          <p:spPr>
            <a:xfrm>
              <a:off x="7148359" y="3281423"/>
              <a:ext cx="2679" cy="4465"/>
            </a:xfrm>
            <a:custGeom>
              <a:avLst/>
              <a:gdLst/>
              <a:ahLst/>
              <a:cxnLst/>
              <a:rect l="l" t="t" r="r" b="b"/>
              <a:pathLst>
                <a:path w="2679" h="4465">
                  <a:moveTo>
                    <a:pt x="893" y="0"/>
                  </a:moveTo>
                  <a:lnTo>
                    <a:pt x="2679" y="4465"/>
                  </a:lnTo>
                  <a:lnTo>
                    <a:pt x="0" y="446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97" name="Freeform: Shape 3596">
              <a:extLst>
                <a:ext uri="{FF2B5EF4-FFF2-40B4-BE49-F238E27FC236}">
                  <a16:creationId xmlns:a16="http://schemas.microsoft.com/office/drawing/2014/main" id="{AF8AC959-3EF5-47E7-8539-2C38785DB3CE}"/>
                </a:ext>
              </a:extLst>
            </p:cNvPr>
            <p:cNvSpPr/>
            <p:nvPr/>
          </p:nvSpPr>
          <p:spPr>
            <a:xfrm>
              <a:off x="7492152" y="3281423"/>
              <a:ext cx="16966" cy="16967"/>
            </a:xfrm>
            <a:custGeom>
              <a:avLst/>
              <a:gdLst/>
              <a:ahLst/>
              <a:cxnLst/>
              <a:rect l="l" t="t" r="r" b="b"/>
              <a:pathLst>
                <a:path w="16966" h="16967">
                  <a:moveTo>
                    <a:pt x="7144" y="0"/>
                  </a:moveTo>
                  <a:lnTo>
                    <a:pt x="16966" y="0"/>
                  </a:lnTo>
                  <a:lnTo>
                    <a:pt x="16073" y="5358"/>
                  </a:lnTo>
                  <a:cubicBezTo>
                    <a:pt x="13395" y="8930"/>
                    <a:pt x="10716" y="11906"/>
                    <a:pt x="8037" y="14288"/>
                  </a:cubicBezTo>
                  <a:cubicBezTo>
                    <a:pt x="5060" y="15627"/>
                    <a:pt x="2381" y="16520"/>
                    <a:pt x="0" y="16967"/>
                  </a:cubicBezTo>
                  <a:lnTo>
                    <a:pt x="893" y="11609"/>
                  </a:lnTo>
                  <a:cubicBezTo>
                    <a:pt x="2679" y="7293"/>
                    <a:pt x="4762" y="3423"/>
                    <a:pt x="71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96" name="Freeform: Shape 3595">
              <a:extLst>
                <a:ext uri="{FF2B5EF4-FFF2-40B4-BE49-F238E27FC236}">
                  <a16:creationId xmlns:a16="http://schemas.microsoft.com/office/drawing/2014/main" id="{FE306EDB-CE65-4A93-9025-536DE44433FE}"/>
                </a:ext>
              </a:extLst>
            </p:cNvPr>
            <p:cNvSpPr/>
            <p:nvPr/>
          </p:nvSpPr>
          <p:spPr>
            <a:xfrm>
              <a:off x="8453284" y="3281423"/>
              <a:ext cx="2679" cy="4465"/>
            </a:xfrm>
            <a:custGeom>
              <a:avLst/>
              <a:gdLst/>
              <a:ahLst/>
              <a:cxnLst/>
              <a:rect l="l" t="t" r="r" b="b"/>
              <a:pathLst>
                <a:path w="2679" h="4465">
                  <a:moveTo>
                    <a:pt x="893" y="0"/>
                  </a:moveTo>
                  <a:lnTo>
                    <a:pt x="2679" y="4465"/>
                  </a:lnTo>
                  <a:lnTo>
                    <a:pt x="0" y="446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95" name="Freeform: Shape 3594">
              <a:extLst>
                <a:ext uri="{FF2B5EF4-FFF2-40B4-BE49-F238E27FC236}">
                  <a16:creationId xmlns:a16="http://schemas.microsoft.com/office/drawing/2014/main" id="{53A0DD6A-B3C6-40EA-979B-D8033BB88A5E}"/>
                </a:ext>
              </a:extLst>
            </p:cNvPr>
            <p:cNvSpPr/>
            <p:nvPr/>
          </p:nvSpPr>
          <p:spPr>
            <a:xfrm>
              <a:off x="8797077" y="3281423"/>
              <a:ext cx="16966" cy="16967"/>
            </a:xfrm>
            <a:custGeom>
              <a:avLst/>
              <a:gdLst/>
              <a:ahLst/>
              <a:cxnLst/>
              <a:rect l="l" t="t" r="r" b="b"/>
              <a:pathLst>
                <a:path w="16966" h="16967">
                  <a:moveTo>
                    <a:pt x="7143" y="0"/>
                  </a:moveTo>
                  <a:lnTo>
                    <a:pt x="16966" y="0"/>
                  </a:lnTo>
                  <a:lnTo>
                    <a:pt x="16073" y="5358"/>
                  </a:lnTo>
                  <a:cubicBezTo>
                    <a:pt x="13394" y="8930"/>
                    <a:pt x="10715" y="11906"/>
                    <a:pt x="8037" y="14288"/>
                  </a:cubicBezTo>
                  <a:cubicBezTo>
                    <a:pt x="5060" y="15627"/>
                    <a:pt x="2381" y="16520"/>
                    <a:pt x="0" y="16967"/>
                  </a:cubicBezTo>
                  <a:lnTo>
                    <a:pt x="893" y="11609"/>
                  </a:lnTo>
                  <a:cubicBezTo>
                    <a:pt x="2679" y="7293"/>
                    <a:pt x="4762" y="3423"/>
                    <a:pt x="71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94" name="Freeform: Shape 3593">
              <a:extLst>
                <a:ext uri="{FF2B5EF4-FFF2-40B4-BE49-F238E27FC236}">
                  <a16:creationId xmlns:a16="http://schemas.microsoft.com/office/drawing/2014/main" id="{5332C5F3-4578-45CE-BBB5-9974B5588D05}"/>
                </a:ext>
              </a:extLst>
            </p:cNvPr>
            <p:cNvSpPr/>
            <p:nvPr/>
          </p:nvSpPr>
          <p:spPr>
            <a:xfrm>
              <a:off x="6966863" y="3282985"/>
              <a:ext cx="24110" cy="44648"/>
            </a:xfrm>
            <a:custGeom>
              <a:avLst/>
              <a:gdLst/>
              <a:ahLst/>
              <a:cxnLst/>
              <a:rect l="l" t="t" r="r" b="b"/>
              <a:pathLst>
                <a:path w="24110" h="44648">
                  <a:moveTo>
                    <a:pt x="8037" y="0"/>
                  </a:moveTo>
                  <a:cubicBezTo>
                    <a:pt x="12353" y="1935"/>
                    <a:pt x="15032" y="4911"/>
                    <a:pt x="16074" y="8930"/>
                  </a:cubicBezTo>
                  <a:lnTo>
                    <a:pt x="16967" y="21431"/>
                  </a:lnTo>
                  <a:lnTo>
                    <a:pt x="21431" y="21431"/>
                  </a:lnTo>
                  <a:lnTo>
                    <a:pt x="24110" y="22324"/>
                  </a:lnTo>
                  <a:cubicBezTo>
                    <a:pt x="23515" y="26342"/>
                    <a:pt x="22622" y="29914"/>
                    <a:pt x="21431" y="33040"/>
                  </a:cubicBezTo>
                  <a:cubicBezTo>
                    <a:pt x="17860" y="35867"/>
                    <a:pt x="14288" y="38249"/>
                    <a:pt x="10716" y="40183"/>
                  </a:cubicBezTo>
                  <a:lnTo>
                    <a:pt x="893" y="44648"/>
                  </a:lnTo>
                  <a:lnTo>
                    <a:pt x="0" y="41969"/>
                  </a:lnTo>
                  <a:lnTo>
                    <a:pt x="80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93" name="Freeform: Shape 3592">
              <a:extLst>
                <a:ext uri="{FF2B5EF4-FFF2-40B4-BE49-F238E27FC236}">
                  <a16:creationId xmlns:a16="http://schemas.microsoft.com/office/drawing/2014/main" id="{A08A18D5-8153-4E14-A44C-52E2977368A9}"/>
                </a:ext>
              </a:extLst>
            </p:cNvPr>
            <p:cNvSpPr/>
            <p:nvPr/>
          </p:nvSpPr>
          <p:spPr>
            <a:xfrm>
              <a:off x="7177827" y="3284994"/>
              <a:ext cx="9823" cy="7144"/>
            </a:xfrm>
            <a:custGeom>
              <a:avLst/>
              <a:gdLst/>
              <a:ahLst/>
              <a:cxnLst/>
              <a:rect l="l" t="t" r="r" b="b"/>
              <a:pathLst>
                <a:path w="9823" h="7144">
                  <a:moveTo>
                    <a:pt x="893" y="0"/>
                  </a:moveTo>
                  <a:lnTo>
                    <a:pt x="9823" y="0"/>
                  </a:lnTo>
                  <a:lnTo>
                    <a:pt x="8930" y="6251"/>
                  </a:lnTo>
                  <a:lnTo>
                    <a:pt x="2679" y="7144"/>
                  </a:ln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92" name="Freeform: Shape 3591">
              <a:extLst>
                <a:ext uri="{FF2B5EF4-FFF2-40B4-BE49-F238E27FC236}">
                  <a16:creationId xmlns:a16="http://schemas.microsoft.com/office/drawing/2014/main" id="{C3A960E4-7097-4E66-827E-BEED778E0A1B}"/>
                </a:ext>
              </a:extLst>
            </p:cNvPr>
            <p:cNvSpPr/>
            <p:nvPr/>
          </p:nvSpPr>
          <p:spPr>
            <a:xfrm>
              <a:off x="8482752" y="3284994"/>
              <a:ext cx="9822" cy="7144"/>
            </a:xfrm>
            <a:custGeom>
              <a:avLst/>
              <a:gdLst/>
              <a:ahLst/>
              <a:cxnLst/>
              <a:rect l="l" t="t" r="r" b="b"/>
              <a:pathLst>
                <a:path w="9822" h="7144">
                  <a:moveTo>
                    <a:pt x="893" y="0"/>
                  </a:moveTo>
                  <a:lnTo>
                    <a:pt x="9822" y="0"/>
                  </a:lnTo>
                  <a:lnTo>
                    <a:pt x="8929" y="6251"/>
                  </a:lnTo>
                  <a:lnTo>
                    <a:pt x="2678" y="7144"/>
                  </a:ln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91" name="Freeform: Shape 3590">
              <a:extLst>
                <a:ext uri="{FF2B5EF4-FFF2-40B4-BE49-F238E27FC236}">
                  <a16:creationId xmlns:a16="http://schemas.microsoft.com/office/drawing/2014/main" id="{A8DE7288-1BCF-4114-82E0-B05C43155F94}"/>
                </a:ext>
              </a:extLst>
            </p:cNvPr>
            <p:cNvSpPr/>
            <p:nvPr/>
          </p:nvSpPr>
          <p:spPr>
            <a:xfrm>
              <a:off x="9050010" y="3290129"/>
              <a:ext cx="9823" cy="4464"/>
            </a:xfrm>
            <a:custGeom>
              <a:avLst/>
              <a:gdLst/>
              <a:ahLst/>
              <a:cxnLst/>
              <a:rect l="l" t="t" r="r" b="b"/>
              <a:pathLst>
                <a:path w="9823" h="4464">
                  <a:moveTo>
                    <a:pt x="4465" y="0"/>
                  </a:moveTo>
                  <a:lnTo>
                    <a:pt x="9823" y="0"/>
                  </a:lnTo>
                  <a:cubicBezTo>
                    <a:pt x="8632" y="1786"/>
                    <a:pt x="7144" y="2976"/>
                    <a:pt x="5358" y="3571"/>
                  </a:cubicBezTo>
                  <a:lnTo>
                    <a:pt x="3572" y="4464"/>
                  </a:lnTo>
                  <a:lnTo>
                    <a:pt x="0" y="3571"/>
                  </a:lnTo>
                  <a:cubicBezTo>
                    <a:pt x="1191" y="1934"/>
                    <a:pt x="2679" y="744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90" name="Freeform: Shape 3589">
              <a:extLst>
                <a:ext uri="{FF2B5EF4-FFF2-40B4-BE49-F238E27FC236}">
                  <a16:creationId xmlns:a16="http://schemas.microsoft.com/office/drawing/2014/main" id="{B708EE86-911D-4CB7-8AD9-3D3B66A1DDFF}"/>
                </a:ext>
              </a:extLst>
            </p:cNvPr>
            <p:cNvSpPr/>
            <p:nvPr/>
          </p:nvSpPr>
          <p:spPr>
            <a:xfrm>
              <a:off x="9073227" y="3290130"/>
              <a:ext cx="4465" cy="8929"/>
            </a:xfrm>
            <a:custGeom>
              <a:avLst/>
              <a:gdLst/>
              <a:ahLst/>
              <a:cxnLst/>
              <a:rect l="l" t="t" r="r" b="b"/>
              <a:pathLst>
                <a:path w="4465" h="8929">
                  <a:moveTo>
                    <a:pt x="2679" y="0"/>
                  </a:moveTo>
                  <a:cubicBezTo>
                    <a:pt x="3572" y="595"/>
                    <a:pt x="4167" y="1488"/>
                    <a:pt x="4465" y="2678"/>
                  </a:cubicBezTo>
                  <a:lnTo>
                    <a:pt x="1786" y="8929"/>
                  </a:lnTo>
                  <a:cubicBezTo>
                    <a:pt x="595" y="8483"/>
                    <a:pt x="0" y="7590"/>
                    <a:pt x="0" y="6250"/>
                  </a:cubicBezTo>
                  <a:cubicBezTo>
                    <a:pt x="595" y="3869"/>
                    <a:pt x="1489" y="1786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89" name="Freeform: Shape 3588">
              <a:extLst>
                <a:ext uri="{FF2B5EF4-FFF2-40B4-BE49-F238E27FC236}">
                  <a16:creationId xmlns:a16="http://schemas.microsoft.com/office/drawing/2014/main" id="{4B3582A6-AF62-4962-AC3E-B979B80E828F}"/>
                </a:ext>
              </a:extLst>
            </p:cNvPr>
            <p:cNvSpPr/>
            <p:nvPr/>
          </p:nvSpPr>
          <p:spPr>
            <a:xfrm>
              <a:off x="7427858" y="3290352"/>
              <a:ext cx="28575" cy="24110"/>
            </a:xfrm>
            <a:custGeom>
              <a:avLst/>
              <a:gdLst/>
              <a:ahLst/>
              <a:cxnLst/>
              <a:rect l="l" t="t" r="r" b="b"/>
              <a:pathLst>
                <a:path w="28575" h="24110">
                  <a:moveTo>
                    <a:pt x="18753" y="0"/>
                  </a:moveTo>
                  <a:cubicBezTo>
                    <a:pt x="22027" y="595"/>
                    <a:pt x="25301" y="1488"/>
                    <a:pt x="28575" y="2679"/>
                  </a:cubicBezTo>
                  <a:lnTo>
                    <a:pt x="26789" y="14287"/>
                  </a:lnTo>
                  <a:lnTo>
                    <a:pt x="14288" y="16073"/>
                  </a:lnTo>
                  <a:lnTo>
                    <a:pt x="8930" y="24110"/>
                  </a:lnTo>
                  <a:cubicBezTo>
                    <a:pt x="5805" y="21878"/>
                    <a:pt x="3423" y="19496"/>
                    <a:pt x="1786" y="16966"/>
                  </a:cubicBezTo>
                  <a:cubicBezTo>
                    <a:pt x="596" y="13394"/>
                    <a:pt x="0" y="9822"/>
                    <a:pt x="0" y="6251"/>
                  </a:cubicBezTo>
                  <a:lnTo>
                    <a:pt x="11609" y="5358"/>
                  </a:lnTo>
                  <a:cubicBezTo>
                    <a:pt x="14734" y="4167"/>
                    <a:pt x="17115" y="2381"/>
                    <a:pt x="187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88" name="Freeform: Shape 3587">
              <a:extLst>
                <a:ext uri="{FF2B5EF4-FFF2-40B4-BE49-F238E27FC236}">
                  <a16:creationId xmlns:a16="http://schemas.microsoft.com/office/drawing/2014/main" id="{294D0A0D-044C-44A9-8BB9-037AA12DB969}"/>
                </a:ext>
              </a:extLst>
            </p:cNvPr>
            <p:cNvSpPr/>
            <p:nvPr/>
          </p:nvSpPr>
          <p:spPr>
            <a:xfrm>
              <a:off x="8732783" y="3290352"/>
              <a:ext cx="28575" cy="24110"/>
            </a:xfrm>
            <a:custGeom>
              <a:avLst/>
              <a:gdLst/>
              <a:ahLst/>
              <a:cxnLst/>
              <a:rect l="l" t="t" r="r" b="b"/>
              <a:pathLst>
                <a:path w="28575" h="24110">
                  <a:moveTo>
                    <a:pt x="18752" y="0"/>
                  </a:moveTo>
                  <a:cubicBezTo>
                    <a:pt x="22027" y="595"/>
                    <a:pt x="25301" y="1488"/>
                    <a:pt x="28575" y="2679"/>
                  </a:cubicBezTo>
                  <a:lnTo>
                    <a:pt x="26789" y="14287"/>
                  </a:lnTo>
                  <a:lnTo>
                    <a:pt x="14287" y="16073"/>
                  </a:lnTo>
                  <a:lnTo>
                    <a:pt x="8929" y="24110"/>
                  </a:lnTo>
                  <a:cubicBezTo>
                    <a:pt x="5804" y="21878"/>
                    <a:pt x="3423" y="19496"/>
                    <a:pt x="1786" y="16966"/>
                  </a:cubicBezTo>
                  <a:cubicBezTo>
                    <a:pt x="595" y="13394"/>
                    <a:pt x="0" y="9822"/>
                    <a:pt x="0" y="6251"/>
                  </a:cubicBezTo>
                  <a:lnTo>
                    <a:pt x="11609" y="5358"/>
                  </a:lnTo>
                  <a:cubicBezTo>
                    <a:pt x="14734" y="4167"/>
                    <a:pt x="17115" y="2381"/>
                    <a:pt x="18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87" name="Freeform: Shape 3586">
              <a:extLst>
                <a:ext uri="{FF2B5EF4-FFF2-40B4-BE49-F238E27FC236}">
                  <a16:creationId xmlns:a16="http://schemas.microsoft.com/office/drawing/2014/main" id="{D4D9006E-7EF3-4437-8B1E-F35A2A8DC5F0}"/>
                </a:ext>
              </a:extLst>
            </p:cNvPr>
            <p:cNvSpPr/>
            <p:nvPr/>
          </p:nvSpPr>
          <p:spPr>
            <a:xfrm>
              <a:off x="8259287" y="3297496"/>
              <a:ext cx="9822" cy="4464"/>
            </a:xfrm>
            <a:custGeom>
              <a:avLst/>
              <a:gdLst/>
              <a:ahLst/>
              <a:cxnLst/>
              <a:rect l="l" t="t" r="r" b="b"/>
              <a:pathLst>
                <a:path w="9822" h="4464">
                  <a:moveTo>
                    <a:pt x="0" y="0"/>
                  </a:moveTo>
                  <a:cubicBezTo>
                    <a:pt x="4316" y="297"/>
                    <a:pt x="7590" y="1786"/>
                    <a:pt x="9822" y="4464"/>
                  </a:cubicBezTo>
                  <a:lnTo>
                    <a:pt x="0" y="4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86" name="Freeform: Shape 3585">
              <a:extLst>
                <a:ext uri="{FF2B5EF4-FFF2-40B4-BE49-F238E27FC236}">
                  <a16:creationId xmlns:a16="http://schemas.microsoft.com/office/drawing/2014/main" id="{8BD127A3-EA76-42EE-A2FB-9311177A6E39}"/>
                </a:ext>
              </a:extLst>
            </p:cNvPr>
            <p:cNvSpPr/>
            <p:nvPr/>
          </p:nvSpPr>
          <p:spPr>
            <a:xfrm>
              <a:off x="7415357" y="3298390"/>
              <a:ext cx="8036" cy="12501"/>
            </a:xfrm>
            <a:custGeom>
              <a:avLst/>
              <a:gdLst/>
              <a:ahLst/>
              <a:cxnLst/>
              <a:rect l="l" t="t" r="r" b="b"/>
              <a:pathLst>
                <a:path w="8036" h="12501">
                  <a:moveTo>
                    <a:pt x="4465" y="0"/>
                  </a:moveTo>
                  <a:lnTo>
                    <a:pt x="8036" y="1785"/>
                  </a:lnTo>
                  <a:lnTo>
                    <a:pt x="8036" y="11608"/>
                  </a:lnTo>
                  <a:lnTo>
                    <a:pt x="4465" y="12501"/>
                  </a:lnTo>
                  <a:cubicBezTo>
                    <a:pt x="2381" y="11608"/>
                    <a:pt x="893" y="10418"/>
                    <a:pt x="0" y="8929"/>
                  </a:cubicBezTo>
                  <a:cubicBezTo>
                    <a:pt x="893" y="5357"/>
                    <a:pt x="2381" y="2381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85" name="Freeform: Shape 3584">
              <a:extLst>
                <a:ext uri="{FF2B5EF4-FFF2-40B4-BE49-F238E27FC236}">
                  <a16:creationId xmlns:a16="http://schemas.microsoft.com/office/drawing/2014/main" id="{CCED22B2-6412-45B5-B96C-6A2EC5B89D9C}"/>
                </a:ext>
              </a:extLst>
            </p:cNvPr>
            <p:cNvSpPr/>
            <p:nvPr/>
          </p:nvSpPr>
          <p:spPr>
            <a:xfrm>
              <a:off x="8720281" y="3298390"/>
              <a:ext cx="8037" cy="12501"/>
            </a:xfrm>
            <a:custGeom>
              <a:avLst/>
              <a:gdLst/>
              <a:ahLst/>
              <a:cxnLst/>
              <a:rect l="l" t="t" r="r" b="b"/>
              <a:pathLst>
                <a:path w="8037" h="12501">
                  <a:moveTo>
                    <a:pt x="4465" y="0"/>
                  </a:moveTo>
                  <a:lnTo>
                    <a:pt x="8037" y="1785"/>
                  </a:lnTo>
                  <a:lnTo>
                    <a:pt x="8037" y="11608"/>
                  </a:lnTo>
                  <a:lnTo>
                    <a:pt x="4465" y="12501"/>
                  </a:lnTo>
                  <a:cubicBezTo>
                    <a:pt x="2381" y="11608"/>
                    <a:pt x="893" y="10418"/>
                    <a:pt x="0" y="8929"/>
                  </a:cubicBezTo>
                  <a:cubicBezTo>
                    <a:pt x="893" y="5357"/>
                    <a:pt x="2381" y="2381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84" name="Freeform: Shape 3583">
              <a:extLst>
                <a:ext uri="{FF2B5EF4-FFF2-40B4-BE49-F238E27FC236}">
                  <a16:creationId xmlns:a16="http://schemas.microsoft.com/office/drawing/2014/main" id="{898A6232-0724-42A1-B006-EC3665F92C8D}"/>
                </a:ext>
              </a:extLst>
            </p:cNvPr>
            <p:cNvSpPr/>
            <p:nvPr/>
          </p:nvSpPr>
          <p:spPr>
            <a:xfrm>
              <a:off x="7936032" y="3301068"/>
              <a:ext cx="9823" cy="6251"/>
            </a:xfrm>
            <a:custGeom>
              <a:avLst/>
              <a:gdLst/>
              <a:ahLst/>
              <a:cxnLst/>
              <a:rect l="l" t="t" r="r" b="b"/>
              <a:pathLst>
                <a:path w="9823" h="6251">
                  <a:moveTo>
                    <a:pt x="0" y="0"/>
                  </a:moveTo>
                  <a:cubicBezTo>
                    <a:pt x="3869" y="2084"/>
                    <a:pt x="7144" y="4168"/>
                    <a:pt x="9823" y="6251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83" name="Freeform: Shape 3582">
              <a:extLst>
                <a:ext uri="{FF2B5EF4-FFF2-40B4-BE49-F238E27FC236}">
                  <a16:creationId xmlns:a16="http://schemas.microsoft.com/office/drawing/2014/main" id="{E912A135-7E20-4019-B581-98752F889EE8}"/>
                </a:ext>
              </a:extLst>
            </p:cNvPr>
            <p:cNvSpPr/>
            <p:nvPr/>
          </p:nvSpPr>
          <p:spPr>
            <a:xfrm>
              <a:off x="7977108" y="3301960"/>
              <a:ext cx="4465" cy="5358"/>
            </a:xfrm>
            <a:custGeom>
              <a:avLst/>
              <a:gdLst/>
              <a:ahLst/>
              <a:cxnLst/>
              <a:rect l="l" t="t" r="r" b="b"/>
              <a:pathLst>
                <a:path w="4465" h="5358">
                  <a:moveTo>
                    <a:pt x="0" y="0"/>
                  </a:moveTo>
                  <a:lnTo>
                    <a:pt x="4465" y="0"/>
                  </a:lnTo>
                  <a:lnTo>
                    <a:pt x="3572" y="5358"/>
                  </a:lnTo>
                  <a:cubicBezTo>
                    <a:pt x="1786" y="4019"/>
                    <a:pt x="596" y="223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82" name="Freeform: Shape 3581">
              <a:extLst>
                <a:ext uri="{FF2B5EF4-FFF2-40B4-BE49-F238E27FC236}">
                  <a16:creationId xmlns:a16="http://schemas.microsoft.com/office/drawing/2014/main" id="{B56F9B4D-96B9-4958-B6FD-99C77E8CFA78}"/>
                </a:ext>
              </a:extLst>
            </p:cNvPr>
            <p:cNvSpPr/>
            <p:nvPr/>
          </p:nvSpPr>
          <p:spPr>
            <a:xfrm>
              <a:off x="7475186" y="3302854"/>
              <a:ext cx="23217" cy="42863"/>
            </a:xfrm>
            <a:custGeom>
              <a:avLst/>
              <a:gdLst/>
              <a:ahLst/>
              <a:cxnLst/>
              <a:rect l="l" t="t" r="r" b="b"/>
              <a:pathLst>
                <a:path w="23217" h="42863">
                  <a:moveTo>
                    <a:pt x="8929" y="0"/>
                  </a:moveTo>
                  <a:cubicBezTo>
                    <a:pt x="13245" y="1638"/>
                    <a:pt x="15627" y="4614"/>
                    <a:pt x="16073" y="8930"/>
                  </a:cubicBezTo>
                  <a:cubicBezTo>
                    <a:pt x="16966" y="13841"/>
                    <a:pt x="18752" y="18009"/>
                    <a:pt x="21431" y="21432"/>
                  </a:cubicBezTo>
                  <a:cubicBezTo>
                    <a:pt x="22621" y="22920"/>
                    <a:pt x="23217" y="24408"/>
                    <a:pt x="23217" y="25896"/>
                  </a:cubicBezTo>
                  <a:cubicBezTo>
                    <a:pt x="22175" y="28724"/>
                    <a:pt x="20984" y="31105"/>
                    <a:pt x="19645" y="33040"/>
                  </a:cubicBezTo>
                  <a:cubicBezTo>
                    <a:pt x="16222" y="36463"/>
                    <a:pt x="12948" y="39142"/>
                    <a:pt x="9822" y="41077"/>
                  </a:cubicBezTo>
                  <a:lnTo>
                    <a:pt x="2678" y="42863"/>
                  </a:lnTo>
                  <a:cubicBezTo>
                    <a:pt x="1190" y="42714"/>
                    <a:pt x="297" y="41821"/>
                    <a:pt x="0" y="40184"/>
                  </a:cubicBezTo>
                  <a:lnTo>
                    <a:pt x="4464" y="27682"/>
                  </a:lnTo>
                  <a:cubicBezTo>
                    <a:pt x="6399" y="23069"/>
                    <a:pt x="7887" y="18604"/>
                    <a:pt x="8929" y="14288"/>
                  </a:cubicBezTo>
                  <a:cubicBezTo>
                    <a:pt x="8334" y="11609"/>
                    <a:pt x="7739" y="9228"/>
                    <a:pt x="7143" y="7144"/>
                  </a:cubicBezTo>
                  <a:lnTo>
                    <a:pt x="89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81" name="Freeform: Shape 3580">
              <a:extLst>
                <a:ext uri="{FF2B5EF4-FFF2-40B4-BE49-F238E27FC236}">
                  <a16:creationId xmlns:a16="http://schemas.microsoft.com/office/drawing/2014/main" id="{85E0BBDA-651B-4087-9E05-51FB2B2575EC}"/>
                </a:ext>
              </a:extLst>
            </p:cNvPr>
            <p:cNvSpPr/>
            <p:nvPr/>
          </p:nvSpPr>
          <p:spPr>
            <a:xfrm>
              <a:off x="8780110" y="3302854"/>
              <a:ext cx="23218" cy="42863"/>
            </a:xfrm>
            <a:custGeom>
              <a:avLst/>
              <a:gdLst/>
              <a:ahLst/>
              <a:cxnLst/>
              <a:rect l="l" t="t" r="r" b="b"/>
              <a:pathLst>
                <a:path w="23218" h="42863">
                  <a:moveTo>
                    <a:pt x="8930" y="0"/>
                  </a:moveTo>
                  <a:cubicBezTo>
                    <a:pt x="13246" y="1638"/>
                    <a:pt x="15627" y="4614"/>
                    <a:pt x="16074" y="8930"/>
                  </a:cubicBezTo>
                  <a:cubicBezTo>
                    <a:pt x="16967" y="13841"/>
                    <a:pt x="18752" y="18009"/>
                    <a:pt x="21432" y="21432"/>
                  </a:cubicBezTo>
                  <a:cubicBezTo>
                    <a:pt x="22622" y="22920"/>
                    <a:pt x="23218" y="24408"/>
                    <a:pt x="23218" y="25896"/>
                  </a:cubicBezTo>
                  <a:cubicBezTo>
                    <a:pt x="22176" y="28724"/>
                    <a:pt x="20985" y="31105"/>
                    <a:pt x="19646" y="33040"/>
                  </a:cubicBezTo>
                  <a:cubicBezTo>
                    <a:pt x="16222" y="36463"/>
                    <a:pt x="12948" y="39142"/>
                    <a:pt x="9823" y="41077"/>
                  </a:cubicBezTo>
                  <a:lnTo>
                    <a:pt x="2679" y="42863"/>
                  </a:lnTo>
                  <a:cubicBezTo>
                    <a:pt x="1191" y="42714"/>
                    <a:pt x="298" y="41821"/>
                    <a:pt x="0" y="40184"/>
                  </a:cubicBezTo>
                  <a:lnTo>
                    <a:pt x="4465" y="27682"/>
                  </a:lnTo>
                  <a:cubicBezTo>
                    <a:pt x="6400" y="23069"/>
                    <a:pt x="7888" y="18604"/>
                    <a:pt x="8930" y="14288"/>
                  </a:cubicBezTo>
                  <a:cubicBezTo>
                    <a:pt x="8335" y="11609"/>
                    <a:pt x="7739" y="9228"/>
                    <a:pt x="7144" y="7144"/>
                  </a:cubicBezTo>
                  <a:lnTo>
                    <a:pt x="893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80" name="Freeform: Shape 3579">
              <a:extLst>
                <a:ext uri="{FF2B5EF4-FFF2-40B4-BE49-F238E27FC236}">
                  <a16:creationId xmlns:a16="http://schemas.microsoft.com/office/drawing/2014/main" id="{577068BB-A011-4447-8D13-BA695E69E3F7}"/>
                </a:ext>
              </a:extLst>
            </p:cNvPr>
            <p:cNvSpPr/>
            <p:nvPr/>
          </p:nvSpPr>
          <p:spPr>
            <a:xfrm>
              <a:off x="9314329" y="3304417"/>
              <a:ext cx="11609" cy="17859"/>
            </a:xfrm>
            <a:custGeom>
              <a:avLst/>
              <a:gdLst/>
              <a:ahLst/>
              <a:cxnLst/>
              <a:rect l="l" t="t" r="r" b="b"/>
              <a:pathLst>
                <a:path w="11609" h="17859">
                  <a:moveTo>
                    <a:pt x="2679" y="0"/>
                  </a:moveTo>
                  <a:lnTo>
                    <a:pt x="11609" y="5358"/>
                  </a:lnTo>
                  <a:cubicBezTo>
                    <a:pt x="10567" y="9227"/>
                    <a:pt x="9078" y="12502"/>
                    <a:pt x="7143" y="15181"/>
                  </a:cubicBezTo>
                  <a:lnTo>
                    <a:pt x="0" y="17859"/>
                  </a:lnTo>
                  <a:lnTo>
                    <a:pt x="0" y="1250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79" name="Freeform: Shape 3578">
              <a:extLst>
                <a:ext uri="{FF2B5EF4-FFF2-40B4-BE49-F238E27FC236}">
                  <a16:creationId xmlns:a16="http://schemas.microsoft.com/office/drawing/2014/main" id="{0367944B-C173-48C3-A4E5-6EDEF88FA3CD}"/>
                </a:ext>
              </a:extLst>
            </p:cNvPr>
            <p:cNvSpPr/>
            <p:nvPr/>
          </p:nvSpPr>
          <p:spPr>
            <a:xfrm>
              <a:off x="6715046" y="3305310"/>
              <a:ext cx="10716" cy="15181"/>
            </a:xfrm>
            <a:custGeom>
              <a:avLst/>
              <a:gdLst/>
              <a:ahLst/>
              <a:cxnLst/>
              <a:rect l="l" t="t" r="r" b="b"/>
              <a:pathLst>
                <a:path w="10716" h="15181">
                  <a:moveTo>
                    <a:pt x="7144" y="0"/>
                  </a:moveTo>
                  <a:lnTo>
                    <a:pt x="10716" y="0"/>
                  </a:lnTo>
                  <a:lnTo>
                    <a:pt x="10716" y="8037"/>
                  </a:lnTo>
                  <a:cubicBezTo>
                    <a:pt x="8632" y="10865"/>
                    <a:pt x="6548" y="13246"/>
                    <a:pt x="4465" y="15181"/>
                  </a:cubicBezTo>
                  <a:cubicBezTo>
                    <a:pt x="2232" y="12502"/>
                    <a:pt x="744" y="9525"/>
                    <a:pt x="0" y="6251"/>
                  </a:cubicBezTo>
                  <a:cubicBezTo>
                    <a:pt x="2084" y="3572"/>
                    <a:pt x="4465" y="1488"/>
                    <a:pt x="71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78" name="Freeform: Shape 3577">
              <a:extLst>
                <a:ext uri="{FF2B5EF4-FFF2-40B4-BE49-F238E27FC236}">
                  <a16:creationId xmlns:a16="http://schemas.microsoft.com/office/drawing/2014/main" id="{7014DEB2-53F4-4E7F-9BA1-21AB044C4B65}"/>
                </a:ext>
              </a:extLst>
            </p:cNvPr>
            <p:cNvSpPr/>
            <p:nvPr/>
          </p:nvSpPr>
          <p:spPr>
            <a:xfrm>
              <a:off x="9244677" y="3305309"/>
              <a:ext cx="33040" cy="112514"/>
            </a:xfrm>
            <a:custGeom>
              <a:avLst/>
              <a:gdLst/>
              <a:ahLst/>
              <a:cxnLst/>
              <a:rect l="l" t="t" r="r" b="b"/>
              <a:pathLst>
                <a:path w="33040" h="112514">
                  <a:moveTo>
                    <a:pt x="25896" y="0"/>
                  </a:moveTo>
                  <a:cubicBezTo>
                    <a:pt x="30361" y="2530"/>
                    <a:pt x="32743" y="6102"/>
                    <a:pt x="33040" y="10716"/>
                  </a:cubicBezTo>
                  <a:cubicBezTo>
                    <a:pt x="32296" y="16818"/>
                    <a:pt x="31105" y="22175"/>
                    <a:pt x="29468" y="26789"/>
                  </a:cubicBezTo>
                  <a:lnTo>
                    <a:pt x="27682" y="33933"/>
                  </a:lnTo>
                  <a:cubicBezTo>
                    <a:pt x="28575" y="36165"/>
                    <a:pt x="29171" y="38249"/>
                    <a:pt x="29468" y="40184"/>
                  </a:cubicBezTo>
                  <a:lnTo>
                    <a:pt x="19645" y="49113"/>
                  </a:lnTo>
                  <a:lnTo>
                    <a:pt x="7144" y="112514"/>
                  </a:lnTo>
                  <a:cubicBezTo>
                    <a:pt x="2381" y="110282"/>
                    <a:pt x="0" y="106710"/>
                    <a:pt x="0" y="101798"/>
                  </a:cubicBezTo>
                  <a:lnTo>
                    <a:pt x="3572" y="100906"/>
                  </a:lnTo>
                  <a:lnTo>
                    <a:pt x="2679" y="66973"/>
                  </a:lnTo>
                  <a:lnTo>
                    <a:pt x="4465" y="50006"/>
                  </a:lnTo>
                  <a:lnTo>
                    <a:pt x="6251" y="44648"/>
                  </a:lnTo>
                  <a:cubicBezTo>
                    <a:pt x="9079" y="45690"/>
                    <a:pt x="11758" y="46286"/>
                    <a:pt x="14288" y="46434"/>
                  </a:cubicBezTo>
                  <a:cubicBezTo>
                    <a:pt x="17711" y="41970"/>
                    <a:pt x="19497" y="37207"/>
                    <a:pt x="19645" y="32147"/>
                  </a:cubicBezTo>
                  <a:lnTo>
                    <a:pt x="22325" y="16073"/>
                  </a:lnTo>
                  <a:cubicBezTo>
                    <a:pt x="23961" y="10120"/>
                    <a:pt x="25152" y="4763"/>
                    <a:pt x="258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77" name="Freeform: Shape 3576">
              <a:extLst>
                <a:ext uri="{FF2B5EF4-FFF2-40B4-BE49-F238E27FC236}">
                  <a16:creationId xmlns:a16="http://schemas.microsoft.com/office/drawing/2014/main" id="{50E7FC93-1BDB-40B6-82C7-4DF71AA400FB}"/>
                </a:ext>
              </a:extLst>
            </p:cNvPr>
            <p:cNvSpPr/>
            <p:nvPr/>
          </p:nvSpPr>
          <p:spPr>
            <a:xfrm>
              <a:off x="9024114" y="3306203"/>
              <a:ext cx="6251" cy="8037"/>
            </a:xfrm>
            <a:custGeom>
              <a:avLst/>
              <a:gdLst/>
              <a:ahLst/>
              <a:cxnLst/>
              <a:rect l="l" t="t" r="r" b="b"/>
              <a:pathLst>
                <a:path w="6251" h="8037">
                  <a:moveTo>
                    <a:pt x="2679" y="0"/>
                  </a:moveTo>
                  <a:lnTo>
                    <a:pt x="6251" y="0"/>
                  </a:lnTo>
                  <a:cubicBezTo>
                    <a:pt x="5358" y="3125"/>
                    <a:pt x="4465" y="5804"/>
                    <a:pt x="3572" y="8037"/>
                  </a:cubicBezTo>
                  <a:lnTo>
                    <a:pt x="0" y="6251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76" name="Freeform: Shape 3575">
              <a:extLst>
                <a:ext uri="{FF2B5EF4-FFF2-40B4-BE49-F238E27FC236}">
                  <a16:creationId xmlns:a16="http://schemas.microsoft.com/office/drawing/2014/main" id="{6BDAF2E9-0D96-41FC-A3B1-B230BBA8D8B0}"/>
                </a:ext>
              </a:extLst>
            </p:cNvPr>
            <p:cNvSpPr/>
            <p:nvPr/>
          </p:nvSpPr>
          <p:spPr>
            <a:xfrm>
              <a:off x="8215531" y="3308212"/>
              <a:ext cx="25896" cy="11609"/>
            </a:xfrm>
            <a:custGeom>
              <a:avLst/>
              <a:gdLst/>
              <a:ahLst/>
              <a:cxnLst/>
              <a:rect l="l" t="t" r="r" b="b"/>
              <a:pathLst>
                <a:path w="25896" h="11609">
                  <a:moveTo>
                    <a:pt x="16966" y="0"/>
                  </a:moveTo>
                  <a:cubicBezTo>
                    <a:pt x="20389" y="744"/>
                    <a:pt x="23366" y="1935"/>
                    <a:pt x="25896" y="3572"/>
                  </a:cubicBezTo>
                  <a:lnTo>
                    <a:pt x="21431" y="4465"/>
                  </a:lnTo>
                  <a:lnTo>
                    <a:pt x="8037" y="9823"/>
                  </a:lnTo>
                  <a:lnTo>
                    <a:pt x="6251" y="10716"/>
                  </a:lnTo>
                  <a:lnTo>
                    <a:pt x="1786" y="11609"/>
                  </a:lnTo>
                  <a:lnTo>
                    <a:pt x="0" y="10716"/>
                  </a:lnTo>
                  <a:cubicBezTo>
                    <a:pt x="595" y="8781"/>
                    <a:pt x="1488" y="6995"/>
                    <a:pt x="2679" y="5358"/>
                  </a:cubicBezTo>
                  <a:lnTo>
                    <a:pt x="169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75" name="Freeform: Shape 3574">
              <a:extLst>
                <a:ext uri="{FF2B5EF4-FFF2-40B4-BE49-F238E27FC236}">
                  <a16:creationId xmlns:a16="http://schemas.microsoft.com/office/drawing/2014/main" id="{4182312A-A17B-4FD8-8329-8B0605D12B3B}"/>
                </a:ext>
              </a:extLst>
            </p:cNvPr>
            <p:cNvSpPr/>
            <p:nvPr/>
          </p:nvSpPr>
          <p:spPr>
            <a:xfrm>
              <a:off x="7148359" y="3309998"/>
              <a:ext cx="1786" cy="2679"/>
            </a:xfrm>
            <a:custGeom>
              <a:avLst/>
              <a:gdLst/>
              <a:ahLst/>
              <a:cxnLst/>
              <a:rect l="l" t="t" r="r" b="b"/>
              <a:pathLst>
                <a:path w="1786" h="2679">
                  <a:moveTo>
                    <a:pt x="0" y="0"/>
                  </a:moveTo>
                  <a:lnTo>
                    <a:pt x="1786" y="0"/>
                  </a:lnTo>
                  <a:lnTo>
                    <a:pt x="893" y="2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74" name="Freeform: Shape 3573">
              <a:extLst>
                <a:ext uri="{FF2B5EF4-FFF2-40B4-BE49-F238E27FC236}">
                  <a16:creationId xmlns:a16="http://schemas.microsoft.com/office/drawing/2014/main" id="{CF9B92FD-6A9A-4B03-9859-1775186B7249}"/>
                </a:ext>
              </a:extLst>
            </p:cNvPr>
            <p:cNvSpPr/>
            <p:nvPr/>
          </p:nvSpPr>
          <p:spPr>
            <a:xfrm>
              <a:off x="8453284" y="3309998"/>
              <a:ext cx="1786" cy="2679"/>
            </a:xfrm>
            <a:custGeom>
              <a:avLst/>
              <a:gdLst/>
              <a:ahLst/>
              <a:cxnLst/>
              <a:rect l="l" t="t" r="r" b="b"/>
              <a:pathLst>
                <a:path w="1786" h="2679">
                  <a:moveTo>
                    <a:pt x="0" y="0"/>
                  </a:moveTo>
                  <a:lnTo>
                    <a:pt x="1786" y="0"/>
                  </a:lnTo>
                  <a:lnTo>
                    <a:pt x="893" y="2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73" name="Freeform: Shape 3572">
              <a:extLst>
                <a:ext uri="{FF2B5EF4-FFF2-40B4-BE49-F238E27FC236}">
                  <a16:creationId xmlns:a16="http://schemas.microsoft.com/office/drawing/2014/main" id="{AD342F4E-E678-43B6-B949-8C2520C0FA6B}"/>
                </a:ext>
              </a:extLst>
            </p:cNvPr>
            <p:cNvSpPr/>
            <p:nvPr/>
          </p:nvSpPr>
          <p:spPr>
            <a:xfrm>
              <a:off x="9073227" y="3310667"/>
              <a:ext cx="3572" cy="24110"/>
            </a:xfrm>
            <a:custGeom>
              <a:avLst/>
              <a:gdLst/>
              <a:ahLst/>
              <a:cxnLst/>
              <a:rect l="l" t="t" r="r" b="b"/>
              <a:pathLst>
                <a:path w="3572" h="24110">
                  <a:moveTo>
                    <a:pt x="1786" y="0"/>
                  </a:moveTo>
                  <a:cubicBezTo>
                    <a:pt x="2977" y="4167"/>
                    <a:pt x="3572" y="8037"/>
                    <a:pt x="3572" y="11608"/>
                  </a:cubicBezTo>
                  <a:lnTo>
                    <a:pt x="2679" y="24110"/>
                  </a:lnTo>
                  <a:cubicBezTo>
                    <a:pt x="1340" y="23812"/>
                    <a:pt x="447" y="23217"/>
                    <a:pt x="0" y="22324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72" name="Freeform: Shape 3571">
              <a:extLst>
                <a:ext uri="{FF2B5EF4-FFF2-40B4-BE49-F238E27FC236}">
                  <a16:creationId xmlns:a16="http://schemas.microsoft.com/office/drawing/2014/main" id="{67B62CC1-3D5E-4569-A6ED-6F9C67B82ECF}"/>
                </a:ext>
              </a:extLst>
            </p:cNvPr>
            <p:cNvSpPr/>
            <p:nvPr/>
          </p:nvSpPr>
          <p:spPr>
            <a:xfrm>
              <a:off x="8258394" y="3310891"/>
              <a:ext cx="15180" cy="25003"/>
            </a:xfrm>
            <a:custGeom>
              <a:avLst/>
              <a:gdLst/>
              <a:ahLst/>
              <a:cxnLst/>
              <a:rect l="l" t="t" r="r" b="b"/>
              <a:pathLst>
                <a:path w="15180" h="25003">
                  <a:moveTo>
                    <a:pt x="10715" y="0"/>
                  </a:moveTo>
                  <a:lnTo>
                    <a:pt x="15180" y="0"/>
                  </a:lnTo>
                  <a:lnTo>
                    <a:pt x="11608" y="11609"/>
                  </a:lnTo>
                  <a:cubicBezTo>
                    <a:pt x="9822" y="17264"/>
                    <a:pt x="7739" y="21729"/>
                    <a:pt x="5357" y="25003"/>
                  </a:cubicBezTo>
                  <a:cubicBezTo>
                    <a:pt x="3125" y="23961"/>
                    <a:pt x="1339" y="22473"/>
                    <a:pt x="0" y="20538"/>
                  </a:cubicBezTo>
                  <a:lnTo>
                    <a:pt x="2678" y="12502"/>
                  </a:lnTo>
                  <a:cubicBezTo>
                    <a:pt x="4762" y="7442"/>
                    <a:pt x="7441" y="3274"/>
                    <a:pt x="1071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71" name="Freeform: Shape 3570">
              <a:extLst>
                <a:ext uri="{FF2B5EF4-FFF2-40B4-BE49-F238E27FC236}">
                  <a16:creationId xmlns:a16="http://schemas.microsoft.com/office/drawing/2014/main" id="{1C6F43AA-1C39-4CA5-B800-063D790E25E9}"/>
                </a:ext>
              </a:extLst>
            </p:cNvPr>
            <p:cNvSpPr/>
            <p:nvPr/>
          </p:nvSpPr>
          <p:spPr>
            <a:xfrm>
              <a:off x="9287540" y="3311560"/>
              <a:ext cx="59829" cy="42862"/>
            </a:xfrm>
            <a:custGeom>
              <a:avLst/>
              <a:gdLst/>
              <a:ahLst/>
              <a:cxnLst/>
              <a:rect l="l" t="t" r="r" b="b"/>
              <a:pathLst>
                <a:path w="59829" h="42862">
                  <a:moveTo>
                    <a:pt x="4464" y="0"/>
                  </a:moveTo>
                  <a:cubicBezTo>
                    <a:pt x="7144" y="2976"/>
                    <a:pt x="9227" y="5953"/>
                    <a:pt x="10715" y="8930"/>
                  </a:cubicBezTo>
                  <a:lnTo>
                    <a:pt x="49113" y="21431"/>
                  </a:lnTo>
                  <a:cubicBezTo>
                    <a:pt x="52536" y="24110"/>
                    <a:pt x="55513" y="26789"/>
                    <a:pt x="58043" y="29468"/>
                  </a:cubicBezTo>
                  <a:lnTo>
                    <a:pt x="59829" y="39290"/>
                  </a:lnTo>
                  <a:lnTo>
                    <a:pt x="56257" y="40183"/>
                  </a:lnTo>
                  <a:lnTo>
                    <a:pt x="39290" y="40183"/>
                  </a:lnTo>
                  <a:lnTo>
                    <a:pt x="30361" y="41969"/>
                  </a:lnTo>
                  <a:lnTo>
                    <a:pt x="27682" y="42862"/>
                  </a:lnTo>
                  <a:lnTo>
                    <a:pt x="26789" y="42862"/>
                  </a:lnTo>
                  <a:lnTo>
                    <a:pt x="26789" y="41076"/>
                  </a:lnTo>
                  <a:lnTo>
                    <a:pt x="25896" y="34826"/>
                  </a:lnTo>
                  <a:lnTo>
                    <a:pt x="34826" y="34826"/>
                  </a:lnTo>
                  <a:lnTo>
                    <a:pt x="50006" y="36612"/>
                  </a:lnTo>
                  <a:cubicBezTo>
                    <a:pt x="53578" y="36165"/>
                    <a:pt x="55662" y="34379"/>
                    <a:pt x="56257" y="31254"/>
                  </a:cubicBezTo>
                  <a:lnTo>
                    <a:pt x="35718" y="27682"/>
                  </a:lnTo>
                  <a:lnTo>
                    <a:pt x="11608" y="17859"/>
                  </a:lnTo>
                  <a:cubicBezTo>
                    <a:pt x="8483" y="15329"/>
                    <a:pt x="5804" y="12650"/>
                    <a:pt x="3572" y="9822"/>
                  </a:cubicBezTo>
                  <a:cubicBezTo>
                    <a:pt x="1786" y="7144"/>
                    <a:pt x="595" y="4465"/>
                    <a:pt x="0" y="1786"/>
                  </a:cubicBezTo>
                  <a:lnTo>
                    <a:pt x="44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70" name="Freeform: Shape 3569">
              <a:extLst>
                <a:ext uri="{FF2B5EF4-FFF2-40B4-BE49-F238E27FC236}">
                  <a16:creationId xmlns:a16="http://schemas.microsoft.com/office/drawing/2014/main" id="{857FE74B-CAD1-4F04-B785-4277DE8E715B}"/>
                </a:ext>
              </a:extLst>
            </p:cNvPr>
            <p:cNvSpPr/>
            <p:nvPr/>
          </p:nvSpPr>
          <p:spPr>
            <a:xfrm>
              <a:off x="7226940" y="3311784"/>
              <a:ext cx="5358" cy="9823"/>
            </a:xfrm>
            <a:custGeom>
              <a:avLst/>
              <a:gdLst/>
              <a:ahLst/>
              <a:cxnLst/>
              <a:rect l="l" t="t" r="r" b="b"/>
              <a:pathLst>
                <a:path w="5358" h="9823">
                  <a:moveTo>
                    <a:pt x="0" y="0"/>
                  </a:moveTo>
                  <a:lnTo>
                    <a:pt x="5358" y="893"/>
                  </a:lnTo>
                  <a:lnTo>
                    <a:pt x="5358" y="8930"/>
                  </a:lnTo>
                  <a:lnTo>
                    <a:pt x="0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69" name="Freeform: Shape 3568">
              <a:extLst>
                <a:ext uri="{FF2B5EF4-FFF2-40B4-BE49-F238E27FC236}">
                  <a16:creationId xmlns:a16="http://schemas.microsoft.com/office/drawing/2014/main" id="{1E57C9FA-7D31-416E-9123-62BC2CCA11C9}"/>
                </a:ext>
              </a:extLst>
            </p:cNvPr>
            <p:cNvSpPr/>
            <p:nvPr/>
          </p:nvSpPr>
          <p:spPr>
            <a:xfrm>
              <a:off x="8531865" y="3311784"/>
              <a:ext cx="5358" cy="9823"/>
            </a:xfrm>
            <a:custGeom>
              <a:avLst/>
              <a:gdLst/>
              <a:ahLst/>
              <a:cxnLst/>
              <a:rect l="l" t="t" r="r" b="b"/>
              <a:pathLst>
                <a:path w="5358" h="9823">
                  <a:moveTo>
                    <a:pt x="0" y="0"/>
                  </a:moveTo>
                  <a:lnTo>
                    <a:pt x="5358" y="893"/>
                  </a:lnTo>
                  <a:lnTo>
                    <a:pt x="5358" y="8930"/>
                  </a:lnTo>
                  <a:lnTo>
                    <a:pt x="0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68" name="Freeform: Shape 3567">
              <a:extLst>
                <a:ext uri="{FF2B5EF4-FFF2-40B4-BE49-F238E27FC236}">
                  <a16:creationId xmlns:a16="http://schemas.microsoft.com/office/drawing/2014/main" id="{CF2129CD-F75E-4020-9C18-3E2911C994A4}"/>
                </a:ext>
              </a:extLst>
            </p:cNvPr>
            <p:cNvSpPr/>
            <p:nvPr/>
          </p:nvSpPr>
          <p:spPr>
            <a:xfrm>
              <a:off x="9042866" y="3312453"/>
              <a:ext cx="16074" cy="18752"/>
            </a:xfrm>
            <a:custGeom>
              <a:avLst/>
              <a:gdLst/>
              <a:ahLst/>
              <a:cxnLst/>
              <a:rect l="l" t="t" r="r" b="b"/>
              <a:pathLst>
                <a:path w="16074" h="18752">
                  <a:moveTo>
                    <a:pt x="8930" y="0"/>
                  </a:moveTo>
                  <a:lnTo>
                    <a:pt x="16074" y="0"/>
                  </a:lnTo>
                  <a:lnTo>
                    <a:pt x="16074" y="8929"/>
                  </a:lnTo>
                  <a:cubicBezTo>
                    <a:pt x="13990" y="13692"/>
                    <a:pt x="11014" y="16669"/>
                    <a:pt x="7144" y="17859"/>
                  </a:cubicBezTo>
                  <a:lnTo>
                    <a:pt x="5358" y="18752"/>
                  </a:lnTo>
                  <a:lnTo>
                    <a:pt x="0" y="17859"/>
                  </a:lnTo>
                  <a:lnTo>
                    <a:pt x="1786" y="11608"/>
                  </a:lnTo>
                  <a:lnTo>
                    <a:pt x="893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67" name="Freeform: Shape 3566">
              <a:extLst>
                <a:ext uri="{FF2B5EF4-FFF2-40B4-BE49-F238E27FC236}">
                  <a16:creationId xmlns:a16="http://schemas.microsoft.com/office/drawing/2014/main" id="{D69D21AC-DCAA-4DA0-BF04-C82DD6F1AA9F}"/>
                </a:ext>
              </a:extLst>
            </p:cNvPr>
            <p:cNvSpPr/>
            <p:nvPr/>
          </p:nvSpPr>
          <p:spPr>
            <a:xfrm>
              <a:off x="6696294" y="3316025"/>
              <a:ext cx="6250" cy="8036"/>
            </a:xfrm>
            <a:custGeom>
              <a:avLst/>
              <a:gdLst/>
              <a:ahLst/>
              <a:cxnLst/>
              <a:rect l="l" t="t" r="r" b="b"/>
              <a:pathLst>
                <a:path w="6250" h="8036">
                  <a:moveTo>
                    <a:pt x="3572" y="0"/>
                  </a:moveTo>
                  <a:lnTo>
                    <a:pt x="6250" y="893"/>
                  </a:lnTo>
                  <a:lnTo>
                    <a:pt x="3572" y="8036"/>
                  </a:lnTo>
                  <a:lnTo>
                    <a:pt x="0" y="8036"/>
                  </a:lnTo>
                  <a:cubicBezTo>
                    <a:pt x="893" y="5209"/>
                    <a:pt x="2083" y="2530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66" name="Freeform: Shape 3565">
              <a:extLst>
                <a:ext uri="{FF2B5EF4-FFF2-40B4-BE49-F238E27FC236}">
                  <a16:creationId xmlns:a16="http://schemas.microsoft.com/office/drawing/2014/main" id="{50B328FA-2FE8-4CF1-B5DE-FA0E56B607B9}"/>
                </a:ext>
              </a:extLst>
            </p:cNvPr>
            <p:cNvSpPr/>
            <p:nvPr/>
          </p:nvSpPr>
          <p:spPr>
            <a:xfrm>
              <a:off x="7407320" y="3317142"/>
              <a:ext cx="4465" cy="4465"/>
            </a:xfrm>
            <a:custGeom>
              <a:avLst/>
              <a:gdLst/>
              <a:ahLst/>
              <a:cxnLst/>
              <a:rect l="l" t="t" r="r" b="b"/>
              <a:pathLst>
                <a:path w="4465" h="4465">
                  <a:moveTo>
                    <a:pt x="0" y="0"/>
                  </a:moveTo>
                  <a:lnTo>
                    <a:pt x="4465" y="0"/>
                  </a:lnTo>
                  <a:cubicBezTo>
                    <a:pt x="3125" y="1935"/>
                    <a:pt x="1637" y="3423"/>
                    <a:pt x="0" y="44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65" name="Freeform: Shape 3564">
              <a:extLst>
                <a:ext uri="{FF2B5EF4-FFF2-40B4-BE49-F238E27FC236}">
                  <a16:creationId xmlns:a16="http://schemas.microsoft.com/office/drawing/2014/main" id="{3E9D8648-013D-47C0-9BC8-3368EDC7D0D3}"/>
                </a:ext>
              </a:extLst>
            </p:cNvPr>
            <p:cNvSpPr/>
            <p:nvPr/>
          </p:nvSpPr>
          <p:spPr>
            <a:xfrm>
              <a:off x="8712245" y="3317142"/>
              <a:ext cx="4465" cy="4465"/>
            </a:xfrm>
            <a:custGeom>
              <a:avLst/>
              <a:gdLst/>
              <a:ahLst/>
              <a:cxnLst/>
              <a:rect l="l" t="t" r="r" b="b"/>
              <a:pathLst>
                <a:path w="4465" h="4465">
                  <a:moveTo>
                    <a:pt x="0" y="0"/>
                  </a:moveTo>
                  <a:lnTo>
                    <a:pt x="4465" y="0"/>
                  </a:lnTo>
                  <a:cubicBezTo>
                    <a:pt x="3125" y="1935"/>
                    <a:pt x="1637" y="3423"/>
                    <a:pt x="0" y="44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64" name="Freeform: Shape 3563">
              <a:extLst>
                <a:ext uri="{FF2B5EF4-FFF2-40B4-BE49-F238E27FC236}">
                  <a16:creationId xmlns:a16="http://schemas.microsoft.com/office/drawing/2014/main" id="{1F12E4A4-5DAA-4245-A61F-2691BF3B628F}"/>
                </a:ext>
              </a:extLst>
            </p:cNvPr>
            <p:cNvSpPr/>
            <p:nvPr/>
          </p:nvSpPr>
          <p:spPr>
            <a:xfrm>
              <a:off x="8966964" y="3318704"/>
              <a:ext cx="4465" cy="13394"/>
            </a:xfrm>
            <a:custGeom>
              <a:avLst/>
              <a:gdLst/>
              <a:ahLst/>
              <a:cxnLst/>
              <a:rect l="l" t="t" r="r" b="b"/>
              <a:pathLst>
                <a:path w="4465" h="13394">
                  <a:moveTo>
                    <a:pt x="3572" y="0"/>
                  </a:moveTo>
                  <a:lnTo>
                    <a:pt x="4465" y="0"/>
                  </a:lnTo>
                  <a:lnTo>
                    <a:pt x="4465" y="11608"/>
                  </a:lnTo>
                  <a:cubicBezTo>
                    <a:pt x="3870" y="12650"/>
                    <a:pt x="2976" y="13245"/>
                    <a:pt x="1786" y="13394"/>
                  </a:cubicBezTo>
                  <a:cubicBezTo>
                    <a:pt x="744" y="9078"/>
                    <a:pt x="149" y="5209"/>
                    <a:pt x="0" y="1786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63" name="Freeform: Shape 3562">
              <a:extLst>
                <a:ext uri="{FF2B5EF4-FFF2-40B4-BE49-F238E27FC236}">
                  <a16:creationId xmlns:a16="http://schemas.microsoft.com/office/drawing/2014/main" id="{79E285C2-C28F-475F-AFF4-AE1F6DF99179}"/>
                </a:ext>
              </a:extLst>
            </p:cNvPr>
            <p:cNvSpPr/>
            <p:nvPr/>
          </p:nvSpPr>
          <p:spPr>
            <a:xfrm>
              <a:off x="8168204" y="3319820"/>
              <a:ext cx="37504" cy="20538"/>
            </a:xfrm>
            <a:custGeom>
              <a:avLst/>
              <a:gdLst/>
              <a:ahLst/>
              <a:cxnLst/>
              <a:rect l="l" t="t" r="r" b="b"/>
              <a:pathLst>
                <a:path w="37504" h="20538">
                  <a:moveTo>
                    <a:pt x="28575" y="0"/>
                  </a:moveTo>
                  <a:cubicBezTo>
                    <a:pt x="31849" y="893"/>
                    <a:pt x="34825" y="2083"/>
                    <a:pt x="37504" y="3572"/>
                  </a:cubicBezTo>
                  <a:cubicBezTo>
                    <a:pt x="34230" y="5655"/>
                    <a:pt x="30956" y="7144"/>
                    <a:pt x="27682" y="8037"/>
                  </a:cubicBezTo>
                  <a:lnTo>
                    <a:pt x="8036" y="17859"/>
                  </a:lnTo>
                  <a:lnTo>
                    <a:pt x="893" y="20538"/>
                  </a:lnTo>
                  <a:lnTo>
                    <a:pt x="0" y="16966"/>
                  </a:lnTo>
                  <a:cubicBezTo>
                    <a:pt x="2827" y="14585"/>
                    <a:pt x="5804" y="12501"/>
                    <a:pt x="8929" y="10715"/>
                  </a:cubicBezTo>
                  <a:lnTo>
                    <a:pt x="18752" y="6251"/>
                  </a:lnTo>
                  <a:cubicBezTo>
                    <a:pt x="23068" y="5655"/>
                    <a:pt x="26342" y="3572"/>
                    <a:pt x="285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62" name="Freeform: Shape 3561">
              <a:extLst>
                <a:ext uri="{FF2B5EF4-FFF2-40B4-BE49-F238E27FC236}">
                  <a16:creationId xmlns:a16="http://schemas.microsoft.com/office/drawing/2014/main" id="{5B417379-F543-4E50-80FE-72617A9A455C}"/>
                </a:ext>
              </a:extLst>
            </p:cNvPr>
            <p:cNvSpPr/>
            <p:nvPr/>
          </p:nvSpPr>
          <p:spPr>
            <a:xfrm>
              <a:off x="9197350" y="3320490"/>
              <a:ext cx="4465" cy="6250"/>
            </a:xfrm>
            <a:custGeom>
              <a:avLst/>
              <a:gdLst/>
              <a:ahLst/>
              <a:cxnLst/>
              <a:rect l="l" t="t" r="r" b="b"/>
              <a:pathLst>
                <a:path w="4465" h="6250">
                  <a:moveTo>
                    <a:pt x="0" y="0"/>
                  </a:moveTo>
                  <a:cubicBezTo>
                    <a:pt x="2232" y="1934"/>
                    <a:pt x="3720" y="4018"/>
                    <a:pt x="4465" y="6250"/>
                  </a:cubicBezTo>
                  <a:lnTo>
                    <a:pt x="0" y="6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61" name="Freeform: Shape 3560">
              <a:extLst>
                <a:ext uri="{FF2B5EF4-FFF2-40B4-BE49-F238E27FC236}">
                  <a16:creationId xmlns:a16="http://schemas.microsoft.com/office/drawing/2014/main" id="{BE7A2519-2824-4151-87DD-D88E0159D6CB}"/>
                </a:ext>
              </a:extLst>
            </p:cNvPr>
            <p:cNvSpPr/>
            <p:nvPr/>
          </p:nvSpPr>
          <p:spPr>
            <a:xfrm>
              <a:off x="8039616" y="3320713"/>
              <a:ext cx="4465" cy="5358"/>
            </a:xfrm>
            <a:custGeom>
              <a:avLst/>
              <a:gdLst/>
              <a:ahLst/>
              <a:cxnLst/>
              <a:rect l="l" t="t" r="r" b="b"/>
              <a:pathLst>
                <a:path w="4465" h="5358">
                  <a:moveTo>
                    <a:pt x="1786" y="0"/>
                  </a:moveTo>
                  <a:lnTo>
                    <a:pt x="4465" y="893"/>
                  </a:lnTo>
                  <a:lnTo>
                    <a:pt x="2679" y="5358"/>
                  </a:lnTo>
                  <a:lnTo>
                    <a:pt x="0" y="1786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60" name="Freeform: Shape 3559">
              <a:extLst>
                <a:ext uri="{FF2B5EF4-FFF2-40B4-BE49-F238E27FC236}">
                  <a16:creationId xmlns:a16="http://schemas.microsoft.com/office/drawing/2014/main" id="{232FD4D1-06AC-4FF6-8792-58AE49872328}"/>
                </a:ext>
              </a:extLst>
            </p:cNvPr>
            <p:cNvSpPr/>
            <p:nvPr/>
          </p:nvSpPr>
          <p:spPr>
            <a:xfrm>
              <a:off x="7959249" y="3323392"/>
              <a:ext cx="7144" cy="15180"/>
            </a:xfrm>
            <a:custGeom>
              <a:avLst/>
              <a:gdLst/>
              <a:ahLst/>
              <a:cxnLst/>
              <a:rect l="l" t="t" r="r" b="b"/>
              <a:pathLst>
                <a:path w="7144" h="15180">
                  <a:moveTo>
                    <a:pt x="2679" y="0"/>
                  </a:moveTo>
                  <a:cubicBezTo>
                    <a:pt x="4614" y="1190"/>
                    <a:pt x="6102" y="2679"/>
                    <a:pt x="7144" y="4465"/>
                  </a:cubicBezTo>
                  <a:lnTo>
                    <a:pt x="2679" y="12501"/>
                  </a:lnTo>
                  <a:lnTo>
                    <a:pt x="0" y="1518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59" name="Freeform: Shape 3558">
              <a:extLst>
                <a:ext uri="{FF2B5EF4-FFF2-40B4-BE49-F238E27FC236}">
                  <a16:creationId xmlns:a16="http://schemas.microsoft.com/office/drawing/2014/main" id="{FC7C6FB8-394B-4AA4-A2B3-44E8D5FAE054}"/>
                </a:ext>
              </a:extLst>
            </p:cNvPr>
            <p:cNvSpPr/>
            <p:nvPr/>
          </p:nvSpPr>
          <p:spPr>
            <a:xfrm>
              <a:off x="7147466" y="3327857"/>
              <a:ext cx="8930" cy="9822"/>
            </a:xfrm>
            <a:custGeom>
              <a:avLst/>
              <a:gdLst/>
              <a:ahLst/>
              <a:cxnLst/>
              <a:rect l="l" t="t" r="r" b="b"/>
              <a:pathLst>
                <a:path w="8930" h="9822">
                  <a:moveTo>
                    <a:pt x="0" y="0"/>
                  </a:moveTo>
                  <a:lnTo>
                    <a:pt x="8930" y="892"/>
                  </a:lnTo>
                  <a:lnTo>
                    <a:pt x="8037" y="8036"/>
                  </a:lnTo>
                  <a:lnTo>
                    <a:pt x="1786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58" name="Freeform: Shape 3557">
              <a:extLst>
                <a:ext uri="{FF2B5EF4-FFF2-40B4-BE49-F238E27FC236}">
                  <a16:creationId xmlns:a16="http://schemas.microsoft.com/office/drawing/2014/main" id="{B01CE202-9A5B-45C1-B136-F7004BDEDF9A}"/>
                </a:ext>
              </a:extLst>
            </p:cNvPr>
            <p:cNvSpPr/>
            <p:nvPr/>
          </p:nvSpPr>
          <p:spPr>
            <a:xfrm>
              <a:off x="8452391" y="3327857"/>
              <a:ext cx="8929" cy="9822"/>
            </a:xfrm>
            <a:custGeom>
              <a:avLst/>
              <a:gdLst/>
              <a:ahLst/>
              <a:cxnLst/>
              <a:rect l="l" t="t" r="r" b="b"/>
              <a:pathLst>
                <a:path w="8929" h="9822">
                  <a:moveTo>
                    <a:pt x="0" y="0"/>
                  </a:moveTo>
                  <a:lnTo>
                    <a:pt x="8929" y="892"/>
                  </a:lnTo>
                  <a:lnTo>
                    <a:pt x="8037" y="8036"/>
                  </a:lnTo>
                  <a:lnTo>
                    <a:pt x="1786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57" name="Freeform: Shape 3556">
              <a:extLst>
                <a:ext uri="{FF2B5EF4-FFF2-40B4-BE49-F238E27FC236}">
                  <a16:creationId xmlns:a16="http://schemas.microsoft.com/office/drawing/2014/main" id="{5B0CB7CA-9755-4899-84C0-3DFF686EC272}"/>
                </a:ext>
              </a:extLst>
            </p:cNvPr>
            <p:cNvSpPr/>
            <p:nvPr/>
          </p:nvSpPr>
          <p:spPr>
            <a:xfrm>
              <a:off x="8198565" y="3333214"/>
              <a:ext cx="7143" cy="16074"/>
            </a:xfrm>
            <a:custGeom>
              <a:avLst/>
              <a:gdLst/>
              <a:ahLst/>
              <a:cxnLst/>
              <a:rect l="l" t="t" r="r" b="b"/>
              <a:pathLst>
                <a:path w="7143" h="16074">
                  <a:moveTo>
                    <a:pt x="1786" y="0"/>
                  </a:moveTo>
                  <a:cubicBezTo>
                    <a:pt x="5357" y="744"/>
                    <a:pt x="7143" y="2530"/>
                    <a:pt x="7143" y="5358"/>
                  </a:cubicBezTo>
                  <a:lnTo>
                    <a:pt x="6250" y="16074"/>
                  </a:lnTo>
                  <a:cubicBezTo>
                    <a:pt x="3869" y="14437"/>
                    <a:pt x="2083" y="12353"/>
                    <a:pt x="893" y="9823"/>
                  </a:cubicBezTo>
                  <a:lnTo>
                    <a:pt x="0" y="7144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56" name="Freeform: Shape 3555">
              <a:extLst>
                <a:ext uri="{FF2B5EF4-FFF2-40B4-BE49-F238E27FC236}">
                  <a16:creationId xmlns:a16="http://schemas.microsoft.com/office/drawing/2014/main" id="{73B8D498-FAA5-4EA6-A33A-08E0F9AB4EB7}"/>
                </a:ext>
              </a:extLst>
            </p:cNvPr>
            <p:cNvSpPr/>
            <p:nvPr/>
          </p:nvSpPr>
          <p:spPr>
            <a:xfrm>
              <a:off x="6666826" y="3333885"/>
              <a:ext cx="8929" cy="6251"/>
            </a:xfrm>
            <a:custGeom>
              <a:avLst/>
              <a:gdLst/>
              <a:ahLst/>
              <a:cxnLst/>
              <a:rect l="l" t="t" r="r" b="b"/>
              <a:pathLst>
                <a:path w="8929" h="6251">
                  <a:moveTo>
                    <a:pt x="3572" y="0"/>
                  </a:moveTo>
                  <a:lnTo>
                    <a:pt x="8929" y="0"/>
                  </a:lnTo>
                  <a:cubicBezTo>
                    <a:pt x="8185" y="2381"/>
                    <a:pt x="6995" y="4167"/>
                    <a:pt x="5357" y="5358"/>
                  </a:cubicBezTo>
                  <a:lnTo>
                    <a:pt x="0" y="6251"/>
                  </a:lnTo>
                  <a:cubicBezTo>
                    <a:pt x="744" y="3572"/>
                    <a:pt x="1934" y="1488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55" name="Freeform: Shape 3554">
              <a:extLst>
                <a:ext uri="{FF2B5EF4-FFF2-40B4-BE49-F238E27FC236}">
                  <a16:creationId xmlns:a16="http://schemas.microsoft.com/office/drawing/2014/main" id="{0089EB33-ED1B-4EFA-AC6E-C40AC4091832}"/>
                </a:ext>
              </a:extLst>
            </p:cNvPr>
            <p:cNvSpPr/>
            <p:nvPr/>
          </p:nvSpPr>
          <p:spPr>
            <a:xfrm>
              <a:off x="6942753" y="3335671"/>
              <a:ext cx="82153" cy="45541"/>
            </a:xfrm>
            <a:custGeom>
              <a:avLst/>
              <a:gdLst/>
              <a:ahLst/>
              <a:cxnLst/>
              <a:rect l="l" t="t" r="r" b="b"/>
              <a:pathLst>
                <a:path w="82153" h="45541">
                  <a:moveTo>
                    <a:pt x="79474" y="0"/>
                  </a:moveTo>
                  <a:lnTo>
                    <a:pt x="82153" y="0"/>
                  </a:lnTo>
                  <a:cubicBezTo>
                    <a:pt x="82153" y="3274"/>
                    <a:pt x="81558" y="6251"/>
                    <a:pt x="80367" y="8930"/>
                  </a:cubicBezTo>
                  <a:cubicBezTo>
                    <a:pt x="76795" y="11013"/>
                    <a:pt x="73521" y="13097"/>
                    <a:pt x="70545" y="15180"/>
                  </a:cubicBezTo>
                  <a:cubicBezTo>
                    <a:pt x="66675" y="16669"/>
                    <a:pt x="62805" y="17562"/>
                    <a:pt x="58936" y="17859"/>
                  </a:cubicBezTo>
                  <a:lnTo>
                    <a:pt x="46434" y="21431"/>
                  </a:lnTo>
                  <a:lnTo>
                    <a:pt x="25896" y="33933"/>
                  </a:lnTo>
                  <a:cubicBezTo>
                    <a:pt x="22771" y="36463"/>
                    <a:pt x="19496" y="38546"/>
                    <a:pt x="16073" y="40184"/>
                  </a:cubicBezTo>
                  <a:lnTo>
                    <a:pt x="4465" y="45541"/>
                  </a:lnTo>
                  <a:lnTo>
                    <a:pt x="893" y="44648"/>
                  </a:lnTo>
                  <a:lnTo>
                    <a:pt x="0" y="34826"/>
                  </a:lnTo>
                  <a:cubicBezTo>
                    <a:pt x="3572" y="32296"/>
                    <a:pt x="7144" y="30510"/>
                    <a:pt x="10716" y="29468"/>
                  </a:cubicBezTo>
                  <a:lnTo>
                    <a:pt x="22324" y="25003"/>
                  </a:lnTo>
                  <a:cubicBezTo>
                    <a:pt x="24854" y="21431"/>
                    <a:pt x="27831" y="18752"/>
                    <a:pt x="31254" y="16966"/>
                  </a:cubicBezTo>
                  <a:lnTo>
                    <a:pt x="53578" y="7144"/>
                  </a:lnTo>
                  <a:lnTo>
                    <a:pt x="7947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54" name="Freeform: Shape 3553">
              <a:extLst>
                <a:ext uri="{FF2B5EF4-FFF2-40B4-BE49-F238E27FC236}">
                  <a16:creationId xmlns:a16="http://schemas.microsoft.com/office/drawing/2014/main" id="{584941FB-816D-4632-B56E-8147BB2A1F94}"/>
                </a:ext>
              </a:extLst>
            </p:cNvPr>
            <p:cNvSpPr/>
            <p:nvPr/>
          </p:nvSpPr>
          <p:spPr>
            <a:xfrm>
              <a:off x="6740942" y="3336564"/>
              <a:ext cx="6251" cy="6251"/>
            </a:xfrm>
            <a:custGeom>
              <a:avLst/>
              <a:gdLst/>
              <a:ahLst/>
              <a:cxnLst/>
              <a:rect l="l" t="t" r="r" b="b"/>
              <a:pathLst>
                <a:path w="6251" h="6251">
                  <a:moveTo>
                    <a:pt x="0" y="0"/>
                  </a:moveTo>
                  <a:lnTo>
                    <a:pt x="6251" y="893"/>
                  </a:lnTo>
                  <a:lnTo>
                    <a:pt x="5358" y="6251"/>
                  </a:lnTo>
                  <a:cubicBezTo>
                    <a:pt x="2828" y="4762"/>
                    <a:pt x="1042" y="267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53" name="Freeform: Shape 3552">
              <a:extLst>
                <a:ext uri="{FF2B5EF4-FFF2-40B4-BE49-F238E27FC236}">
                  <a16:creationId xmlns:a16="http://schemas.microsoft.com/office/drawing/2014/main" id="{7A99CFF3-C384-4E00-8D62-EE2F4F69D231}"/>
                </a:ext>
              </a:extLst>
            </p:cNvPr>
            <p:cNvSpPr/>
            <p:nvPr/>
          </p:nvSpPr>
          <p:spPr>
            <a:xfrm>
              <a:off x="9017863" y="3340135"/>
              <a:ext cx="4465" cy="5358"/>
            </a:xfrm>
            <a:custGeom>
              <a:avLst/>
              <a:gdLst/>
              <a:ahLst/>
              <a:cxnLst/>
              <a:rect l="l" t="t" r="r" b="b"/>
              <a:pathLst>
                <a:path w="4465" h="5358">
                  <a:moveTo>
                    <a:pt x="1786" y="0"/>
                  </a:moveTo>
                  <a:cubicBezTo>
                    <a:pt x="3423" y="1488"/>
                    <a:pt x="4316" y="3274"/>
                    <a:pt x="4465" y="5358"/>
                  </a:cubicBez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52" name="Freeform: Shape 3551">
              <a:extLst>
                <a:ext uri="{FF2B5EF4-FFF2-40B4-BE49-F238E27FC236}">
                  <a16:creationId xmlns:a16="http://schemas.microsoft.com/office/drawing/2014/main" id="{B34AE764-D04E-4B73-AAF9-39C807902F00}"/>
                </a:ext>
              </a:extLst>
            </p:cNvPr>
            <p:cNvSpPr/>
            <p:nvPr/>
          </p:nvSpPr>
          <p:spPr>
            <a:xfrm>
              <a:off x="7181399" y="3340359"/>
              <a:ext cx="29468" cy="23217"/>
            </a:xfrm>
            <a:custGeom>
              <a:avLst/>
              <a:gdLst/>
              <a:ahLst/>
              <a:cxnLst/>
              <a:rect l="l" t="t" r="r" b="b"/>
              <a:pathLst>
                <a:path w="29468" h="23217">
                  <a:moveTo>
                    <a:pt x="27682" y="0"/>
                  </a:moveTo>
                  <a:lnTo>
                    <a:pt x="29468" y="893"/>
                  </a:lnTo>
                  <a:lnTo>
                    <a:pt x="29468" y="5358"/>
                  </a:lnTo>
                  <a:lnTo>
                    <a:pt x="17859" y="12502"/>
                  </a:lnTo>
                  <a:lnTo>
                    <a:pt x="10716" y="18752"/>
                  </a:lnTo>
                  <a:lnTo>
                    <a:pt x="2679" y="23217"/>
                  </a:lnTo>
                  <a:cubicBezTo>
                    <a:pt x="1339" y="22920"/>
                    <a:pt x="446" y="22324"/>
                    <a:pt x="0" y="21431"/>
                  </a:cubicBezTo>
                  <a:lnTo>
                    <a:pt x="893" y="13395"/>
                  </a:lnTo>
                  <a:cubicBezTo>
                    <a:pt x="2679" y="10865"/>
                    <a:pt x="4762" y="8781"/>
                    <a:pt x="7144" y="7144"/>
                  </a:cubicBezTo>
                  <a:lnTo>
                    <a:pt x="2768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51" name="Freeform: Shape 3550">
              <a:extLst>
                <a:ext uri="{FF2B5EF4-FFF2-40B4-BE49-F238E27FC236}">
                  <a16:creationId xmlns:a16="http://schemas.microsoft.com/office/drawing/2014/main" id="{7ABC00D4-1206-40A7-90B9-DDB77CDEC791}"/>
                </a:ext>
              </a:extLst>
            </p:cNvPr>
            <p:cNvSpPr/>
            <p:nvPr/>
          </p:nvSpPr>
          <p:spPr>
            <a:xfrm>
              <a:off x="8486324" y="3340359"/>
              <a:ext cx="29468" cy="23217"/>
            </a:xfrm>
            <a:custGeom>
              <a:avLst/>
              <a:gdLst/>
              <a:ahLst/>
              <a:cxnLst/>
              <a:rect l="l" t="t" r="r" b="b"/>
              <a:pathLst>
                <a:path w="29468" h="23217">
                  <a:moveTo>
                    <a:pt x="27682" y="0"/>
                  </a:moveTo>
                  <a:lnTo>
                    <a:pt x="29468" y="893"/>
                  </a:lnTo>
                  <a:lnTo>
                    <a:pt x="29468" y="5358"/>
                  </a:lnTo>
                  <a:lnTo>
                    <a:pt x="17859" y="12502"/>
                  </a:lnTo>
                  <a:lnTo>
                    <a:pt x="10715" y="18752"/>
                  </a:lnTo>
                  <a:lnTo>
                    <a:pt x="2678" y="23217"/>
                  </a:lnTo>
                  <a:cubicBezTo>
                    <a:pt x="1339" y="22920"/>
                    <a:pt x="446" y="22324"/>
                    <a:pt x="0" y="21431"/>
                  </a:cubicBezTo>
                  <a:lnTo>
                    <a:pt x="892" y="13395"/>
                  </a:lnTo>
                  <a:cubicBezTo>
                    <a:pt x="2678" y="10865"/>
                    <a:pt x="4762" y="8781"/>
                    <a:pt x="7143" y="7144"/>
                  </a:cubicBezTo>
                  <a:lnTo>
                    <a:pt x="2768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50" name="Freeform: Shape 3549">
              <a:extLst>
                <a:ext uri="{FF2B5EF4-FFF2-40B4-BE49-F238E27FC236}">
                  <a16:creationId xmlns:a16="http://schemas.microsoft.com/office/drawing/2014/main" id="{F491D232-3FFF-408A-91C2-6C01BE8E24BE}"/>
                </a:ext>
              </a:extLst>
            </p:cNvPr>
            <p:cNvSpPr/>
            <p:nvPr/>
          </p:nvSpPr>
          <p:spPr>
            <a:xfrm>
              <a:off x="8239641" y="3341252"/>
              <a:ext cx="8930" cy="9823"/>
            </a:xfrm>
            <a:custGeom>
              <a:avLst/>
              <a:gdLst/>
              <a:ahLst/>
              <a:cxnLst/>
              <a:rect l="l" t="t" r="r" b="b"/>
              <a:pathLst>
                <a:path w="8930" h="9823">
                  <a:moveTo>
                    <a:pt x="3572" y="0"/>
                  </a:moveTo>
                  <a:lnTo>
                    <a:pt x="8037" y="893"/>
                  </a:lnTo>
                  <a:lnTo>
                    <a:pt x="8930" y="8930"/>
                  </a:lnTo>
                  <a:lnTo>
                    <a:pt x="5358" y="9823"/>
                  </a:lnTo>
                  <a:lnTo>
                    <a:pt x="0" y="8930"/>
                  </a:lnTo>
                  <a:cubicBezTo>
                    <a:pt x="447" y="5804"/>
                    <a:pt x="1637" y="2828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49" name="Freeform: Shape 3548">
              <a:extLst>
                <a:ext uri="{FF2B5EF4-FFF2-40B4-BE49-F238E27FC236}">
                  <a16:creationId xmlns:a16="http://schemas.microsoft.com/office/drawing/2014/main" id="{4584AD89-A7C6-4881-AFD9-87BDB6079DCA}"/>
                </a:ext>
              </a:extLst>
            </p:cNvPr>
            <p:cNvSpPr/>
            <p:nvPr/>
          </p:nvSpPr>
          <p:spPr>
            <a:xfrm>
              <a:off x="9278610" y="3341922"/>
              <a:ext cx="21431" cy="80367"/>
            </a:xfrm>
            <a:custGeom>
              <a:avLst/>
              <a:gdLst/>
              <a:ahLst/>
              <a:cxnLst/>
              <a:rect l="l" t="t" r="r" b="b"/>
              <a:pathLst>
                <a:path w="21431" h="80367">
                  <a:moveTo>
                    <a:pt x="10716" y="0"/>
                  </a:moveTo>
                  <a:lnTo>
                    <a:pt x="21431" y="1786"/>
                  </a:lnTo>
                  <a:lnTo>
                    <a:pt x="20538" y="14287"/>
                  </a:lnTo>
                  <a:lnTo>
                    <a:pt x="16074" y="37504"/>
                  </a:lnTo>
                  <a:cubicBezTo>
                    <a:pt x="15180" y="41374"/>
                    <a:pt x="13990" y="44648"/>
                    <a:pt x="12502" y="47327"/>
                  </a:cubicBezTo>
                  <a:lnTo>
                    <a:pt x="8930" y="57150"/>
                  </a:lnTo>
                  <a:lnTo>
                    <a:pt x="4465" y="80367"/>
                  </a:lnTo>
                  <a:lnTo>
                    <a:pt x="0" y="80367"/>
                  </a:lnTo>
                  <a:lnTo>
                    <a:pt x="0" y="72330"/>
                  </a:lnTo>
                  <a:lnTo>
                    <a:pt x="4465" y="35719"/>
                  </a:lnTo>
                  <a:cubicBezTo>
                    <a:pt x="3274" y="32295"/>
                    <a:pt x="1786" y="29319"/>
                    <a:pt x="0" y="26789"/>
                  </a:cubicBezTo>
                  <a:cubicBezTo>
                    <a:pt x="893" y="23217"/>
                    <a:pt x="2084" y="19943"/>
                    <a:pt x="3572" y="16966"/>
                  </a:cubicBezTo>
                  <a:lnTo>
                    <a:pt x="9823" y="9822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48" name="Freeform: Shape 3547">
              <a:extLst>
                <a:ext uri="{FF2B5EF4-FFF2-40B4-BE49-F238E27FC236}">
                  <a16:creationId xmlns:a16="http://schemas.microsoft.com/office/drawing/2014/main" id="{758394C4-54DC-44CC-ADDA-1C6882EF244F}"/>
                </a:ext>
              </a:extLst>
            </p:cNvPr>
            <p:cNvSpPr/>
            <p:nvPr/>
          </p:nvSpPr>
          <p:spPr>
            <a:xfrm>
              <a:off x="6740942" y="3346386"/>
              <a:ext cx="4465" cy="8036"/>
            </a:xfrm>
            <a:custGeom>
              <a:avLst/>
              <a:gdLst/>
              <a:ahLst/>
              <a:cxnLst/>
              <a:rect l="l" t="t" r="r" b="b"/>
              <a:pathLst>
                <a:path w="4465" h="8036">
                  <a:moveTo>
                    <a:pt x="0" y="0"/>
                  </a:moveTo>
                  <a:cubicBezTo>
                    <a:pt x="2530" y="2530"/>
                    <a:pt x="4018" y="5209"/>
                    <a:pt x="4465" y="8036"/>
                  </a:cubicBezTo>
                  <a:lnTo>
                    <a:pt x="0" y="8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47" name="Freeform: Shape 3546">
              <a:extLst>
                <a:ext uri="{FF2B5EF4-FFF2-40B4-BE49-F238E27FC236}">
                  <a16:creationId xmlns:a16="http://schemas.microsoft.com/office/drawing/2014/main" id="{D6202FA0-7820-45AD-953E-82D7CFFDBD85}"/>
                </a:ext>
              </a:extLst>
            </p:cNvPr>
            <p:cNvSpPr/>
            <p:nvPr/>
          </p:nvSpPr>
          <p:spPr>
            <a:xfrm>
              <a:off x="8941068" y="3346386"/>
              <a:ext cx="8036" cy="6250"/>
            </a:xfrm>
            <a:custGeom>
              <a:avLst/>
              <a:gdLst/>
              <a:ahLst/>
              <a:cxnLst/>
              <a:rect l="l" t="t" r="r" b="b"/>
              <a:pathLst>
                <a:path w="8036" h="6250">
                  <a:moveTo>
                    <a:pt x="0" y="0"/>
                  </a:moveTo>
                  <a:lnTo>
                    <a:pt x="8036" y="0"/>
                  </a:lnTo>
                  <a:lnTo>
                    <a:pt x="8036" y="6250"/>
                  </a:lnTo>
                  <a:cubicBezTo>
                    <a:pt x="3720" y="5804"/>
                    <a:pt x="1042" y="372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46" name="Freeform: Shape 3545">
              <a:extLst>
                <a:ext uri="{FF2B5EF4-FFF2-40B4-BE49-F238E27FC236}">
                  <a16:creationId xmlns:a16="http://schemas.microsoft.com/office/drawing/2014/main" id="{26878E69-FCD1-45D1-B836-463FF679971D}"/>
                </a:ext>
              </a:extLst>
            </p:cNvPr>
            <p:cNvSpPr/>
            <p:nvPr/>
          </p:nvSpPr>
          <p:spPr>
            <a:xfrm>
              <a:off x="8968750" y="3349957"/>
              <a:ext cx="3572" cy="38398"/>
            </a:xfrm>
            <a:custGeom>
              <a:avLst/>
              <a:gdLst/>
              <a:ahLst/>
              <a:cxnLst/>
              <a:rect l="l" t="t" r="r" b="b"/>
              <a:pathLst>
                <a:path w="3572" h="38398">
                  <a:moveTo>
                    <a:pt x="0" y="0"/>
                  </a:moveTo>
                  <a:cubicBezTo>
                    <a:pt x="2232" y="6400"/>
                    <a:pt x="3423" y="12353"/>
                    <a:pt x="3572" y="17860"/>
                  </a:cubicBezTo>
                  <a:cubicBezTo>
                    <a:pt x="3423" y="25450"/>
                    <a:pt x="2828" y="32296"/>
                    <a:pt x="1786" y="38398"/>
                  </a:cubicBezTo>
                  <a:cubicBezTo>
                    <a:pt x="893" y="38100"/>
                    <a:pt x="298" y="37208"/>
                    <a:pt x="0" y="357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45" name="Freeform: Shape 3544">
              <a:extLst>
                <a:ext uri="{FF2B5EF4-FFF2-40B4-BE49-F238E27FC236}">
                  <a16:creationId xmlns:a16="http://schemas.microsoft.com/office/drawing/2014/main" id="{EACDF52F-6AFA-4682-927D-53DD24F12C20}"/>
                </a:ext>
              </a:extLst>
            </p:cNvPr>
            <p:cNvSpPr/>
            <p:nvPr/>
          </p:nvSpPr>
          <p:spPr>
            <a:xfrm>
              <a:off x="8024436" y="3351967"/>
              <a:ext cx="24110" cy="9822"/>
            </a:xfrm>
            <a:custGeom>
              <a:avLst/>
              <a:gdLst/>
              <a:ahLst/>
              <a:cxnLst/>
              <a:rect l="l" t="t" r="r" b="b"/>
              <a:pathLst>
                <a:path w="24110" h="9822">
                  <a:moveTo>
                    <a:pt x="16073" y="0"/>
                  </a:moveTo>
                  <a:lnTo>
                    <a:pt x="24110" y="893"/>
                  </a:lnTo>
                  <a:lnTo>
                    <a:pt x="23217" y="7143"/>
                  </a:lnTo>
                  <a:lnTo>
                    <a:pt x="8037" y="9822"/>
                  </a:lnTo>
                  <a:lnTo>
                    <a:pt x="0" y="8929"/>
                  </a:lnTo>
                  <a:lnTo>
                    <a:pt x="2679" y="4465"/>
                  </a:lnTo>
                  <a:lnTo>
                    <a:pt x="1607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44" name="Freeform: Shape 3543">
              <a:extLst>
                <a:ext uri="{FF2B5EF4-FFF2-40B4-BE49-F238E27FC236}">
                  <a16:creationId xmlns:a16="http://schemas.microsoft.com/office/drawing/2014/main" id="{BBE04E91-2C47-4595-A4E0-D8D7BE19327E}"/>
                </a:ext>
              </a:extLst>
            </p:cNvPr>
            <p:cNvSpPr/>
            <p:nvPr/>
          </p:nvSpPr>
          <p:spPr>
            <a:xfrm>
              <a:off x="7978001" y="3354647"/>
              <a:ext cx="7144" cy="10715"/>
            </a:xfrm>
            <a:custGeom>
              <a:avLst/>
              <a:gdLst/>
              <a:ahLst/>
              <a:cxnLst/>
              <a:rect l="l" t="t" r="r" b="b"/>
              <a:pathLst>
                <a:path w="7144" h="10715">
                  <a:moveTo>
                    <a:pt x="0" y="0"/>
                  </a:moveTo>
                  <a:lnTo>
                    <a:pt x="6251" y="893"/>
                  </a:lnTo>
                  <a:lnTo>
                    <a:pt x="7144" y="2678"/>
                  </a:lnTo>
                  <a:lnTo>
                    <a:pt x="5358" y="8929"/>
                  </a:lnTo>
                  <a:cubicBezTo>
                    <a:pt x="4316" y="10120"/>
                    <a:pt x="3126" y="10715"/>
                    <a:pt x="1786" y="10715"/>
                  </a:cubicBezTo>
                  <a:cubicBezTo>
                    <a:pt x="893" y="7292"/>
                    <a:pt x="298" y="372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43" name="Freeform: Shape 3542">
              <a:extLst>
                <a:ext uri="{FF2B5EF4-FFF2-40B4-BE49-F238E27FC236}">
                  <a16:creationId xmlns:a16="http://schemas.microsoft.com/office/drawing/2014/main" id="{EE526293-0EA1-4E01-A807-70B8665DDDC1}"/>
                </a:ext>
              </a:extLst>
            </p:cNvPr>
            <p:cNvSpPr/>
            <p:nvPr/>
          </p:nvSpPr>
          <p:spPr>
            <a:xfrm>
              <a:off x="6996331" y="3355316"/>
              <a:ext cx="29468" cy="107157"/>
            </a:xfrm>
            <a:custGeom>
              <a:avLst/>
              <a:gdLst/>
              <a:ahLst/>
              <a:cxnLst/>
              <a:rect l="l" t="t" r="r" b="b"/>
              <a:pathLst>
                <a:path w="29468" h="107157">
                  <a:moveTo>
                    <a:pt x="24110" y="0"/>
                  </a:moveTo>
                  <a:lnTo>
                    <a:pt x="29468" y="893"/>
                  </a:lnTo>
                  <a:lnTo>
                    <a:pt x="26789" y="25896"/>
                  </a:lnTo>
                  <a:cubicBezTo>
                    <a:pt x="25896" y="32147"/>
                    <a:pt x="25301" y="37505"/>
                    <a:pt x="25003" y="41970"/>
                  </a:cubicBezTo>
                  <a:lnTo>
                    <a:pt x="24110" y="44649"/>
                  </a:lnTo>
                  <a:lnTo>
                    <a:pt x="22324" y="64294"/>
                  </a:lnTo>
                  <a:lnTo>
                    <a:pt x="22324" y="74117"/>
                  </a:lnTo>
                  <a:cubicBezTo>
                    <a:pt x="19348" y="77689"/>
                    <a:pt x="16967" y="81260"/>
                    <a:pt x="15181" y="84832"/>
                  </a:cubicBezTo>
                  <a:lnTo>
                    <a:pt x="13395" y="100906"/>
                  </a:lnTo>
                  <a:cubicBezTo>
                    <a:pt x="12502" y="105073"/>
                    <a:pt x="10120" y="107157"/>
                    <a:pt x="6251" y="107157"/>
                  </a:cubicBezTo>
                  <a:lnTo>
                    <a:pt x="8037" y="74117"/>
                  </a:lnTo>
                  <a:cubicBezTo>
                    <a:pt x="4316" y="71587"/>
                    <a:pt x="1637" y="68312"/>
                    <a:pt x="0" y="64294"/>
                  </a:cubicBezTo>
                  <a:cubicBezTo>
                    <a:pt x="1191" y="59978"/>
                    <a:pt x="2977" y="56109"/>
                    <a:pt x="5358" y="52685"/>
                  </a:cubicBezTo>
                  <a:lnTo>
                    <a:pt x="13395" y="42863"/>
                  </a:lnTo>
                  <a:lnTo>
                    <a:pt x="18753" y="30361"/>
                  </a:lnTo>
                  <a:lnTo>
                    <a:pt x="22324" y="16074"/>
                  </a:lnTo>
                  <a:lnTo>
                    <a:pt x="2411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42" name="Freeform: Shape 3541">
              <a:extLst>
                <a:ext uri="{FF2B5EF4-FFF2-40B4-BE49-F238E27FC236}">
                  <a16:creationId xmlns:a16="http://schemas.microsoft.com/office/drawing/2014/main" id="{EAE7AFD1-BE32-4B27-A410-0687151FAFF6}"/>
                </a:ext>
              </a:extLst>
            </p:cNvPr>
            <p:cNvSpPr/>
            <p:nvPr/>
          </p:nvSpPr>
          <p:spPr>
            <a:xfrm>
              <a:off x="7454647" y="3355540"/>
              <a:ext cx="75903" cy="43755"/>
            </a:xfrm>
            <a:custGeom>
              <a:avLst/>
              <a:gdLst/>
              <a:ahLst/>
              <a:cxnLst/>
              <a:rect l="l" t="t" r="r" b="b"/>
              <a:pathLst>
                <a:path w="75903" h="43755">
                  <a:moveTo>
                    <a:pt x="66973" y="0"/>
                  </a:moveTo>
                  <a:lnTo>
                    <a:pt x="75010" y="0"/>
                  </a:lnTo>
                  <a:lnTo>
                    <a:pt x="75903" y="5357"/>
                  </a:lnTo>
                  <a:cubicBezTo>
                    <a:pt x="73075" y="8185"/>
                    <a:pt x="70098" y="10269"/>
                    <a:pt x="66973" y="11608"/>
                  </a:cubicBezTo>
                  <a:lnTo>
                    <a:pt x="8037" y="41969"/>
                  </a:lnTo>
                  <a:lnTo>
                    <a:pt x="893" y="43755"/>
                  </a:lnTo>
                  <a:lnTo>
                    <a:pt x="0" y="39290"/>
                  </a:lnTo>
                  <a:cubicBezTo>
                    <a:pt x="149" y="34974"/>
                    <a:pt x="1935" y="31700"/>
                    <a:pt x="5358" y="29468"/>
                  </a:cubicBezTo>
                  <a:lnTo>
                    <a:pt x="16074" y="25003"/>
                  </a:lnTo>
                  <a:lnTo>
                    <a:pt x="25003" y="18752"/>
                  </a:lnTo>
                  <a:lnTo>
                    <a:pt x="54471" y="3571"/>
                  </a:lnTo>
                  <a:lnTo>
                    <a:pt x="6697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41" name="Freeform: Shape 3540">
              <a:extLst>
                <a:ext uri="{FF2B5EF4-FFF2-40B4-BE49-F238E27FC236}">
                  <a16:creationId xmlns:a16="http://schemas.microsoft.com/office/drawing/2014/main" id="{87565EA0-B1FC-43EA-8D0A-8237C5EA33C1}"/>
                </a:ext>
              </a:extLst>
            </p:cNvPr>
            <p:cNvSpPr/>
            <p:nvPr/>
          </p:nvSpPr>
          <p:spPr>
            <a:xfrm>
              <a:off x="8759572" y="3355540"/>
              <a:ext cx="75902" cy="43755"/>
            </a:xfrm>
            <a:custGeom>
              <a:avLst/>
              <a:gdLst/>
              <a:ahLst/>
              <a:cxnLst/>
              <a:rect l="l" t="t" r="r" b="b"/>
              <a:pathLst>
                <a:path w="75902" h="43755">
                  <a:moveTo>
                    <a:pt x="66973" y="0"/>
                  </a:moveTo>
                  <a:lnTo>
                    <a:pt x="75009" y="0"/>
                  </a:lnTo>
                  <a:lnTo>
                    <a:pt x="75902" y="5357"/>
                  </a:lnTo>
                  <a:cubicBezTo>
                    <a:pt x="73074" y="8185"/>
                    <a:pt x="70098" y="10269"/>
                    <a:pt x="66973" y="11608"/>
                  </a:cubicBezTo>
                  <a:lnTo>
                    <a:pt x="8037" y="41969"/>
                  </a:lnTo>
                  <a:lnTo>
                    <a:pt x="893" y="43755"/>
                  </a:lnTo>
                  <a:lnTo>
                    <a:pt x="0" y="39290"/>
                  </a:lnTo>
                  <a:cubicBezTo>
                    <a:pt x="149" y="34974"/>
                    <a:pt x="1935" y="31700"/>
                    <a:pt x="5358" y="29468"/>
                  </a:cubicBezTo>
                  <a:lnTo>
                    <a:pt x="16074" y="25003"/>
                  </a:lnTo>
                  <a:lnTo>
                    <a:pt x="25003" y="18752"/>
                  </a:lnTo>
                  <a:lnTo>
                    <a:pt x="54471" y="3571"/>
                  </a:lnTo>
                  <a:lnTo>
                    <a:pt x="6697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40" name="Freeform: Shape 3539">
              <a:extLst>
                <a:ext uri="{FF2B5EF4-FFF2-40B4-BE49-F238E27FC236}">
                  <a16:creationId xmlns:a16="http://schemas.microsoft.com/office/drawing/2014/main" id="{1E9E9DFB-384E-4090-A96D-6AA3CC77EF36}"/>
                </a:ext>
              </a:extLst>
            </p:cNvPr>
            <p:cNvSpPr/>
            <p:nvPr/>
          </p:nvSpPr>
          <p:spPr>
            <a:xfrm>
              <a:off x="8200351" y="3356433"/>
              <a:ext cx="8929" cy="17859"/>
            </a:xfrm>
            <a:custGeom>
              <a:avLst/>
              <a:gdLst/>
              <a:ahLst/>
              <a:cxnLst/>
              <a:rect l="l" t="t" r="r" b="b"/>
              <a:pathLst>
                <a:path w="8929" h="17859">
                  <a:moveTo>
                    <a:pt x="1786" y="0"/>
                  </a:moveTo>
                  <a:cubicBezTo>
                    <a:pt x="5655" y="297"/>
                    <a:pt x="8036" y="2083"/>
                    <a:pt x="8929" y="5357"/>
                  </a:cubicBezTo>
                  <a:lnTo>
                    <a:pt x="8036" y="17859"/>
                  </a:lnTo>
                  <a:cubicBezTo>
                    <a:pt x="4762" y="16371"/>
                    <a:pt x="2083" y="14287"/>
                    <a:pt x="0" y="11608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39" name="Freeform: Shape 3538">
              <a:extLst>
                <a:ext uri="{FF2B5EF4-FFF2-40B4-BE49-F238E27FC236}">
                  <a16:creationId xmlns:a16="http://schemas.microsoft.com/office/drawing/2014/main" id="{BE51AE84-CBA3-4324-B342-85CEB54EC6B9}"/>
                </a:ext>
              </a:extLst>
            </p:cNvPr>
            <p:cNvSpPr/>
            <p:nvPr/>
          </p:nvSpPr>
          <p:spPr>
            <a:xfrm>
              <a:off x="8232497" y="3360897"/>
              <a:ext cx="21432" cy="13395"/>
            </a:xfrm>
            <a:custGeom>
              <a:avLst/>
              <a:gdLst/>
              <a:ahLst/>
              <a:cxnLst/>
              <a:rect l="l" t="t" r="r" b="b"/>
              <a:pathLst>
                <a:path w="21432" h="13395">
                  <a:moveTo>
                    <a:pt x="9823" y="0"/>
                  </a:moveTo>
                  <a:cubicBezTo>
                    <a:pt x="13990" y="1042"/>
                    <a:pt x="17860" y="2530"/>
                    <a:pt x="21432" y="4465"/>
                  </a:cubicBezTo>
                  <a:lnTo>
                    <a:pt x="12502" y="13395"/>
                  </a:lnTo>
                  <a:cubicBezTo>
                    <a:pt x="8037" y="11907"/>
                    <a:pt x="3870" y="10121"/>
                    <a:pt x="0" y="8037"/>
                  </a:cubicBezTo>
                  <a:lnTo>
                    <a:pt x="0" y="893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38" name="Freeform: Shape 3537">
              <a:extLst>
                <a:ext uri="{FF2B5EF4-FFF2-40B4-BE49-F238E27FC236}">
                  <a16:creationId xmlns:a16="http://schemas.microsoft.com/office/drawing/2014/main" id="{47C50C31-A776-422C-A4B1-C817519CAC45}"/>
                </a:ext>
              </a:extLst>
            </p:cNvPr>
            <p:cNvSpPr/>
            <p:nvPr/>
          </p:nvSpPr>
          <p:spPr>
            <a:xfrm>
              <a:off x="8164632" y="3361789"/>
              <a:ext cx="8037" cy="3572"/>
            </a:xfrm>
            <a:custGeom>
              <a:avLst/>
              <a:gdLst/>
              <a:ahLst/>
              <a:cxnLst/>
              <a:rect l="l" t="t" r="r" b="b"/>
              <a:pathLst>
                <a:path w="8037" h="3572">
                  <a:moveTo>
                    <a:pt x="0" y="0"/>
                  </a:moveTo>
                  <a:lnTo>
                    <a:pt x="8037" y="1786"/>
                  </a:lnTo>
                  <a:lnTo>
                    <a:pt x="1786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37" name="Freeform: Shape 3536">
              <a:extLst>
                <a:ext uri="{FF2B5EF4-FFF2-40B4-BE49-F238E27FC236}">
                  <a16:creationId xmlns:a16="http://schemas.microsoft.com/office/drawing/2014/main" id="{A7322B68-17C9-4ADA-AF32-85814FF4EDE1}"/>
                </a:ext>
              </a:extLst>
            </p:cNvPr>
            <p:cNvSpPr/>
            <p:nvPr/>
          </p:nvSpPr>
          <p:spPr>
            <a:xfrm>
              <a:off x="7226047" y="3362683"/>
              <a:ext cx="9823" cy="11609"/>
            </a:xfrm>
            <a:custGeom>
              <a:avLst/>
              <a:gdLst/>
              <a:ahLst/>
              <a:cxnLst/>
              <a:rect l="l" t="t" r="r" b="b"/>
              <a:pathLst>
                <a:path w="9823" h="11609">
                  <a:moveTo>
                    <a:pt x="1786" y="0"/>
                  </a:moveTo>
                  <a:lnTo>
                    <a:pt x="9823" y="2679"/>
                  </a:lnTo>
                  <a:lnTo>
                    <a:pt x="7144" y="9823"/>
                  </a:lnTo>
                  <a:lnTo>
                    <a:pt x="1786" y="11609"/>
                  </a:lnTo>
                  <a:lnTo>
                    <a:pt x="0" y="803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36" name="Freeform: Shape 3535">
              <a:extLst>
                <a:ext uri="{FF2B5EF4-FFF2-40B4-BE49-F238E27FC236}">
                  <a16:creationId xmlns:a16="http://schemas.microsoft.com/office/drawing/2014/main" id="{E7AAA811-6D2C-43CC-965A-71799441BFC2}"/>
                </a:ext>
              </a:extLst>
            </p:cNvPr>
            <p:cNvSpPr/>
            <p:nvPr/>
          </p:nvSpPr>
          <p:spPr>
            <a:xfrm>
              <a:off x="8530972" y="3362683"/>
              <a:ext cx="9823" cy="11609"/>
            </a:xfrm>
            <a:custGeom>
              <a:avLst/>
              <a:gdLst/>
              <a:ahLst/>
              <a:cxnLst/>
              <a:rect l="l" t="t" r="r" b="b"/>
              <a:pathLst>
                <a:path w="9823" h="11609">
                  <a:moveTo>
                    <a:pt x="1786" y="0"/>
                  </a:moveTo>
                  <a:lnTo>
                    <a:pt x="9823" y="2679"/>
                  </a:lnTo>
                  <a:lnTo>
                    <a:pt x="7144" y="9823"/>
                  </a:lnTo>
                  <a:lnTo>
                    <a:pt x="1786" y="11609"/>
                  </a:lnTo>
                  <a:lnTo>
                    <a:pt x="0" y="803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35" name="Freeform: Shape 3534">
              <a:extLst>
                <a:ext uri="{FF2B5EF4-FFF2-40B4-BE49-F238E27FC236}">
                  <a16:creationId xmlns:a16="http://schemas.microsoft.com/office/drawing/2014/main" id="{607CA6C7-C29A-4444-8ED4-B01B774226DF}"/>
                </a:ext>
              </a:extLst>
            </p:cNvPr>
            <p:cNvSpPr/>
            <p:nvPr/>
          </p:nvSpPr>
          <p:spPr>
            <a:xfrm>
              <a:off x="7148359" y="3364469"/>
              <a:ext cx="8930" cy="6251"/>
            </a:xfrm>
            <a:custGeom>
              <a:avLst/>
              <a:gdLst/>
              <a:ahLst/>
              <a:cxnLst/>
              <a:rect l="l" t="t" r="r" b="b"/>
              <a:pathLst>
                <a:path w="8930" h="6251">
                  <a:moveTo>
                    <a:pt x="2679" y="0"/>
                  </a:moveTo>
                  <a:lnTo>
                    <a:pt x="8930" y="0"/>
                  </a:lnTo>
                  <a:lnTo>
                    <a:pt x="7144" y="6251"/>
                  </a:lnTo>
                  <a:cubicBezTo>
                    <a:pt x="4316" y="5953"/>
                    <a:pt x="1935" y="5358"/>
                    <a:pt x="0" y="4465"/>
                  </a:cubicBezTo>
                  <a:cubicBezTo>
                    <a:pt x="447" y="2828"/>
                    <a:pt x="1339" y="1340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34" name="Freeform: Shape 3533">
              <a:extLst>
                <a:ext uri="{FF2B5EF4-FFF2-40B4-BE49-F238E27FC236}">
                  <a16:creationId xmlns:a16="http://schemas.microsoft.com/office/drawing/2014/main" id="{77D7A49B-3293-4BCD-91F2-3D52C41C0DA4}"/>
                </a:ext>
              </a:extLst>
            </p:cNvPr>
            <p:cNvSpPr/>
            <p:nvPr/>
          </p:nvSpPr>
          <p:spPr>
            <a:xfrm>
              <a:off x="8453284" y="3364469"/>
              <a:ext cx="8930" cy="6251"/>
            </a:xfrm>
            <a:custGeom>
              <a:avLst/>
              <a:gdLst/>
              <a:ahLst/>
              <a:cxnLst/>
              <a:rect l="l" t="t" r="r" b="b"/>
              <a:pathLst>
                <a:path w="8930" h="6251">
                  <a:moveTo>
                    <a:pt x="2679" y="0"/>
                  </a:moveTo>
                  <a:lnTo>
                    <a:pt x="8930" y="0"/>
                  </a:lnTo>
                  <a:lnTo>
                    <a:pt x="7144" y="6251"/>
                  </a:lnTo>
                  <a:cubicBezTo>
                    <a:pt x="4316" y="5953"/>
                    <a:pt x="1934" y="5358"/>
                    <a:pt x="0" y="4465"/>
                  </a:cubicBezTo>
                  <a:cubicBezTo>
                    <a:pt x="446" y="2828"/>
                    <a:pt x="1339" y="1340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33" name="Freeform: Shape 3532">
              <a:extLst>
                <a:ext uri="{FF2B5EF4-FFF2-40B4-BE49-F238E27FC236}">
                  <a16:creationId xmlns:a16="http://schemas.microsoft.com/office/drawing/2014/main" id="{607EED3E-F982-40AF-A125-E15A2F0F1C20}"/>
                </a:ext>
              </a:extLst>
            </p:cNvPr>
            <p:cNvSpPr/>
            <p:nvPr/>
          </p:nvSpPr>
          <p:spPr>
            <a:xfrm>
              <a:off x="8064619" y="3366255"/>
              <a:ext cx="24111" cy="8037"/>
            </a:xfrm>
            <a:custGeom>
              <a:avLst/>
              <a:gdLst/>
              <a:ahLst/>
              <a:cxnLst/>
              <a:rect l="l" t="t" r="r" b="b"/>
              <a:pathLst>
                <a:path w="24111" h="8037">
                  <a:moveTo>
                    <a:pt x="8930" y="0"/>
                  </a:moveTo>
                  <a:lnTo>
                    <a:pt x="24111" y="0"/>
                  </a:lnTo>
                  <a:cubicBezTo>
                    <a:pt x="21432" y="3274"/>
                    <a:pt x="18157" y="5358"/>
                    <a:pt x="14288" y="6251"/>
                  </a:cubicBezTo>
                  <a:lnTo>
                    <a:pt x="0" y="8037"/>
                  </a:lnTo>
                  <a:lnTo>
                    <a:pt x="893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32" name="Freeform: Shape 3531">
              <a:extLst>
                <a:ext uri="{FF2B5EF4-FFF2-40B4-BE49-F238E27FC236}">
                  <a16:creationId xmlns:a16="http://schemas.microsoft.com/office/drawing/2014/main" id="{413BFA30-5FFC-42E2-B4BD-DF3FD4E81514}"/>
                </a:ext>
              </a:extLst>
            </p:cNvPr>
            <p:cNvSpPr/>
            <p:nvPr/>
          </p:nvSpPr>
          <p:spPr>
            <a:xfrm>
              <a:off x="8184277" y="3369826"/>
              <a:ext cx="7144" cy="8930"/>
            </a:xfrm>
            <a:custGeom>
              <a:avLst/>
              <a:gdLst/>
              <a:ahLst/>
              <a:cxnLst/>
              <a:rect l="l" t="t" r="r" b="b"/>
              <a:pathLst>
                <a:path w="7144" h="8930">
                  <a:moveTo>
                    <a:pt x="893" y="0"/>
                  </a:moveTo>
                  <a:cubicBezTo>
                    <a:pt x="4167" y="2530"/>
                    <a:pt x="6251" y="5507"/>
                    <a:pt x="7144" y="8930"/>
                  </a:cubicBezTo>
                  <a:cubicBezTo>
                    <a:pt x="4316" y="8632"/>
                    <a:pt x="1935" y="7739"/>
                    <a:pt x="0" y="6251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31" name="Freeform: Shape 3530">
              <a:extLst>
                <a:ext uri="{FF2B5EF4-FFF2-40B4-BE49-F238E27FC236}">
                  <a16:creationId xmlns:a16="http://schemas.microsoft.com/office/drawing/2014/main" id="{53D0D317-5938-42B9-817A-32DFF234D412}"/>
                </a:ext>
              </a:extLst>
            </p:cNvPr>
            <p:cNvSpPr/>
            <p:nvPr/>
          </p:nvSpPr>
          <p:spPr>
            <a:xfrm>
              <a:off x="9073227" y="3371390"/>
              <a:ext cx="2679" cy="2679"/>
            </a:xfrm>
            <a:custGeom>
              <a:avLst/>
              <a:gdLst/>
              <a:ahLst/>
              <a:cxnLst/>
              <a:rect l="l" t="t" r="r" b="b"/>
              <a:pathLst>
                <a:path w="2679" h="2679">
                  <a:moveTo>
                    <a:pt x="1786" y="0"/>
                  </a:moveTo>
                  <a:lnTo>
                    <a:pt x="2679" y="0"/>
                  </a:lnTo>
                  <a:lnTo>
                    <a:pt x="2679" y="2679"/>
                  </a:lnTo>
                  <a:lnTo>
                    <a:pt x="0" y="2679"/>
                  </a:lnTo>
                  <a:cubicBezTo>
                    <a:pt x="149" y="1488"/>
                    <a:pt x="745" y="595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30" name="Freeform: Shape 3529">
              <a:extLst>
                <a:ext uri="{FF2B5EF4-FFF2-40B4-BE49-F238E27FC236}">
                  <a16:creationId xmlns:a16="http://schemas.microsoft.com/office/drawing/2014/main" id="{445BD97B-57FC-479F-81CF-BAB32A9DD776}"/>
                </a:ext>
              </a:extLst>
            </p:cNvPr>
            <p:cNvSpPr/>
            <p:nvPr/>
          </p:nvSpPr>
          <p:spPr>
            <a:xfrm>
              <a:off x="8924994" y="3374961"/>
              <a:ext cx="4465" cy="6250"/>
            </a:xfrm>
            <a:custGeom>
              <a:avLst/>
              <a:gdLst/>
              <a:ahLst/>
              <a:cxnLst/>
              <a:rect l="l" t="t" r="r" b="b"/>
              <a:pathLst>
                <a:path w="4465" h="6250">
                  <a:moveTo>
                    <a:pt x="0" y="0"/>
                  </a:moveTo>
                  <a:lnTo>
                    <a:pt x="4465" y="0"/>
                  </a:lnTo>
                  <a:lnTo>
                    <a:pt x="3572" y="6250"/>
                  </a:lnTo>
                  <a:cubicBezTo>
                    <a:pt x="1786" y="4464"/>
                    <a:pt x="596" y="238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29" name="Freeform: Shape 3528">
              <a:extLst>
                <a:ext uri="{FF2B5EF4-FFF2-40B4-BE49-F238E27FC236}">
                  <a16:creationId xmlns:a16="http://schemas.microsoft.com/office/drawing/2014/main" id="{F769BD95-69DF-4039-BFFC-C1BD7D045F0E}"/>
                </a:ext>
              </a:extLst>
            </p:cNvPr>
            <p:cNvSpPr/>
            <p:nvPr/>
          </p:nvSpPr>
          <p:spPr>
            <a:xfrm>
              <a:off x="8995539" y="3376748"/>
              <a:ext cx="2679" cy="5357"/>
            </a:xfrm>
            <a:custGeom>
              <a:avLst/>
              <a:gdLst/>
              <a:ahLst/>
              <a:cxnLst/>
              <a:rect l="l" t="t" r="r" b="b"/>
              <a:pathLst>
                <a:path w="2679" h="5357">
                  <a:moveTo>
                    <a:pt x="0" y="0"/>
                  </a:moveTo>
                  <a:lnTo>
                    <a:pt x="2679" y="893"/>
                  </a:lnTo>
                  <a:lnTo>
                    <a:pt x="0" y="5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28" name="Freeform: Shape 3527">
              <a:extLst>
                <a:ext uri="{FF2B5EF4-FFF2-40B4-BE49-F238E27FC236}">
                  <a16:creationId xmlns:a16="http://schemas.microsoft.com/office/drawing/2014/main" id="{38D52D1E-819B-490C-A1E7-AE8FB1E0DFD7}"/>
                </a:ext>
              </a:extLst>
            </p:cNvPr>
            <p:cNvSpPr/>
            <p:nvPr/>
          </p:nvSpPr>
          <p:spPr>
            <a:xfrm>
              <a:off x="8150344" y="3377864"/>
              <a:ext cx="21432" cy="30361"/>
            </a:xfrm>
            <a:custGeom>
              <a:avLst/>
              <a:gdLst/>
              <a:ahLst/>
              <a:cxnLst/>
              <a:rect l="l" t="t" r="r" b="b"/>
              <a:pathLst>
                <a:path w="21432" h="30361">
                  <a:moveTo>
                    <a:pt x="10716" y="0"/>
                  </a:moveTo>
                  <a:cubicBezTo>
                    <a:pt x="12204" y="3869"/>
                    <a:pt x="13395" y="7441"/>
                    <a:pt x="14288" y="10715"/>
                  </a:cubicBezTo>
                  <a:lnTo>
                    <a:pt x="20539" y="19645"/>
                  </a:lnTo>
                  <a:lnTo>
                    <a:pt x="21432" y="28575"/>
                  </a:lnTo>
                  <a:lnTo>
                    <a:pt x="9823" y="30361"/>
                  </a:lnTo>
                  <a:lnTo>
                    <a:pt x="8930" y="29468"/>
                  </a:lnTo>
                  <a:lnTo>
                    <a:pt x="9823" y="25003"/>
                  </a:lnTo>
                  <a:lnTo>
                    <a:pt x="15181" y="15180"/>
                  </a:lnTo>
                  <a:lnTo>
                    <a:pt x="1786" y="17859"/>
                  </a:lnTo>
                  <a:cubicBezTo>
                    <a:pt x="893" y="17264"/>
                    <a:pt x="298" y="16371"/>
                    <a:pt x="0" y="15180"/>
                  </a:cubicBezTo>
                  <a:lnTo>
                    <a:pt x="1786" y="7144"/>
                  </a:lnTo>
                  <a:cubicBezTo>
                    <a:pt x="4614" y="4167"/>
                    <a:pt x="7591" y="1786"/>
                    <a:pt x="1071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27" name="Freeform: Shape 3526">
              <a:extLst>
                <a:ext uri="{FF2B5EF4-FFF2-40B4-BE49-F238E27FC236}">
                  <a16:creationId xmlns:a16="http://schemas.microsoft.com/office/drawing/2014/main" id="{A1B045F3-F6FC-4CE0-9784-59274E728929}"/>
                </a:ext>
              </a:extLst>
            </p:cNvPr>
            <p:cNvSpPr/>
            <p:nvPr/>
          </p:nvSpPr>
          <p:spPr>
            <a:xfrm>
              <a:off x="6995438" y="3378533"/>
              <a:ext cx="9823" cy="4465"/>
            </a:xfrm>
            <a:custGeom>
              <a:avLst/>
              <a:gdLst/>
              <a:ahLst/>
              <a:cxnLst/>
              <a:rect l="l" t="t" r="r" b="b"/>
              <a:pathLst>
                <a:path w="9823" h="4465">
                  <a:moveTo>
                    <a:pt x="0" y="0"/>
                  </a:moveTo>
                  <a:lnTo>
                    <a:pt x="9823" y="0"/>
                  </a:lnTo>
                  <a:lnTo>
                    <a:pt x="9823" y="4465"/>
                  </a:lnTo>
                  <a:cubicBezTo>
                    <a:pt x="5656" y="4317"/>
                    <a:pt x="2381" y="282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26" name="Freeform: Shape 3525">
              <a:extLst>
                <a:ext uri="{FF2B5EF4-FFF2-40B4-BE49-F238E27FC236}">
                  <a16:creationId xmlns:a16="http://schemas.microsoft.com/office/drawing/2014/main" id="{8EC06CA1-D360-47C7-B82A-CDE44D1D68C3}"/>
                </a:ext>
              </a:extLst>
            </p:cNvPr>
            <p:cNvSpPr/>
            <p:nvPr/>
          </p:nvSpPr>
          <p:spPr>
            <a:xfrm>
              <a:off x="8037830" y="3378756"/>
              <a:ext cx="25003" cy="8036"/>
            </a:xfrm>
            <a:custGeom>
              <a:avLst/>
              <a:gdLst/>
              <a:ahLst/>
              <a:cxnLst/>
              <a:rect l="l" t="t" r="r" b="b"/>
              <a:pathLst>
                <a:path w="25003" h="8036">
                  <a:moveTo>
                    <a:pt x="0" y="0"/>
                  </a:moveTo>
                  <a:lnTo>
                    <a:pt x="15181" y="893"/>
                  </a:lnTo>
                  <a:cubicBezTo>
                    <a:pt x="19050" y="2827"/>
                    <a:pt x="22325" y="4911"/>
                    <a:pt x="25003" y="7143"/>
                  </a:cubicBezTo>
                  <a:lnTo>
                    <a:pt x="8930" y="8036"/>
                  </a:lnTo>
                  <a:cubicBezTo>
                    <a:pt x="3275" y="8036"/>
                    <a:pt x="298" y="535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25" name="Freeform: Shape 3524">
              <a:extLst>
                <a:ext uri="{FF2B5EF4-FFF2-40B4-BE49-F238E27FC236}">
                  <a16:creationId xmlns:a16="http://schemas.microsoft.com/office/drawing/2014/main" id="{A210BBA3-CB95-4797-BCF4-BA5D312AE4CD}"/>
                </a:ext>
              </a:extLst>
            </p:cNvPr>
            <p:cNvSpPr/>
            <p:nvPr/>
          </p:nvSpPr>
          <p:spPr>
            <a:xfrm>
              <a:off x="6899891" y="3386569"/>
              <a:ext cx="21431" cy="16074"/>
            </a:xfrm>
            <a:custGeom>
              <a:avLst/>
              <a:gdLst/>
              <a:ahLst/>
              <a:cxnLst/>
              <a:rect l="l" t="t" r="r" b="b"/>
              <a:pathLst>
                <a:path w="21431" h="16074">
                  <a:moveTo>
                    <a:pt x="15180" y="0"/>
                  </a:moveTo>
                  <a:lnTo>
                    <a:pt x="21431" y="1786"/>
                  </a:lnTo>
                  <a:cubicBezTo>
                    <a:pt x="21282" y="4316"/>
                    <a:pt x="20687" y="6697"/>
                    <a:pt x="19645" y="8930"/>
                  </a:cubicBezTo>
                  <a:lnTo>
                    <a:pt x="6250" y="15181"/>
                  </a:lnTo>
                  <a:lnTo>
                    <a:pt x="0" y="16074"/>
                  </a:lnTo>
                  <a:cubicBezTo>
                    <a:pt x="297" y="12948"/>
                    <a:pt x="1190" y="10269"/>
                    <a:pt x="2678" y="8037"/>
                  </a:cubicBezTo>
                  <a:lnTo>
                    <a:pt x="1518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24" name="Freeform: Shape 3523">
              <a:extLst>
                <a:ext uri="{FF2B5EF4-FFF2-40B4-BE49-F238E27FC236}">
                  <a16:creationId xmlns:a16="http://schemas.microsoft.com/office/drawing/2014/main" id="{EA074B67-DB1B-4031-914E-91DE50F73140}"/>
                </a:ext>
              </a:extLst>
            </p:cNvPr>
            <p:cNvSpPr/>
            <p:nvPr/>
          </p:nvSpPr>
          <p:spPr>
            <a:xfrm>
              <a:off x="8184277" y="3386792"/>
              <a:ext cx="33933" cy="27682"/>
            </a:xfrm>
            <a:custGeom>
              <a:avLst/>
              <a:gdLst/>
              <a:ahLst/>
              <a:cxnLst/>
              <a:rect l="l" t="t" r="r" b="b"/>
              <a:pathLst>
                <a:path w="33933" h="27682">
                  <a:moveTo>
                    <a:pt x="22324" y="0"/>
                  </a:moveTo>
                  <a:lnTo>
                    <a:pt x="32147" y="2679"/>
                  </a:lnTo>
                  <a:lnTo>
                    <a:pt x="33933" y="1786"/>
                  </a:lnTo>
                  <a:lnTo>
                    <a:pt x="33933" y="4465"/>
                  </a:lnTo>
                  <a:lnTo>
                    <a:pt x="30361" y="11609"/>
                  </a:lnTo>
                  <a:lnTo>
                    <a:pt x="18752" y="9823"/>
                  </a:lnTo>
                  <a:lnTo>
                    <a:pt x="16967" y="12502"/>
                  </a:lnTo>
                  <a:cubicBezTo>
                    <a:pt x="14288" y="16074"/>
                    <a:pt x="12204" y="19646"/>
                    <a:pt x="10716" y="23218"/>
                  </a:cubicBezTo>
                  <a:cubicBezTo>
                    <a:pt x="7590" y="25450"/>
                    <a:pt x="4316" y="26938"/>
                    <a:pt x="893" y="27682"/>
                  </a:cubicBezTo>
                  <a:lnTo>
                    <a:pt x="0" y="25004"/>
                  </a:lnTo>
                  <a:lnTo>
                    <a:pt x="1786" y="13395"/>
                  </a:lnTo>
                  <a:cubicBezTo>
                    <a:pt x="4465" y="10270"/>
                    <a:pt x="7442" y="7888"/>
                    <a:pt x="10716" y="6251"/>
                  </a:cubicBezTo>
                  <a:lnTo>
                    <a:pt x="223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23" name="Freeform: Shape 3522">
              <a:extLst>
                <a:ext uri="{FF2B5EF4-FFF2-40B4-BE49-F238E27FC236}">
                  <a16:creationId xmlns:a16="http://schemas.microsoft.com/office/drawing/2014/main" id="{54F631E5-4C8A-48E4-BDE1-441A8F8FFE10}"/>
                </a:ext>
              </a:extLst>
            </p:cNvPr>
            <p:cNvSpPr/>
            <p:nvPr/>
          </p:nvSpPr>
          <p:spPr>
            <a:xfrm>
              <a:off x="9308078" y="3390141"/>
              <a:ext cx="4465" cy="5358"/>
            </a:xfrm>
            <a:custGeom>
              <a:avLst/>
              <a:gdLst/>
              <a:ahLst/>
              <a:cxnLst/>
              <a:rect l="l" t="t" r="r" b="b"/>
              <a:pathLst>
                <a:path w="4465" h="5358">
                  <a:moveTo>
                    <a:pt x="0" y="0"/>
                  </a:moveTo>
                  <a:lnTo>
                    <a:pt x="4465" y="0"/>
                  </a:lnTo>
                  <a:lnTo>
                    <a:pt x="3572" y="5358"/>
                  </a:lnTo>
                  <a:cubicBezTo>
                    <a:pt x="1488" y="4018"/>
                    <a:pt x="298" y="223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22" name="Freeform: Shape 3521">
              <a:extLst>
                <a:ext uri="{FF2B5EF4-FFF2-40B4-BE49-F238E27FC236}">
                  <a16:creationId xmlns:a16="http://schemas.microsoft.com/office/drawing/2014/main" id="{C898F938-E866-4EF5-BB37-BA256C677426}"/>
                </a:ext>
              </a:extLst>
            </p:cNvPr>
            <p:cNvSpPr/>
            <p:nvPr/>
          </p:nvSpPr>
          <p:spPr>
            <a:xfrm>
              <a:off x="8924994" y="3391034"/>
              <a:ext cx="4465" cy="7144"/>
            </a:xfrm>
            <a:custGeom>
              <a:avLst/>
              <a:gdLst/>
              <a:ahLst/>
              <a:cxnLst/>
              <a:rect l="l" t="t" r="r" b="b"/>
              <a:pathLst>
                <a:path w="4465" h="7144">
                  <a:moveTo>
                    <a:pt x="0" y="0"/>
                  </a:moveTo>
                  <a:lnTo>
                    <a:pt x="4465" y="893"/>
                  </a:lnTo>
                  <a:lnTo>
                    <a:pt x="3572" y="7144"/>
                  </a:lnTo>
                  <a:cubicBezTo>
                    <a:pt x="1489" y="4911"/>
                    <a:pt x="298" y="253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21" name="Freeform: Shape 3520">
              <a:extLst>
                <a:ext uri="{FF2B5EF4-FFF2-40B4-BE49-F238E27FC236}">
                  <a16:creationId xmlns:a16="http://schemas.microsoft.com/office/drawing/2014/main" id="{C42BB728-492C-45EB-8DEA-54C5BB3DA155}"/>
                </a:ext>
              </a:extLst>
            </p:cNvPr>
            <p:cNvSpPr/>
            <p:nvPr/>
          </p:nvSpPr>
          <p:spPr>
            <a:xfrm>
              <a:off x="7192115" y="3391258"/>
              <a:ext cx="5357" cy="4465"/>
            </a:xfrm>
            <a:custGeom>
              <a:avLst/>
              <a:gdLst/>
              <a:ahLst/>
              <a:cxnLst/>
              <a:rect l="l" t="t" r="r" b="b"/>
              <a:pathLst>
                <a:path w="5357" h="4465">
                  <a:moveTo>
                    <a:pt x="892" y="0"/>
                  </a:moveTo>
                  <a:lnTo>
                    <a:pt x="5357" y="0"/>
                  </a:lnTo>
                  <a:cubicBezTo>
                    <a:pt x="4018" y="2530"/>
                    <a:pt x="2232" y="4019"/>
                    <a:pt x="0" y="4465"/>
                  </a:cubicBez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20" name="Freeform: Shape 3519">
              <a:extLst>
                <a:ext uri="{FF2B5EF4-FFF2-40B4-BE49-F238E27FC236}">
                  <a16:creationId xmlns:a16="http://schemas.microsoft.com/office/drawing/2014/main" id="{4FBA19F1-3F6E-462B-840A-B23B4440AC3E}"/>
                </a:ext>
              </a:extLst>
            </p:cNvPr>
            <p:cNvSpPr/>
            <p:nvPr/>
          </p:nvSpPr>
          <p:spPr>
            <a:xfrm>
              <a:off x="8497039" y="3391258"/>
              <a:ext cx="5358" cy="4465"/>
            </a:xfrm>
            <a:custGeom>
              <a:avLst/>
              <a:gdLst/>
              <a:ahLst/>
              <a:cxnLst/>
              <a:rect l="l" t="t" r="r" b="b"/>
              <a:pathLst>
                <a:path w="5358" h="4465">
                  <a:moveTo>
                    <a:pt x="893" y="0"/>
                  </a:moveTo>
                  <a:lnTo>
                    <a:pt x="5358" y="0"/>
                  </a:lnTo>
                  <a:cubicBezTo>
                    <a:pt x="4019" y="2530"/>
                    <a:pt x="2233" y="4019"/>
                    <a:pt x="0" y="4465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19" name="Freeform: Shape 3518">
              <a:extLst>
                <a:ext uri="{FF2B5EF4-FFF2-40B4-BE49-F238E27FC236}">
                  <a16:creationId xmlns:a16="http://schemas.microsoft.com/office/drawing/2014/main" id="{C60ABDE3-0CFE-4551-B818-A11E7B2B00FB}"/>
                </a:ext>
              </a:extLst>
            </p:cNvPr>
            <p:cNvSpPr/>
            <p:nvPr/>
          </p:nvSpPr>
          <p:spPr>
            <a:xfrm>
              <a:off x="6946325" y="3394607"/>
              <a:ext cx="3572" cy="8037"/>
            </a:xfrm>
            <a:custGeom>
              <a:avLst/>
              <a:gdLst/>
              <a:ahLst/>
              <a:cxnLst/>
              <a:rect l="l" t="t" r="r" b="b"/>
              <a:pathLst>
                <a:path w="3572" h="8037">
                  <a:moveTo>
                    <a:pt x="0" y="0"/>
                  </a:moveTo>
                  <a:lnTo>
                    <a:pt x="3572" y="0"/>
                  </a:lnTo>
                  <a:lnTo>
                    <a:pt x="2679" y="7144"/>
                  </a:ln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18" name="Freeform: Shape 3517">
              <a:extLst>
                <a:ext uri="{FF2B5EF4-FFF2-40B4-BE49-F238E27FC236}">
                  <a16:creationId xmlns:a16="http://schemas.microsoft.com/office/drawing/2014/main" id="{BD4DC1D8-CC20-4D8B-90DD-7217CA79B367}"/>
                </a:ext>
              </a:extLst>
            </p:cNvPr>
            <p:cNvSpPr/>
            <p:nvPr/>
          </p:nvSpPr>
          <p:spPr>
            <a:xfrm>
              <a:off x="8949104" y="3396392"/>
              <a:ext cx="6251" cy="15180"/>
            </a:xfrm>
            <a:custGeom>
              <a:avLst/>
              <a:gdLst/>
              <a:ahLst/>
              <a:cxnLst/>
              <a:rect l="l" t="t" r="r" b="b"/>
              <a:pathLst>
                <a:path w="6251" h="15180">
                  <a:moveTo>
                    <a:pt x="1786" y="0"/>
                  </a:moveTo>
                  <a:cubicBezTo>
                    <a:pt x="4168" y="1786"/>
                    <a:pt x="5656" y="3869"/>
                    <a:pt x="6251" y="6251"/>
                  </a:cubicBezTo>
                  <a:lnTo>
                    <a:pt x="5358" y="15180"/>
                  </a:lnTo>
                  <a:cubicBezTo>
                    <a:pt x="2382" y="15180"/>
                    <a:pt x="596" y="13692"/>
                    <a:pt x="0" y="10715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17" name="Freeform: Shape 3516">
              <a:extLst>
                <a:ext uri="{FF2B5EF4-FFF2-40B4-BE49-F238E27FC236}">
                  <a16:creationId xmlns:a16="http://schemas.microsoft.com/office/drawing/2014/main" id="{424CF2F9-71D1-442E-8389-6DB565D61AA3}"/>
                </a:ext>
              </a:extLst>
            </p:cNvPr>
            <p:cNvSpPr/>
            <p:nvPr/>
          </p:nvSpPr>
          <p:spPr>
            <a:xfrm>
              <a:off x="7502868" y="3396616"/>
              <a:ext cx="9822" cy="4465"/>
            </a:xfrm>
            <a:custGeom>
              <a:avLst/>
              <a:gdLst/>
              <a:ahLst/>
              <a:cxnLst/>
              <a:rect l="l" t="t" r="r" b="b"/>
              <a:pathLst>
                <a:path w="9822" h="4465">
                  <a:moveTo>
                    <a:pt x="0" y="0"/>
                  </a:moveTo>
                  <a:lnTo>
                    <a:pt x="9822" y="0"/>
                  </a:lnTo>
                  <a:lnTo>
                    <a:pt x="9822" y="4465"/>
                  </a:ln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16" name="Freeform: Shape 3515">
              <a:extLst>
                <a:ext uri="{FF2B5EF4-FFF2-40B4-BE49-F238E27FC236}">
                  <a16:creationId xmlns:a16="http://schemas.microsoft.com/office/drawing/2014/main" id="{667C7A99-EC29-4C88-9C5F-4FD116CC777D}"/>
                </a:ext>
              </a:extLst>
            </p:cNvPr>
            <p:cNvSpPr/>
            <p:nvPr/>
          </p:nvSpPr>
          <p:spPr>
            <a:xfrm>
              <a:off x="8807792" y="3396616"/>
              <a:ext cx="9823" cy="4465"/>
            </a:xfrm>
            <a:custGeom>
              <a:avLst/>
              <a:gdLst/>
              <a:ahLst/>
              <a:cxnLst/>
              <a:rect l="l" t="t" r="r" b="b"/>
              <a:pathLst>
                <a:path w="9823" h="4465">
                  <a:moveTo>
                    <a:pt x="0" y="0"/>
                  </a:moveTo>
                  <a:lnTo>
                    <a:pt x="9823" y="0"/>
                  </a:lnTo>
                  <a:lnTo>
                    <a:pt x="9823" y="4465"/>
                  </a:ln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15" name="Freeform: Shape 3514">
              <a:extLst>
                <a:ext uri="{FF2B5EF4-FFF2-40B4-BE49-F238E27FC236}">
                  <a16:creationId xmlns:a16="http://schemas.microsoft.com/office/drawing/2014/main" id="{D93D248D-A36B-4303-8E4F-0CD288CDA444}"/>
                </a:ext>
              </a:extLst>
            </p:cNvPr>
            <p:cNvSpPr/>
            <p:nvPr/>
          </p:nvSpPr>
          <p:spPr>
            <a:xfrm>
              <a:off x="8966071" y="3400857"/>
              <a:ext cx="8037" cy="50006"/>
            </a:xfrm>
            <a:custGeom>
              <a:avLst/>
              <a:gdLst/>
              <a:ahLst/>
              <a:cxnLst/>
              <a:rect l="l" t="t" r="r" b="b"/>
              <a:pathLst>
                <a:path w="8037" h="50006">
                  <a:moveTo>
                    <a:pt x="3572" y="0"/>
                  </a:moveTo>
                  <a:lnTo>
                    <a:pt x="8037" y="24110"/>
                  </a:lnTo>
                  <a:lnTo>
                    <a:pt x="8037" y="39290"/>
                  </a:lnTo>
                  <a:lnTo>
                    <a:pt x="4465" y="50006"/>
                  </a:lnTo>
                  <a:cubicBezTo>
                    <a:pt x="2530" y="47327"/>
                    <a:pt x="1339" y="44350"/>
                    <a:pt x="893" y="41076"/>
                  </a:cubicBezTo>
                  <a:lnTo>
                    <a:pt x="0" y="38397"/>
                  </a:lnTo>
                  <a:lnTo>
                    <a:pt x="0" y="12501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14" name="Freeform: Shape 3513">
              <a:extLst>
                <a:ext uri="{FF2B5EF4-FFF2-40B4-BE49-F238E27FC236}">
                  <a16:creationId xmlns:a16="http://schemas.microsoft.com/office/drawing/2014/main" id="{EC30DDC8-5FB2-48B5-87AF-E385A1A163DF}"/>
                </a:ext>
              </a:extLst>
            </p:cNvPr>
            <p:cNvSpPr/>
            <p:nvPr/>
          </p:nvSpPr>
          <p:spPr>
            <a:xfrm>
              <a:off x="9025007" y="3402644"/>
              <a:ext cx="9823" cy="12501"/>
            </a:xfrm>
            <a:custGeom>
              <a:avLst/>
              <a:gdLst/>
              <a:ahLst/>
              <a:cxnLst/>
              <a:rect l="l" t="t" r="r" b="b"/>
              <a:pathLst>
                <a:path w="9823" h="12501">
                  <a:moveTo>
                    <a:pt x="0" y="0"/>
                  </a:moveTo>
                  <a:cubicBezTo>
                    <a:pt x="2679" y="893"/>
                    <a:pt x="5060" y="2083"/>
                    <a:pt x="7144" y="3572"/>
                  </a:cubicBezTo>
                  <a:lnTo>
                    <a:pt x="9823" y="12501"/>
                  </a:lnTo>
                  <a:cubicBezTo>
                    <a:pt x="6399" y="12501"/>
                    <a:pt x="3423" y="11906"/>
                    <a:pt x="893" y="107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13" name="Freeform: Shape 3512">
              <a:extLst>
                <a:ext uri="{FF2B5EF4-FFF2-40B4-BE49-F238E27FC236}">
                  <a16:creationId xmlns:a16="http://schemas.microsoft.com/office/drawing/2014/main" id="{06E4BDB2-B32B-42C9-8947-3A8346419180}"/>
                </a:ext>
              </a:extLst>
            </p:cNvPr>
            <p:cNvSpPr/>
            <p:nvPr/>
          </p:nvSpPr>
          <p:spPr>
            <a:xfrm>
              <a:off x="7191222" y="3404652"/>
              <a:ext cx="3571" cy="7144"/>
            </a:xfrm>
            <a:custGeom>
              <a:avLst/>
              <a:gdLst/>
              <a:ahLst/>
              <a:cxnLst/>
              <a:rect l="l" t="t" r="r" b="b"/>
              <a:pathLst>
                <a:path w="3571" h="7144">
                  <a:moveTo>
                    <a:pt x="893" y="0"/>
                  </a:moveTo>
                  <a:lnTo>
                    <a:pt x="3571" y="893"/>
                  </a:lnTo>
                  <a:lnTo>
                    <a:pt x="2679" y="6251"/>
                  </a:lnTo>
                  <a:lnTo>
                    <a:pt x="1785" y="7144"/>
                  </a:lnTo>
                  <a:cubicBezTo>
                    <a:pt x="744" y="6548"/>
                    <a:pt x="148" y="5953"/>
                    <a:pt x="0" y="5358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12" name="Freeform: Shape 3511">
              <a:extLst>
                <a:ext uri="{FF2B5EF4-FFF2-40B4-BE49-F238E27FC236}">
                  <a16:creationId xmlns:a16="http://schemas.microsoft.com/office/drawing/2014/main" id="{AFB892F3-4DEA-476F-9EEF-F6E2EAFBFC5B}"/>
                </a:ext>
              </a:extLst>
            </p:cNvPr>
            <p:cNvSpPr/>
            <p:nvPr/>
          </p:nvSpPr>
          <p:spPr>
            <a:xfrm>
              <a:off x="8496146" y="3404652"/>
              <a:ext cx="3572" cy="7144"/>
            </a:xfrm>
            <a:custGeom>
              <a:avLst/>
              <a:gdLst/>
              <a:ahLst/>
              <a:cxnLst/>
              <a:rect l="l" t="t" r="r" b="b"/>
              <a:pathLst>
                <a:path w="3572" h="7144">
                  <a:moveTo>
                    <a:pt x="893" y="0"/>
                  </a:moveTo>
                  <a:lnTo>
                    <a:pt x="3572" y="893"/>
                  </a:lnTo>
                  <a:lnTo>
                    <a:pt x="2679" y="6251"/>
                  </a:lnTo>
                  <a:lnTo>
                    <a:pt x="1786" y="7144"/>
                  </a:lnTo>
                  <a:cubicBezTo>
                    <a:pt x="744" y="6548"/>
                    <a:pt x="149" y="5953"/>
                    <a:pt x="0" y="5358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11" name="Freeform: Shape 3510">
              <a:extLst>
                <a:ext uri="{FF2B5EF4-FFF2-40B4-BE49-F238E27FC236}">
                  <a16:creationId xmlns:a16="http://schemas.microsoft.com/office/drawing/2014/main" id="{034BCCD0-C099-4745-83A0-8DBA5AC4BCE3}"/>
                </a:ext>
              </a:extLst>
            </p:cNvPr>
            <p:cNvSpPr/>
            <p:nvPr/>
          </p:nvSpPr>
          <p:spPr>
            <a:xfrm>
              <a:off x="7414464" y="3406439"/>
              <a:ext cx="19645" cy="14287"/>
            </a:xfrm>
            <a:custGeom>
              <a:avLst/>
              <a:gdLst/>
              <a:ahLst/>
              <a:cxnLst/>
              <a:rect l="l" t="t" r="r" b="b"/>
              <a:pathLst>
                <a:path w="19645" h="14287">
                  <a:moveTo>
                    <a:pt x="14287" y="0"/>
                  </a:moveTo>
                  <a:lnTo>
                    <a:pt x="19645" y="0"/>
                  </a:lnTo>
                  <a:cubicBezTo>
                    <a:pt x="18752" y="2828"/>
                    <a:pt x="17561" y="5209"/>
                    <a:pt x="16073" y="7144"/>
                  </a:cubicBezTo>
                  <a:lnTo>
                    <a:pt x="3572" y="13394"/>
                  </a:lnTo>
                  <a:lnTo>
                    <a:pt x="0" y="14287"/>
                  </a:lnTo>
                  <a:lnTo>
                    <a:pt x="893" y="5358"/>
                  </a:lnTo>
                  <a:cubicBezTo>
                    <a:pt x="5358" y="2828"/>
                    <a:pt x="9822" y="1042"/>
                    <a:pt x="1428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10" name="Freeform: Shape 3509">
              <a:extLst>
                <a:ext uri="{FF2B5EF4-FFF2-40B4-BE49-F238E27FC236}">
                  <a16:creationId xmlns:a16="http://schemas.microsoft.com/office/drawing/2014/main" id="{64E05968-7786-43EE-AD5E-0E1D621C2BBA}"/>
                </a:ext>
              </a:extLst>
            </p:cNvPr>
            <p:cNvSpPr/>
            <p:nvPr/>
          </p:nvSpPr>
          <p:spPr>
            <a:xfrm>
              <a:off x="8719388" y="3406439"/>
              <a:ext cx="19646" cy="14287"/>
            </a:xfrm>
            <a:custGeom>
              <a:avLst/>
              <a:gdLst/>
              <a:ahLst/>
              <a:cxnLst/>
              <a:rect l="l" t="t" r="r" b="b"/>
              <a:pathLst>
                <a:path w="19646" h="14287">
                  <a:moveTo>
                    <a:pt x="14288" y="0"/>
                  </a:moveTo>
                  <a:lnTo>
                    <a:pt x="19646" y="0"/>
                  </a:lnTo>
                  <a:cubicBezTo>
                    <a:pt x="18753" y="2828"/>
                    <a:pt x="17562" y="5209"/>
                    <a:pt x="16074" y="7144"/>
                  </a:cubicBezTo>
                  <a:lnTo>
                    <a:pt x="3572" y="13394"/>
                  </a:lnTo>
                  <a:lnTo>
                    <a:pt x="0" y="14287"/>
                  </a:lnTo>
                  <a:lnTo>
                    <a:pt x="893" y="5358"/>
                  </a:lnTo>
                  <a:cubicBezTo>
                    <a:pt x="5358" y="2828"/>
                    <a:pt x="9823" y="1042"/>
                    <a:pt x="1428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09" name="Freeform: Shape 3508">
              <a:extLst>
                <a:ext uri="{FF2B5EF4-FFF2-40B4-BE49-F238E27FC236}">
                  <a16:creationId xmlns:a16="http://schemas.microsoft.com/office/drawing/2014/main" id="{AD6CB98E-CD00-4E5A-8DCD-633759CACA05}"/>
                </a:ext>
              </a:extLst>
            </p:cNvPr>
            <p:cNvSpPr/>
            <p:nvPr/>
          </p:nvSpPr>
          <p:spPr>
            <a:xfrm>
              <a:off x="6921322" y="3408001"/>
              <a:ext cx="6251" cy="15181"/>
            </a:xfrm>
            <a:custGeom>
              <a:avLst/>
              <a:gdLst/>
              <a:ahLst/>
              <a:cxnLst/>
              <a:rect l="l" t="t" r="r" b="b"/>
              <a:pathLst>
                <a:path w="6251" h="15181">
                  <a:moveTo>
                    <a:pt x="0" y="0"/>
                  </a:moveTo>
                  <a:lnTo>
                    <a:pt x="5358" y="893"/>
                  </a:lnTo>
                  <a:lnTo>
                    <a:pt x="6251" y="4465"/>
                  </a:lnTo>
                  <a:lnTo>
                    <a:pt x="5358" y="14288"/>
                  </a:lnTo>
                  <a:lnTo>
                    <a:pt x="1786" y="15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08" name="Freeform: Shape 3507">
              <a:extLst>
                <a:ext uri="{FF2B5EF4-FFF2-40B4-BE49-F238E27FC236}">
                  <a16:creationId xmlns:a16="http://schemas.microsoft.com/office/drawing/2014/main" id="{DF01AD35-3211-408E-9117-637F8A29FBCC}"/>
                </a:ext>
              </a:extLst>
            </p:cNvPr>
            <p:cNvSpPr/>
            <p:nvPr/>
          </p:nvSpPr>
          <p:spPr>
            <a:xfrm>
              <a:off x="8140522" y="3410011"/>
              <a:ext cx="7143" cy="8929"/>
            </a:xfrm>
            <a:custGeom>
              <a:avLst/>
              <a:gdLst/>
              <a:ahLst/>
              <a:cxnLst/>
              <a:rect l="l" t="t" r="r" b="b"/>
              <a:pathLst>
                <a:path w="7143" h="8929">
                  <a:moveTo>
                    <a:pt x="893" y="0"/>
                  </a:moveTo>
                  <a:lnTo>
                    <a:pt x="7143" y="0"/>
                  </a:lnTo>
                  <a:lnTo>
                    <a:pt x="6250" y="8929"/>
                  </a:lnTo>
                  <a:lnTo>
                    <a:pt x="0" y="892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07" name="Freeform: Shape 3506">
              <a:extLst>
                <a:ext uri="{FF2B5EF4-FFF2-40B4-BE49-F238E27FC236}">
                  <a16:creationId xmlns:a16="http://schemas.microsoft.com/office/drawing/2014/main" id="{1661F144-43F4-490B-B11A-BEE06602368A}"/>
                </a:ext>
              </a:extLst>
            </p:cNvPr>
            <p:cNvSpPr/>
            <p:nvPr/>
          </p:nvSpPr>
          <p:spPr>
            <a:xfrm>
              <a:off x="7455540" y="3411797"/>
              <a:ext cx="4465" cy="7143"/>
            </a:xfrm>
            <a:custGeom>
              <a:avLst/>
              <a:gdLst/>
              <a:ahLst/>
              <a:cxnLst/>
              <a:rect l="l" t="t" r="r" b="b"/>
              <a:pathLst>
                <a:path w="4465" h="7143">
                  <a:moveTo>
                    <a:pt x="893" y="0"/>
                  </a:moveTo>
                  <a:lnTo>
                    <a:pt x="4465" y="0"/>
                  </a:lnTo>
                  <a:lnTo>
                    <a:pt x="3572" y="6250"/>
                  </a:lnTo>
                  <a:lnTo>
                    <a:pt x="0" y="7143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06" name="Freeform: Shape 3505">
              <a:extLst>
                <a:ext uri="{FF2B5EF4-FFF2-40B4-BE49-F238E27FC236}">
                  <a16:creationId xmlns:a16="http://schemas.microsoft.com/office/drawing/2014/main" id="{52EDE1EC-F020-4AA6-943F-E11186861FFA}"/>
                </a:ext>
              </a:extLst>
            </p:cNvPr>
            <p:cNvSpPr/>
            <p:nvPr/>
          </p:nvSpPr>
          <p:spPr>
            <a:xfrm>
              <a:off x="8760465" y="3411797"/>
              <a:ext cx="4465" cy="7143"/>
            </a:xfrm>
            <a:custGeom>
              <a:avLst/>
              <a:gdLst/>
              <a:ahLst/>
              <a:cxnLst/>
              <a:rect l="l" t="t" r="r" b="b"/>
              <a:pathLst>
                <a:path w="4465" h="7143">
                  <a:moveTo>
                    <a:pt x="893" y="0"/>
                  </a:moveTo>
                  <a:lnTo>
                    <a:pt x="4465" y="0"/>
                  </a:lnTo>
                  <a:lnTo>
                    <a:pt x="3572" y="6250"/>
                  </a:lnTo>
                  <a:lnTo>
                    <a:pt x="0" y="7143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05" name="Freeform: Shape 3504">
              <a:extLst>
                <a:ext uri="{FF2B5EF4-FFF2-40B4-BE49-F238E27FC236}">
                  <a16:creationId xmlns:a16="http://schemas.microsoft.com/office/drawing/2014/main" id="{1A989288-B9B7-4FA0-A7DD-0A4ADB98A440}"/>
                </a:ext>
              </a:extLst>
            </p:cNvPr>
            <p:cNvSpPr/>
            <p:nvPr/>
          </p:nvSpPr>
          <p:spPr>
            <a:xfrm>
              <a:off x="6947218" y="3412466"/>
              <a:ext cx="39290" cy="30361"/>
            </a:xfrm>
            <a:custGeom>
              <a:avLst/>
              <a:gdLst/>
              <a:ahLst/>
              <a:cxnLst/>
              <a:rect l="l" t="t" r="r" b="b"/>
              <a:pathLst>
                <a:path w="39290" h="30361">
                  <a:moveTo>
                    <a:pt x="30361" y="0"/>
                  </a:moveTo>
                  <a:lnTo>
                    <a:pt x="38398" y="0"/>
                  </a:lnTo>
                  <a:lnTo>
                    <a:pt x="37505" y="9823"/>
                  </a:lnTo>
                  <a:lnTo>
                    <a:pt x="36612" y="12502"/>
                  </a:lnTo>
                  <a:lnTo>
                    <a:pt x="35719" y="18753"/>
                  </a:lnTo>
                  <a:lnTo>
                    <a:pt x="37505" y="25896"/>
                  </a:lnTo>
                  <a:lnTo>
                    <a:pt x="39290" y="28575"/>
                  </a:lnTo>
                  <a:lnTo>
                    <a:pt x="32147" y="30361"/>
                  </a:lnTo>
                  <a:lnTo>
                    <a:pt x="29468" y="27682"/>
                  </a:lnTo>
                  <a:cubicBezTo>
                    <a:pt x="26491" y="23217"/>
                    <a:pt x="22622" y="20539"/>
                    <a:pt x="17859" y="19646"/>
                  </a:cubicBezTo>
                  <a:cubicBezTo>
                    <a:pt x="12204" y="18455"/>
                    <a:pt x="7441" y="16669"/>
                    <a:pt x="3572" y="14288"/>
                  </a:cubicBezTo>
                  <a:cubicBezTo>
                    <a:pt x="1786" y="11162"/>
                    <a:pt x="595" y="7888"/>
                    <a:pt x="0" y="4465"/>
                  </a:cubicBezTo>
                  <a:lnTo>
                    <a:pt x="4465" y="3572"/>
                  </a:lnTo>
                  <a:cubicBezTo>
                    <a:pt x="10715" y="3721"/>
                    <a:pt x="16371" y="4614"/>
                    <a:pt x="21431" y="6251"/>
                  </a:cubicBezTo>
                  <a:lnTo>
                    <a:pt x="26789" y="8930"/>
                  </a:lnTo>
                  <a:lnTo>
                    <a:pt x="3036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04" name="Freeform: Shape 3503">
              <a:extLst>
                <a:ext uri="{FF2B5EF4-FFF2-40B4-BE49-F238E27FC236}">
                  <a16:creationId xmlns:a16="http://schemas.microsoft.com/office/drawing/2014/main" id="{25178B9F-BB52-4BF1-8AE6-D0CD3AB1EC16}"/>
                </a:ext>
              </a:extLst>
            </p:cNvPr>
            <p:cNvSpPr/>
            <p:nvPr/>
          </p:nvSpPr>
          <p:spPr>
            <a:xfrm>
              <a:off x="9242891" y="3421395"/>
              <a:ext cx="9823" cy="42862"/>
            </a:xfrm>
            <a:custGeom>
              <a:avLst/>
              <a:gdLst/>
              <a:ahLst/>
              <a:cxnLst/>
              <a:rect l="l" t="t" r="r" b="b"/>
              <a:pathLst>
                <a:path w="9823" h="42862">
                  <a:moveTo>
                    <a:pt x="7144" y="0"/>
                  </a:moveTo>
                  <a:cubicBezTo>
                    <a:pt x="8483" y="3572"/>
                    <a:pt x="9377" y="6846"/>
                    <a:pt x="9823" y="9823"/>
                  </a:cubicBezTo>
                  <a:lnTo>
                    <a:pt x="9823" y="36612"/>
                  </a:lnTo>
                  <a:cubicBezTo>
                    <a:pt x="7739" y="39291"/>
                    <a:pt x="5358" y="41374"/>
                    <a:pt x="2679" y="42862"/>
                  </a:cubicBezTo>
                  <a:cubicBezTo>
                    <a:pt x="1489" y="39291"/>
                    <a:pt x="893" y="35719"/>
                    <a:pt x="893" y="32147"/>
                  </a:cubicBezTo>
                  <a:lnTo>
                    <a:pt x="893" y="29468"/>
                  </a:lnTo>
                  <a:lnTo>
                    <a:pt x="0" y="27682"/>
                  </a:lnTo>
                  <a:lnTo>
                    <a:pt x="2679" y="893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03" name="Freeform: Shape 3502">
              <a:extLst>
                <a:ext uri="{FF2B5EF4-FFF2-40B4-BE49-F238E27FC236}">
                  <a16:creationId xmlns:a16="http://schemas.microsoft.com/office/drawing/2014/main" id="{FF9F1375-CA47-44A1-9495-2C74BF65076B}"/>
                </a:ext>
              </a:extLst>
            </p:cNvPr>
            <p:cNvSpPr/>
            <p:nvPr/>
          </p:nvSpPr>
          <p:spPr>
            <a:xfrm>
              <a:off x="6706116" y="3422288"/>
              <a:ext cx="9823" cy="16966"/>
            </a:xfrm>
            <a:custGeom>
              <a:avLst/>
              <a:gdLst/>
              <a:ahLst/>
              <a:cxnLst/>
              <a:rect l="l" t="t" r="r" b="b"/>
              <a:pathLst>
                <a:path w="9823" h="16966">
                  <a:moveTo>
                    <a:pt x="893" y="0"/>
                  </a:moveTo>
                  <a:cubicBezTo>
                    <a:pt x="3870" y="1042"/>
                    <a:pt x="6549" y="2530"/>
                    <a:pt x="8930" y="4465"/>
                  </a:cubicBezTo>
                  <a:lnTo>
                    <a:pt x="9823" y="7144"/>
                  </a:lnTo>
                  <a:lnTo>
                    <a:pt x="8930" y="16073"/>
                  </a:lnTo>
                  <a:lnTo>
                    <a:pt x="893" y="16966"/>
                  </a:lnTo>
                  <a:lnTo>
                    <a:pt x="893" y="12502"/>
                  </a:lnTo>
                  <a:lnTo>
                    <a:pt x="0" y="9823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02" name="Freeform: Shape 3501">
              <a:extLst>
                <a:ext uri="{FF2B5EF4-FFF2-40B4-BE49-F238E27FC236}">
                  <a16:creationId xmlns:a16="http://schemas.microsoft.com/office/drawing/2014/main" id="{237B25EC-75AB-4470-849F-C9CF855260FD}"/>
                </a:ext>
              </a:extLst>
            </p:cNvPr>
            <p:cNvSpPr/>
            <p:nvPr/>
          </p:nvSpPr>
          <p:spPr>
            <a:xfrm>
              <a:off x="6908820" y="3422288"/>
              <a:ext cx="1786" cy="8930"/>
            </a:xfrm>
            <a:custGeom>
              <a:avLst/>
              <a:gdLst/>
              <a:ahLst/>
              <a:cxnLst/>
              <a:rect l="l" t="t" r="r" b="b"/>
              <a:pathLst>
                <a:path w="1786" h="8930">
                  <a:moveTo>
                    <a:pt x="0" y="0"/>
                  </a:moveTo>
                  <a:lnTo>
                    <a:pt x="1786" y="8037"/>
                  </a:lnTo>
                  <a:lnTo>
                    <a:pt x="0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01" name="Freeform: Shape 3500">
              <a:extLst>
                <a:ext uri="{FF2B5EF4-FFF2-40B4-BE49-F238E27FC236}">
                  <a16:creationId xmlns:a16="http://schemas.microsoft.com/office/drawing/2014/main" id="{F541B3CD-0157-4DF4-9A75-7CB663DE45FF}"/>
                </a:ext>
              </a:extLst>
            </p:cNvPr>
            <p:cNvSpPr/>
            <p:nvPr/>
          </p:nvSpPr>
          <p:spPr>
            <a:xfrm>
              <a:off x="6701651" y="3424074"/>
              <a:ext cx="31254" cy="55364"/>
            </a:xfrm>
            <a:custGeom>
              <a:avLst/>
              <a:gdLst/>
              <a:ahLst/>
              <a:cxnLst/>
              <a:rect l="l" t="t" r="r" b="b"/>
              <a:pathLst>
                <a:path w="31254" h="55364">
                  <a:moveTo>
                    <a:pt x="21432" y="0"/>
                  </a:moveTo>
                  <a:cubicBezTo>
                    <a:pt x="25004" y="1191"/>
                    <a:pt x="26790" y="3572"/>
                    <a:pt x="26790" y="7144"/>
                  </a:cubicBezTo>
                  <a:cubicBezTo>
                    <a:pt x="28129" y="10269"/>
                    <a:pt x="29617" y="12948"/>
                    <a:pt x="31254" y="15180"/>
                  </a:cubicBezTo>
                  <a:lnTo>
                    <a:pt x="31254" y="41969"/>
                  </a:lnTo>
                  <a:cubicBezTo>
                    <a:pt x="29915" y="44946"/>
                    <a:pt x="28129" y="47327"/>
                    <a:pt x="25897" y="49113"/>
                  </a:cubicBezTo>
                  <a:lnTo>
                    <a:pt x="16967" y="53578"/>
                  </a:lnTo>
                  <a:cubicBezTo>
                    <a:pt x="13841" y="54620"/>
                    <a:pt x="10865" y="55215"/>
                    <a:pt x="8037" y="55364"/>
                  </a:cubicBezTo>
                  <a:lnTo>
                    <a:pt x="2679" y="47327"/>
                  </a:lnTo>
                  <a:lnTo>
                    <a:pt x="0" y="37505"/>
                  </a:lnTo>
                  <a:lnTo>
                    <a:pt x="0" y="24110"/>
                  </a:lnTo>
                  <a:lnTo>
                    <a:pt x="8930" y="19645"/>
                  </a:lnTo>
                  <a:cubicBezTo>
                    <a:pt x="12204" y="20241"/>
                    <a:pt x="14586" y="21431"/>
                    <a:pt x="16074" y="23217"/>
                  </a:cubicBezTo>
                  <a:cubicBezTo>
                    <a:pt x="17413" y="26491"/>
                    <a:pt x="19199" y="29170"/>
                    <a:pt x="21432" y="31254"/>
                  </a:cubicBezTo>
                  <a:lnTo>
                    <a:pt x="25897" y="30361"/>
                  </a:lnTo>
                  <a:lnTo>
                    <a:pt x="25004" y="23217"/>
                  </a:lnTo>
                  <a:lnTo>
                    <a:pt x="22325" y="12501"/>
                  </a:lnTo>
                  <a:lnTo>
                    <a:pt x="21432" y="0"/>
                  </a:lnTo>
                  <a:close/>
                  <a:moveTo>
                    <a:pt x="8037" y="33933"/>
                  </a:moveTo>
                  <a:lnTo>
                    <a:pt x="7144" y="36612"/>
                  </a:lnTo>
                  <a:lnTo>
                    <a:pt x="8037" y="44648"/>
                  </a:lnTo>
                  <a:cubicBezTo>
                    <a:pt x="9079" y="45244"/>
                    <a:pt x="9674" y="45839"/>
                    <a:pt x="9823" y="46434"/>
                  </a:cubicBezTo>
                  <a:lnTo>
                    <a:pt x="13395" y="45541"/>
                  </a:lnTo>
                  <a:cubicBezTo>
                    <a:pt x="14586" y="43458"/>
                    <a:pt x="15181" y="41374"/>
                    <a:pt x="15181" y="39291"/>
                  </a:cubicBezTo>
                  <a:cubicBezTo>
                    <a:pt x="12502" y="37653"/>
                    <a:pt x="10121" y="35867"/>
                    <a:pt x="8037" y="339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00" name="Freeform: Shape 3499">
              <a:extLst>
                <a:ext uri="{FF2B5EF4-FFF2-40B4-BE49-F238E27FC236}">
                  <a16:creationId xmlns:a16="http://schemas.microsoft.com/office/drawing/2014/main" id="{E6634629-1792-467F-9285-25B18CFC51AA}"/>
                </a:ext>
              </a:extLst>
            </p:cNvPr>
            <p:cNvSpPr/>
            <p:nvPr/>
          </p:nvSpPr>
          <p:spPr>
            <a:xfrm>
              <a:off x="9017863" y="3424967"/>
              <a:ext cx="8930" cy="27682"/>
            </a:xfrm>
            <a:custGeom>
              <a:avLst/>
              <a:gdLst/>
              <a:ahLst/>
              <a:cxnLst/>
              <a:rect l="l" t="t" r="r" b="b"/>
              <a:pathLst>
                <a:path w="8930" h="27682">
                  <a:moveTo>
                    <a:pt x="2679" y="0"/>
                  </a:moveTo>
                  <a:lnTo>
                    <a:pt x="8930" y="0"/>
                  </a:lnTo>
                  <a:lnTo>
                    <a:pt x="6251" y="27682"/>
                  </a:lnTo>
                  <a:cubicBezTo>
                    <a:pt x="3721" y="27682"/>
                    <a:pt x="1637" y="27087"/>
                    <a:pt x="0" y="25896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99" name="Freeform: Shape 3498">
              <a:extLst>
                <a:ext uri="{FF2B5EF4-FFF2-40B4-BE49-F238E27FC236}">
                  <a16:creationId xmlns:a16="http://schemas.microsoft.com/office/drawing/2014/main" id="{CA601D8C-1FFB-4192-B1C8-412F419B406C}"/>
                </a:ext>
              </a:extLst>
            </p:cNvPr>
            <p:cNvSpPr/>
            <p:nvPr/>
          </p:nvSpPr>
          <p:spPr>
            <a:xfrm>
              <a:off x="7433216" y="3425191"/>
              <a:ext cx="6251" cy="15181"/>
            </a:xfrm>
            <a:custGeom>
              <a:avLst/>
              <a:gdLst/>
              <a:ahLst/>
              <a:cxnLst/>
              <a:rect l="l" t="t" r="r" b="b"/>
              <a:pathLst>
                <a:path w="6251" h="15181">
                  <a:moveTo>
                    <a:pt x="893" y="0"/>
                  </a:moveTo>
                  <a:lnTo>
                    <a:pt x="6251" y="3572"/>
                  </a:lnTo>
                  <a:lnTo>
                    <a:pt x="4465" y="13395"/>
                  </a:lnTo>
                  <a:lnTo>
                    <a:pt x="2679" y="15181"/>
                  </a:lnTo>
                  <a:lnTo>
                    <a:pt x="0" y="1160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98" name="Freeform: Shape 3497">
              <a:extLst>
                <a:ext uri="{FF2B5EF4-FFF2-40B4-BE49-F238E27FC236}">
                  <a16:creationId xmlns:a16="http://schemas.microsoft.com/office/drawing/2014/main" id="{36BBD778-5479-43A4-B016-3ECD557A1E00}"/>
                </a:ext>
              </a:extLst>
            </p:cNvPr>
            <p:cNvSpPr/>
            <p:nvPr/>
          </p:nvSpPr>
          <p:spPr>
            <a:xfrm>
              <a:off x="8738141" y="3425191"/>
              <a:ext cx="6251" cy="15181"/>
            </a:xfrm>
            <a:custGeom>
              <a:avLst/>
              <a:gdLst/>
              <a:ahLst/>
              <a:cxnLst/>
              <a:rect l="l" t="t" r="r" b="b"/>
              <a:pathLst>
                <a:path w="6251" h="15181">
                  <a:moveTo>
                    <a:pt x="893" y="0"/>
                  </a:moveTo>
                  <a:lnTo>
                    <a:pt x="6251" y="3572"/>
                  </a:lnTo>
                  <a:lnTo>
                    <a:pt x="4465" y="13395"/>
                  </a:lnTo>
                  <a:lnTo>
                    <a:pt x="2679" y="15181"/>
                  </a:lnTo>
                  <a:lnTo>
                    <a:pt x="0" y="1160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97" name="Freeform: Shape 3496">
              <a:extLst>
                <a:ext uri="{FF2B5EF4-FFF2-40B4-BE49-F238E27FC236}">
                  <a16:creationId xmlns:a16="http://schemas.microsoft.com/office/drawing/2014/main" id="{4EC5AFDD-E71B-4CCA-8BE1-99194FE93D93}"/>
                </a:ext>
              </a:extLst>
            </p:cNvPr>
            <p:cNvSpPr/>
            <p:nvPr/>
          </p:nvSpPr>
          <p:spPr>
            <a:xfrm>
              <a:off x="6932037" y="3427646"/>
              <a:ext cx="11609" cy="9822"/>
            </a:xfrm>
            <a:custGeom>
              <a:avLst/>
              <a:gdLst/>
              <a:ahLst/>
              <a:cxnLst/>
              <a:rect l="l" t="t" r="r" b="b"/>
              <a:pathLst>
                <a:path w="11609" h="9822">
                  <a:moveTo>
                    <a:pt x="2679" y="0"/>
                  </a:moveTo>
                  <a:cubicBezTo>
                    <a:pt x="5358" y="1042"/>
                    <a:pt x="7442" y="2530"/>
                    <a:pt x="8930" y="4465"/>
                  </a:cubicBezTo>
                  <a:lnTo>
                    <a:pt x="11609" y="5358"/>
                  </a:lnTo>
                  <a:cubicBezTo>
                    <a:pt x="11162" y="7292"/>
                    <a:pt x="10270" y="8781"/>
                    <a:pt x="8930" y="9822"/>
                  </a:cubicBezTo>
                  <a:cubicBezTo>
                    <a:pt x="5656" y="9376"/>
                    <a:pt x="2679" y="8483"/>
                    <a:pt x="0" y="7144"/>
                  </a:cubicBezTo>
                  <a:cubicBezTo>
                    <a:pt x="149" y="4316"/>
                    <a:pt x="1042" y="1935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96" name="Freeform: Shape 3495">
              <a:extLst>
                <a:ext uri="{FF2B5EF4-FFF2-40B4-BE49-F238E27FC236}">
                  <a16:creationId xmlns:a16="http://schemas.microsoft.com/office/drawing/2014/main" id="{5677A98F-A067-4D40-93A9-498B9E5ECBA8}"/>
                </a:ext>
              </a:extLst>
            </p:cNvPr>
            <p:cNvSpPr/>
            <p:nvPr/>
          </p:nvSpPr>
          <p:spPr>
            <a:xfrm>
              <a:off x="8946426" y="3427647"/>
              <a:ext cx="7144" cy="4465"/>
            </a:xfrm>
            <a:custGeom>
              <a:avLst/>
              <a:gdLst/>
              <a:ahLst/>
              <a:cxnLst/>
              <a:rect l="l" t="t" r="r" b="b"/>
              <a:pathLst>
                <a:path w="7144" h="4465">
                  <a:moveTo>
                    <a:pt x="0" y="0"/>
                  </a:moveTo>
                  <a:cubicBezTo>
                    <a:pt x="2678" y="893"/>
                    <a:pt x="5060" y="2083"/>
                    <a:pt x="7144" y="3572"/>
                  </a:cubicBezTo>
                  <a:lnTo>
                    <a:pt x="893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95" name="Freeform: Shape 3494">
              <a:extLst>
                <a:ext uri="{FF2B5EF4-FFF2-40B4-BE49-F238E27FC236}">
                  <a16:creationId xmlns:a16="http://schemas.microsoft.com/office/drawing/2014/main" id="{E2D96717-319C-4D85-A08D-E2A0562541F9}"/>
                </a:ext>
              </a:extLst>
            </p:cNvPr>
            <p:cNvSpPr/>
            <p:nvPr/>
          </p:nvSpPr>
          <p:spPr>
            <a:xfrm>
              <a:off x="9000004" y="3427647"/>
              <a:ext cx="6250" cy="4465"/>
            </a:xfrm>
            <a:custGeom>
              <a:avLst/>
              <a:gdLst/>
              <a:ahLst/>
              <a:cxnLst/>
              <a:rect l="l" t="t" r="r" b="b"/>
              <a:pathLst>
                <a:path w="6250" h="4465">
                  <a:moveTo>
                    <a:pt x="0" y="0"/>
                  </a:moveTo>
                  <a:cubicBezTo>
                    <a:pt x="2381" y="893"/>
                    <a:pt x="4465" y="2083"/>
                    <a:pt x="6250" y="3572"/>
                  </a:cubicBez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94" name="Freeform: Shape 3493">
              <a:extLst>
                <a:ext uri="{FF2B5EF4-FFF2-40B4-BE49-F238E27FC236}">
                  <a16:creationId xmlns:a16="http://schemas.microsoft.com/office/drawing/2014/main" id="{0C6F30AF-0D2A-4DA0-86C6-2AD11F28E7B2}"/>
                </a:ext>
              </a:extLst>
            </p:cNvPr>
            <p:cNvSpPr/>
            <p:nvPr/>
          </p:nvSpPr>
          <p:spPr>
            <a:xfrm>
              <a:off x="9068762" y="3427647"/>
              <a:ext cx="7144" cy="4465"/>
            </a:xfrm>
            <a:custGeom>
              <a:avLst/>
              <a:gdLst/>
              <a:ahLst/>
              <a:cxnLst/>
              <a:rect l="l" t="t" r="r" b="b"/>
              <a:pathLst>
                <a:path w="7144" h="4465">
                  <a:moveTo>
                    <a:pt x="893" y="0"/>
                  </a:moveTo>
                  <a:cubicBezTo>
                    <a:pt x="3274" y="893"/>
                    <a:pt x="5358" y="2083"/>
                    <a:pt x="7144" y="3572"/>
                  </a:cubicBezTo>
                  <a:lnTo>
                    <a:pt x="0" y="446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93" name="Freeform: Shape 3492">
              <a:extLst>
                <a:ext uri="{FF2B5EF4-FFF2-40B4-BE49-F238E27FC236}">
                  <a16:creationId xmlns:a16="http://schemas.microsoft.com/office/drawing/2014/main" id="{F67E5B3F-39AE-4E57-A654-3585F5AC64B1}"/>
                </a:ext>
              </a:extLst>
            </p:cNvPr>
            <p:cNvSpPr/>
            <p:nvPr/>
          </p:nvSpPr>
          <p:spPr>
            <a:xfrm>
              <a:off x="9303613" y="3427646"/>
              <a:ext cx="8930" cy="9822"/>
            </a:xfrm>
            <a:custGeom>
              <a:avLst/>
              <a:gdLst/>
              <a:ahLst/>
              <a:cxnLst/>
              <a:rect l="l" t="t" r="r" b="b"/>
              <a:pathLst>
                <a:path w="8930" h="9822">
                  <a:moveTo>
                    <a:pt x="0" y="0"/>
                  </a:moveTo>
                  <a:lnTo>
                    <a:pt x="8930" y="893"/>
                  </a:lnTo>
                  <a:lnTo>
                    <a:pt x="7144" y="9822"/>
                  </a:lnTo>
                  <a:cubicBezTo>
                    <a:pt x="2679" y="8036"/>
                    <a:pt x="298" y="476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92" name="Freeform: Shape 3491">
              <a:extLst>
                <a:ext uri="{FF2B5EF4-FFF2-40B4-BE49-F238E27FC236}">
                  <a16:creationId xmlns:a16="http://schemas.microsoft.com/office/drawing/2014/main" id="{CC865C63-494A-43B9-8404-134BD0042144}"/>
                </a:ext>
              </a:extLst>
            </p:cNvPr>
            <p:cNvSpPr/>
            <p:nvPr/>
          </p:nvSpPr>
          <p:spPr>
            <a:xfrm>
              <a:off x="7458219" y="3429656"/>
              <a:ext cx="36612" cy="28575"/>
            </a:xfrm>
            <a:custGeom>
              <a:avLst/>
              <a:gdLst/>
              <a:ahLst/>
              <a:cxnLst/>
              <a:rect l="l" t="t" r="r" b="b"/>
              <a:pathLst>
                <a:path w="36612" h="28575">
                  <a:moveTo>
                    <a:pt x="29468" y="0"/>
                  </a:moveTo>
                  <a:lnTo>
                    <a:pt x="35719" y="0"/>
                  </a:lnTo>
                  <a:lnTo>
                    <a:pt x="33933" y="17859"/>
                  </a:lnTo>
                  <a:cubicBezTo>
                    <a:pt x="34379" y="20538"/>
                    <a:pt x="35272" y="22919"/>
                    <a:pt x="36612" y="25003"/>
                  </a:cubicBezTo>
                  <a:lnTo>
                    <a:pt x="35719" y="28575"/>
                  </a:lnTo>
                  <a:cubicBezTo>
                    <a:pt x="32445" y="28128"/>
                    <a:pt x="29468" y="27236"/>
                    <a:pt x="26789" y="25896"/>
                  </a:cubicBezTo>
                  <a:lnTo>
                    <a:pt x="23440" y="24333"/>
                  </a:lnTo>
                  <a:lnTo>
                    <a:pt x="22324" y="23217"/>
                  </a:lnTo>
                  <a:lnTo>
                    <a:pt x="21854" y="23593"/>
                  </a:lnTo>
                  <a:lnTo>
                    <a:pt x="13395" y="19645"/>
                  </a:lnTo>
                  <a:lnTo>
                    <a:pt x="1786" y="14287"/>
                  </a:lnTo>
                  <a:cubicBezTo>
                    <a:pt x="744" y="11013"/>
                    <a:pt x="149" y="7739"/>
                    <a:pt x="0" y="4465"/>
                  </a:cubicBezTo>
                  <a:lnTo>
                    <a:pt x="4465" y="2679"/>
                  </a:lnTo>
                  <a:cubicBezTo>
                    <a:pt x="10567" y="2828"/>
                    <a:pt x="15925" y="3423"/>
                    <a:pt x="20538" y="4465"/>
                  </a:cubicBezTo>
                  <a:lnTo>
                    <a:pt x="25896" y="7144"/>
                  </a:lnTo>
                  <a:cubicBezTo>
                    <a:pt x="26938" y="4465"/>
                    <a:pt x="28129" y="2084"/>
                    <a:pt x="294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91" name="Freeform: Shape 3490">
              <a:extLst>
                <a:ext uri="{FF2B5EF4-FFF2-40B4-BE49-F238E27FC236}">
                  <a16:creationId xmlns:a16="http://schemas.microsoft.com/office/drawing/2014/main" id="{9B603181-6CE9-4B1F-988F-0F7F56C5F345}"/>
                </a:ext>
              </a:extLst>
            </p:cNvPr>
            <p:cNvSpPr/>
            <p:nvPr/>
          </p:nvSpPr>
          <p:spPr>
            <a:xfrm>
              <a:off x="8011041" y="3429655"/>
              <a:ext cx="8037" cy="8930"/>
            </a:xfrm>
            <a:custGeom>
              <a:avLst/>
              <a:gdLst/>
              <a:ahLst/>
              <a:cxnLst/>
              <a:rect l="l" t="t" r="r" b="b"/>
              <a:pathLst>
                <a:path w="8037" h="8930">
                  <a:moveTo>
                    <a:pt x="0" y="0"/>
                  </a:moveTo>
                  <a:lnTo>
                    <a:pt x="8037" y="0"/>
                  </a:lnTo>
                  <a:lnTo>
                    <a:pt x="7144" y="8037"/>
                  </a:lnTo>
                  <a:lnTo>
                    <a:pt x="1786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90" name="Freeform: Shape 3489">
              <a:extLst>
                <a:ext uri="{FF2B5EF4-FFF2-40B4-BE49-F238E27FC236}">
                  <a16:creationId xmlns:a16="http://schemas.microsoft.com/office/drawing/2014/main" id="{D676AFCD-D6D6-48A8-9393-12D01DBBFDA2}"/>
                </a:ext>
              </a:extLst>
            </p:cNvPr>
            <p:cNvSpPr/>
            <p:nvPr/>
          </p:nvSpPr>
          <p:spPr>
            <a:xfrm>
              <a:off x="8763144" y="3429656"/>
              <a:ext cx="36612" cy="28575"/>
            </a:xfrm>
            <a:custGeom>
              <a:avLst/>
              <a:gdLst/>
              <a:ahLst/>
              <a:cxnLst/>
              <a:rect l="l" t="t" r="r" b="b"/>
              <a:pathLst>
                <a:path w="36612" h="28575">
                  <a:moveTo>
                    <a:pt x="29468" y="0"/>
                  </a:moveTo>
                  <a:lnTo>
                    <a:pt x="35718" y="0"/>
                  </a:lnTo>
                  <a:lnTo>
                    <a:pt x="33933" y="17859"/>
                  </a:lnTo>
                  <a:cubicBezTo>
                    <a:pt x="34379" y="20538"/>
                    <a:pt x="35272" y="22919"/>
                    <a:pt x="36612" y="25003"/>
                  </a:cubicBezTo>
                  <a:lnTo>
                    <a:pt x="35718" y="28575"/>
                  </a:lnTo>
                  <a:cubicBezTo>
                    <a:pt x="32444" y="28128"/>
                    <a:pt x="29468" y="27236"/>
                    <a:pt x="26789" y="25896"/>
                  </a:cubicBezTo>
                  <a:lnTo>
                    <a:pt x="23440" y="24333"/>
                  </a:lnTo>
                  <a:lnTo>
                    <a:pt x="22324" y="23217"/>
                  </a:lnTo>
                  <a:lnTo>
                    <a:pt x="21854" y="23593"/>
                  </a:lnTo>
                  <a:lnTo>
                    <a:pt x="13394" y="19645"/>
                  </a:lnTo>
                  <a:lnTo>
                    <a:pt x="1786" y="14287"/>
                  </a:lnTo>
                  <a:cubicBezTo>
                    <a:pt x="744" y="11013"/>
                    <a:pt x="149" y="7739"/>
                    <a:pt x="0" y="4465"/>
                  </a:cubicBezTo>
                  <a:lnTo>
                    <a:pt x="4465" y="2679"/>
                  </a:lnTo>
                  <a:cubicBezTo>
                    <a:pt x="10567" y="2828"/>
                    <a:pt x="15924" y="3423"/>
                    <a:pt x="20538" y="4465"/>
                  </a:cubicBezTo>
                  <a:lnTo>
                    <a:pt x="25896" y="7144"/>
                  </a:lnTo>
                  <a:cubicBezTo>
                    <a:pt x="26938" y="4465"/>
                    <a:pt x="28128" y="2084"/>
                    <a:pt x="294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89" name="Freeform: Shape 3488">
              <a:extLst>
                <a:ext uri="{FF2B5EF4-FFF2-40B4-BE49-F238E27FC236}">
                  <a16:creationId xmlns:a16="http://schemas.microsoft.com/office/drawing/2014/main" id="{36E7EB78-AB9B-490E-B607-312262B1C24F}"/>
                </a:ext>
              </a:extLst>
            </p:cNvPr>
            <p:cNvSpPr/>
            <p:nvPr/>
          </p:nvSpPr>
          <p:spPr>
            <a:xfrm>
              <a:off x="9264322" y="3430325"/>
              <a:ext cx="25004" cy="44648"/>
            </a:xfrm>
            <a:custGeom>
              <a:avLst/>
              <a:gdLst/>
              <a:ahLst/>
              <a:cxnLst/>
              <a:rect l="l" t="t" r="r" b="b"/>
              <a:pathLst>
                <a:path w="25004" h="44648">
                  <a:moveTo>
                    <a:pt x="2680" y="0"/>
                  </a:moveTo>
                  <a:cubicBezTo>
                    <a:pt x="8186" y="1786"/>
                    <a:pt x="12948" y="3869"/>
                    <a:pt x="16967" y="6250"/>
                  </a:cubicBezTo>
                  <a:cubicBezTo>
                    <a:pt x="21134" y="6399"/>
                    <a:pt x="23813" y="8185"/>
                    <a:pt x="25004" y="11608"/>
                  </a:cubicBezTo>
                  <a:lnTo>
                    <a:pt x="18753" y="12501"/>
                  </a:lnTo>
                  <a:lnTo>
                    <a:pt x="14288" y="16966"/>
                  </a:lnTo>
                  <a:cubicBezTo>
                    <a:pt x="14586" y="21133"/>
                    <a:pt x="15181" y="24705"/>
                    <a:pt x="16074" y="27682"/>
                  </a:cubicBezTo>
                  <a:cubicBezTo>
                    <a:pt x="18604" y="31700"/>
                    <a:pt x="20688" y="35570"/>
                    <a:pt x="22325" y="39290"/>
                  </a:cubicBezTo>
                  <a:lnTo>
                    <a:pt x="15181" y="44648"/>
                  </a:lnTo>
                  <a:lnTo>
                    <a:pt x="9823" y="42862"/>
                  </a:lnTo>
                  <a:lnTo>
                    <a:pt x="0" y="41969"/>
                  </a:lnTo>
                  <a:cubicBezTo>
                    <a:pt x="447" y="38993"/>
                    <a:pt x="1340" y="36314"/>
                    <a:pt x="2680" y="33932"/>
                  </a:cubicBezTo>
                  <a:lnTo>
                    <a:pt x="7144" y="33040"/>
                  </a:lnTo>
                  <a:lnTo>
                    <a:pt x="7144" y="16966"/>
                  </a:lnTo>
                  <a:cubicBezTo>
                    <a:pt x="6251" y="10418"/>
                    <a:pt x="4763" y="4762"/>
                    <a:pt x="26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88" name="Freeform: Shape 3487">
              <a:extLst>
                <a:ext uri="{FF2B5EF4-FFF2-40B4-BE49-F238E27FC236}">
                  <a16:creationId xmlns:a16="http://schemas.microsoft.com/office/drawing/2014/main" id="{2E331AD6-3FF6-436F-935A-8B5114011AF4}"/>
                </a:ext>
              </a:extLst>
            </p:cNvPr>
            <p:cNvSpPr/>
            <p:nvPr/>
          </p:nvSpPr>
          <p:spPr>
            <a:xfrm>
              <a:off x="6959719" y="3437469"/>
              <a:ext cx="11609" cy="15181"/>
            </a:xfrm>
            <a:custGeom>
              <a:avLst/>
              <a:gdLst/>
              <a:ahLst/>
              <a:cxnLst/>
              <a:rect l="l" t="t" r="r" b="b"/>
              <a:pathLst>
                <a:path w="11609" h="15181">
                  <a:moveTo>
                    <a:pt x="7144" y="0"/>
                  </a:moveTo>
                  <a:lnTo>
                    <a:pt x="11609" y="0"/>
                  </a:lnTo>
                  <a:lnTo>
                    <a:pt x="11609" y="8930"/>
                  </a:lnTo>
                  <a:cubicBezTo>
                    <a:pt x="9525" y="11609"/>
                    <a:pt x="7144" y="13693"/>
                    <a:pt x="4465" y="15181"/>
                  </a:cubicBezTo>
                  <a:cubicBezTo>
                    <a:pt x="2084" y="12800"/>
                    <a:pt x="596" y="10121"/>
                    <a:pt x="0" y="7144"/>
                  </a:cubicBezTo>
                  <a:cubicBezTo>
                    <a:pt x="2977" y="4763"/>
                    <a:pt x="5358" y="2382"/>
                    <a:pt x="71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87" name="Freeform: Shape 3486">
              <a:extLst>
                <a:ext uri="{FF2B5EF4-FFF2-40B4-BE49-F238E27FC236}">
                  <a16:creationId xmlns:a16="http://schemas.microsoft.com/office/drawing/2014/main" id="{1BA1200B-5C2D-440A-BBC5-E8DA84D3D416}"/>
                </a:ext>
              </a:extLst>
            </p:cNvPr>
            <p:cNvSpPr/>
            <p:nvPr/>
          </p:nvSpPr>
          <p:spPr>
            <a:xfrm>
              <a:off x="7219797" y="3438586"/>
              <a:ext cx="11608" cy="7143"/>
            </a:xfrm>
            <a:custGeom>
              <a:avLst/>
              <a:gdLst/>
              <a:ahLst/>
              <a:cxnLst/>
              <a:rect l="l" t="t" r="r" b="b"/>
              <a:pathLst>
                <a:path w="11608" h="7143">
                  <a:moveTo>
                    <a:pt x="4464" y="0"/>
                  </a:moveTo>
                  <a:cubicBezTo>
                    <a:pt x="8334" y="1190"/>
                    <a:pt x="10715" y="3572"/>
                    <a:pt x="11608" y="7143"/>
                  </a:cubicBezTo>
                  <a:lnTo>
                    <a:pt x="0" y="7143"/>
                  </a:lnTo>
                  <a:cubicBezTo>
                    <a:pt x="744" y="4167"/>
                    <a:pt x="2232" y="1786"/>
                    <a:pt x="44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86" name="Freeform: Shape 3485">
              <a:extLst>
                <a:ext uri="{FF2B5EF4-FFF2-40B4-BE49-F238E27FC236}">
                  <a16:creationId xmlns:a16="http://schemas.microsoft.com/office/drawing/2014/main" id="{BC8E6950-2F3C-4D58-A419-398446638DFA}"/>
                </a:ext>
              </a:extLst>
            </p:cNvPr>
            <p:cNvSpPr/>
            <p:nvPr/>
          </p:nvSpPr>
          <p:spPr>
            <a:xfrm>
              <a:off x="8148558" y="3438585"/>
              <a:ext cx="893" cy="1786"/>
            </a:xfrm>
            <a:custGeom>
              <a:avLst/>
              <a:gdLst/>
              <a:ahLst/>
              <a:cxnLst/>
              <a:rect l="l" t="t" r="r" b="b"/>
              <a:pathLst>
                <a:path w="893" h="1786">
                  <a:moveTo>
                    <a:pt x="0" y="0"/>
                  </a:moveTo>
                  <a:lnTo>
                    <a:pt x="893" y="0"/>
                  </a:lnTo>
                  <a:lnTo>
                    <a:pt x="893" y="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85" name="Freeform: Shape 3484">
              <a:extLst>
                <a:ext uri="{FF2B5EF4-FFF2-40B4-BE49-F238E27FC236}">
                  <a16:creationId xmlns:a16="http://schemas.microsoft.com/office/drawing/2014/main" id="{1251078A-E77E-4FAE-A32D-DA7EECC2B661}"/>
                </a:ext>
              </a:extLst>
            </p:cNvPr>
            <p:cNvSpPr/>
            <p:nvPr/>
          </p:nvSpPr>
          <p:spPr>
            <a:xfrm>
              <a:off x="8524721" y="3438586"/>
              <a:ext cx="11609" cy="7143"/>
            </a:xfrm>
            <a:custGeom>
              <a:avLst/>
              <a:gdLst/>
              <a:ahLst/>
              <a:cxnLst/>
              <a:rect l="l" t="t" r="r" b="b"/>
              <a:pathLst>
                <a:path w="11609" h="7143">
                  <a:moveTo>
                    <a:pt x="4465" y="0"/>
                  </a:moveTo>
                  <a:cubicBezTo>
                    <a:pt x="8335" y="1190"/>
                    <a:pt x="10716" y="3572"/>
                    <a:pt x="11609" y="7143"/>
                  </a:cubicBezTo>
                  <a:lnTo>
                    <a:pt x="0" y="7143"/>
                  </a:lnTo>
                  <a:cubicBezTo>
                    <a:pt x="744" y="4167"/>
                    <a:pt x="2233" y="1786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84" name="Freeform: Shape 3483">
              <a:extLst>
                <a:ext uri="{FF2B5EF4-FFF2-40B4-BE49-F238E27FC236}">
                  <a16:creationId xmlns:a16="http://schemas.microsoft.com/office/drawing/2014/main" id="{40C9EC89-EE73-4BC4-914E-36790C786D85}"/>
                </a:ext>
              </a:extLst>
            </p:cNvPr>
            <p:cNvSpPr/>
            <p:nvPr/>
          </p:nvSpPr>
          <p:spPr>
            <a:xfrm>
              <a:off x="8949998" y="3439255"/>
              <a:ext cx="10715" cy="8037"/>
            </a:xfrm>
            <a:custGeom>
              <a:avLst/>
              <a:gdLst/>
              <a:ahLst/>
              <a:cxnLst/>
              <a:rect l="l" t="t" r="r" b="b"/>
              <a:pathLst>
                <a:path w="10715" h="8037">
                  <a:moveTo>
                    <a:pt x="7143" y="0"/>
                  </a:moveTo>
                  <a:lnTo>
                    <a:pt x="10715" y="893"/>
                  </a:lnTo>
                  <a:cubicBezTo>
                    <a:pt x="8632" y="4168"/>
                    <a:pt x="6250" y="6549"/>
                    <a:pt x="3572" y="8037"/>
                  </a:cubicBezTo>
                  <a:cubicBezTo>
                    <a:pt x="1488" y="5953"/>
                    <a:pt x="297" y="3572"/>
                    <a:pt x="0" y="893"/>
                  </a:cubicBezTo>
                  <a:cubicBezTo>
                    <a:pt x="2678" y="745"/>
                    <a:pt x="5060" y="447"/>
                    <a:pt x="71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83" name="Freeform: Shape 3482">
              <a:extLst>
                <a:ext uri="{FF2B5EF4-FFF2-40B4-BE49-F238E27FC236}">
                  <a16:creationId xmlns:a16="http://schemas.microsoft.com/office/drawing/2014/main" id="{621CE0A8-9EF4-44AD-86E0-9BE3E09C2171}"/>
                </a:ext>
              </a:extLst>
            </p:cNvPr>
            <p:cNvSpPr/>
            <p:nvPr/>
          </p:nvSpPr>
          <p:spPr>
            <a:xfrm>
              <a:off x="8036937" y="3440371"/>
              <a:ext cx="4465" cy="8036"/>
            </a:xfrm>
            <a:custGeom>
              <a:avLst/>
              <a:gdLst/>
              <a:ahLst/>
              <a:cxnLst/>
              <a:rect l="l" t="t" r="r" b="b"/>
              <a:pathLst>
                <a:path w="4465" h="8036">
                  <a:moveTo>
                    <a:pt x="0" y="0"/>
                  </a:moveTo>
                  <a:lnTo>
                    <a:pt x="4465" y="0"/>
                  </a:lnTo>
                  <a:lnTo>
                    <a:pt x="4465" y="8036"/>
                  </a:lnTo>
                  <a:cubicBezTo>
                    <a:pt x="2084" y="5655"/>
                    <a:pt x="596" y="297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82" name="Freeform: Shape 3481">
              <a:extLst>
                <a:ext uri="{FF2B5EF4-FFF2-40B4-BE49-F238E27FC236}">
                  <a16:creationId xmlns:a16="http://schemas.microsoft.com/office/drawing/2014/main" id="{13C418EC-2655-4EC6-B285-CC4A76831217}"/>
                </a:ext>
              </a:extLst>
            </p:cNvPr>
            <p:cNvSpPr/>
            <p:nvPr/>
          </p:nvSpPr>
          <p:spPr>
            <a:xfrm>
              <a:off x="7443932" y="3444836"/>
              <a:ext cx="10715" cy="9823"/>
            </a:xfrm>
            <a:custGeom>
              <a:avLst/>
              <a:gdLst/>
              <a:ahLst/>
              <a:cxnLst/>
              <a:rect l="l" t="t" r="r" b="b"/>
              <a:pathLst>
                <a:path w="10715" h="9823">
                  <a:moveTo>
                    <a:pt x="893" y="0"/>
                  </a:moveTo>
                  <a:cubicBezTo>
                    <a:pt x="5506" y="2084"/>
                    <a:pt x="8781" y="5061"/>
                    <a:pt x="10715" y="8930"/>
                  </a:cubicBezTo>
                  <a:lnTo>
                    <a:pt x="893" y="9823"/>
                  </a:ln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81" name="Freeform: Shape 3480">
              <a:extLst>
                <a:ext uri="{FF2B5EF4-FFF2-40B4-BE49-F238E27FC236}">
                  <a16:creationId xmlns:a16="http://schemas.microsoft.com/office/drawing/2014/main" id="{2B7BDC92-D256-4D95-A07F-397DD56A4F01}"/>
                </a:ext>
              </a:extLst>
            </p:cNvPr>
            <p:cNvSpPr/>
            <p:nvPr/>
          </p:nvSpPr>
          <p:spPr>
            <a:xfrm>
              <a:off x="8748856" y="3444836"/>
              <a:ext cx="10716" cy="9823"/>
            </a:xfrm>
            <a:custGeom>
              <a:avLst/>
              <a:gdLst/>
              <a:ahLst/>
              <a:cxnLst/>
              <a:rect l="l" t="t" r="r" b="b"/>
              <a:pathLst>
                <a:path w="10716" h="9823">
                  <a:moveTo>
                    <a:pt x="893" y="0"/>
                  </a:moveTo>
                  <a:cubicBezTo>
                    <a:pt x="5507" y="2084"/>
                    <a:pt x="8781" y="5061"/>
                    <a:pt x="10716" y="8930"/>
                  </a:cubicBezTo>
                  <a:lnTo>
                    <a:pt x="893" y="9823"/>
                  </a:ln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80" name="Freeform: Shape 3479">
              <a:extLst>
                <a:ext uri="{FF2B5EF4-FFF2-40B4-BE49-F238E27FC236}">
                  <a16:creationId xmlns:a16="http://schemas.microsoft.com/office/drawing/2014/main" id="{BE52A394-B0A4-4CC7-8138-36B2095D3201}"/>
                </a:ext>
              </a:extLst>
            </p:cNvPr>
            <p:cNvSpPr/>
            <p:nvPr/>
          </p:nvSpPr>
          <p:spPr>
            <a:xfrm>
              <a:off x="6939181" y="3445506"/>
              <a:ext cx="3572" cy="6251"/>
            </a:xfrm>
            <a:custGeom>
              <a:avLst/>
              <a:gdLst/>
              <a:ahLst/>
              <a:cxnLst/>
              <a:rect l="l" t="t" r="r" b="b"/>
              <a:pathLst>
                <a:path w="3572" h="6251">
                  <a:moveTo>
                    <a:pt x="0" y="0"/>
                  </a:moveTo>
                  <a:lnTo>
                    <a:pt x="3572" y="893"/>
                  </a:lnTo>
                  <a:cubicBezTo>
                    <a:pt x="2828" y="3274"/>
                    <a:pt x="1637" y="5060"/>
                    <a:pt x="0" y="62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79" name="Freeform: Shape 3478">
              <a:extLst>
                <a:ext uri="{FF2B5EF4-FFF2-40B4-BE49-F238E27FC236}">
                  <a16:creationId xmlns:a16="http://schemas.microsoft.com/office/drawing/2014/main" id="{82020436-353B-4EFB-8391-DF21BB3FD833}"/>
                </a:ext>
              </a:extLst>
            </p:cNvPr>
            <p:cNvSpPr/>
            <p:nvPr/>
          </p:nvSpPr>
          <p:spPr>
            <a:xfrm>
              <a:off x="8055690" y="3448407"/>
              <a:ext cx="5358" cy="7144"/>
            </a:xfrm>
            <a:custGeom>
              <a:avLst/>
              <a:gdLst/>
              <a:ahLst/>
              <a:cxnLst/>
              <a:rect l="l" t="t" r="r" b="b"/>
              <a:pathLst>
                <a:path w="5358" h="7144">
                  <a:moveTo>
                    <a:pt x="0" y="0"/>
                  </a:moveTo>
                  <a:cubicBezTo>
                    <a:pt x="3423" y="893"/>
                    <a:pt x="5209" y="2977"/>
                    <a:pt x="5358" y="6251"/>
                  </a:cubicBezTo>
                  <a:lnTo>
                    <a:pt x="0" y="7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78" name="Freeform: Shape 3477">
              <a:extLst>
                <a:ext uri="{FF2B5EF4-FFF2-40B4-BE49-F238E27FC236}">
                  <a16:creationId xmlns:a16="http://schemas.microsoft.com/office/drawing/2014/main" id="{8F6DC0BE-2221-4296-AC87-F86E9BCD8EF2}"/>
                </a:ext>
              </a:extLst>
            </p:cNvPr>
            <p:cNvSpPr/>
            <p:nvPr/>
          </p:nvSpPr>
          <p:spPr>
            <a:xfrm>
              <a:off x="7202830" y="3451086"/>
              <a:ext cx="35719" cy="40184"/>
            </a:xfrm>
            <a:custGeom>
              <a:avLst/>
              <a:gdLst/>
              <a:ahLst/>
              <a:cxnLst/>
              <a:rect l="l" t="t" r="r" b="b"/>
              <a:pathLst>
                <a:path w="35719" h="40184">
                  <a:moveTo>
                    <a:pt x="16967" y="0"/>
                  </a:moveTo>
                  <a:cubicBezTo>
                    <a:pt x="19794" y="744"/>
                    <a:pt x="22176" y="1935"/>
                    <a:pt x="24110" y="3572"/>
                  </a:cubicBezTo>
                  <a:cubicBezTo>
                    <a:pt x="23813" y="6400"/>
                    <a:pt x="22920" y="8781"/>
                    <a:pt x="21431" y="10716"/>
                  </a:cubicBezTo>
                  <a:lnTo>
                    <a:pt x="15181" y="16074"/>
                  </a:lnTo>
                  <a:cubicBezTo>
                    <a:pt x="16520" y="17711"/>
                    <a:pt x="18306" y="18901"/>
                    <a:pt x="20538" y="19646"/>
                  </a:cubicBezTo>
                  <a:lnTo>
                    <a:pt x="29468" y="22324"/>
                  </a:lnTo>
                  <a:cubicBezTo>
                    <a:pt x="31998" y="23962"/>
                    <a:pt x="34082" y="25747"/>
                    <a:pt x="35719" y="27682"/>
                  </a:cubicBezTo>
                  <a:cubicBezTo>
                    <a:pt x="35719" y="30956"/>
                    <a:pt x="35124" y="33635"/>
                    <a:pt x="33933" y="35719"/>
                  </a:cubicBezTo>
                  <a:lnTo>
                    <a:pt x="31254" y="36612"/>
                  </a:lnTo>
                  <a:lnTo>
                    <a:pt x="13395" y="34826"/>
                  </a:lnTo>
                  <a:cubicBezTo>
                    <a:pt x="10269" y="36017"/>
                    <a:pt x="7590" y="37505"/>
                    <a:pt x="5358" y="39291"/>
                  </a:cubicBezTo>
                  <a:lnTo>
                    <a:pt x="893" y="40184"/>
                  </a:lnTo>
                  <a:lnTo>
                    <a:pt x="0" y="11609"/>
                  </a:lnTo>
                  <a:lnTo>
                    <a:pt x="9823" y="10716"/>
                  </a:lnTo>
                  <a:lnTo>
                    <a:pt x="9823" y="14288"/>
                  </a:lnTo>
                  <a:lnTo>
                    <a:pt x="12502" y="8037"/>
                  </a:lnTo>
                  <a:cubicBezTo>
                    <a:pt x="13395" y="5060"/>
                    <a:pt x="14883" y="2381"/>
                    <a:pt x="169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77" name="Freeform: Shape 3476">
              <a:extLst>
                <a:ext uri="{FF2B5EF4-FFF2-40B4-BE49-F238E27FC236}">
                  <a16:creationId xmlns:a16="http://schemas.microsoft.com/office/drawing/2014/main" id="{BC01EF62-DD03-46CD-BB70-DFE86FB0F8B4}"/>
                </a:ext>
              </a:extLst>
            </p:cNvPr>
            <p:cNvSpPr/>
            <p:nvPr/>
          </p:nvSpPr>
          <p:spPr>
            <a:xfrm>
              <a:off x="8507755" y="3451086"/>
              <a:ext cx="35719" cy="40184"/>
            </a:xfrm>
            <a:custGeom>
              <a:avLst/>
              <a:gdLst/>
              <a:ahLst/>
              <a:cxnLst/>
              <a:rect l="l" t="t" r="r" b="b"/>
              <a:pathLst>
                <a:path w="35719" h="40184">
                  <a:moveTo>
                    <a:pt x="16966" y="0"/>
                  </a:moveTo>
                  <a:cubicBezTo>
                    <a:pt x="19794" y="744"/>
                    <a:pt x="22175" y="1935"/>
                    <a:pt x="24110" y="3572"/>
                  </a:cubicBezTo>
                  <a:cubicBezTo>
                    <a:pt x="23812" y="6400"/>
                    <a:pt x="22919" y="8781"/>
                    <a:pt x="21431" y="10716"/>
                  </a:cubicBezTo>
                  <a:lnTo>
                    <a:pt x="15180" y="16074"/>
                  </a:lnTo>
                  <a:cubicBezTo>
                    <a:pt x="16520" y="17711"/>
                    <a:pt x="18306" y="18901"/>
                    <a:pt x="20538" y="19646"/>
                  </a:cubicBezTo>
                  <a:lnTo>
                    <a:pt x="29468" y="22324"/>
                  </a:lnTo>
                  <a:cubicBezTo>
                    <a:pt x="31998" y="23962"/>
                    <a:pt x="34081" y="25747"/>
                    <a:pt x="35719" y="27682"/>
                  </a:cubicBezTo>
                  <a:cubicBezTo>
                    <a:pt x="35719" y="30956"/>
                    <a:pt x="35123" y="33635"/>
                    <a:pt x="33933" y="35719"/>
                  </a:cubicBezTo>
                  <a:lnTo>
                    <a:pt x="31254" y="36612"/>
                  </a:lnTo>
                  <a:lnTo>
                    <a:pt x="13394" y="34826"/>
                  </a:lnTo>
                  <a:cubicBezTo>
                    <a:pt x="10269" y="36017"/>
                    <a:pt x="7590" y="37505"/>
                    <a:pt x="5357" y="39291"/>
                  </a:cubicBezTo>
                  <a:lnTo>
                    <a:pt x="893" y="40184"/>
                  </a:lnTo>
                  <a:lnTo>
                    <a:pt x="0" y="11609"/>
                  </a:lnTo>
                  <a:lnTo>
                    <a:pt x="9823" y="10716"/>
                  </a:lnTo>
                  <a:lnTo>
                    <a:pt x="9823" y="14288"/>
                  </a:lnTo>
                  <a:lnTo>
                    <a:pt x="12501" y="8037"/>
                  </a:lnTo>
                  <a:cubicBezTo>
                    <a:pt x="13394" y="5060"/>
                    <a:pt x="14883" y="2381"/>
                    <a:pt x="1696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76" name="Freeform: Shape 3475">
              <a:extLst>
                <a:ext uri="{FF2B5EF4-FFF2-40B4-BE49-F238E27FC236}">
                  <a16:creationId xmlns:a16="http://schemas.microsoft.com/office/drawing/2014/main" id="{14002E80-CA27-4FD1-89E6-9D751852451F}"/>
                </a:ext>
              </a:extLst>
            </p:cNvPr>
            <p:cNvSpPr/>
            <p:nvPr/>
          </p:nvSpPr>
          <p:spPr>
            <a:xfrm>
              <a:off x="7243907" y="3451979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893" y="0"/>
                  </a:moveTo>
                  <a:lnTo>
                    <a:pt x="3572" y="0"/>
                  </a:lnTo>
                  <a:lnTo>
                    <a:pt x="2679" y="5358"/>
                  </a:lnTo>
                  <a:lnTo>
                    <a:pt x="893" y="4465"/>
                  </a:lnTo>
                  <a:lnTo>
                    <a:pt x="0" y="178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75" name="Freeform: Shape 3474">
              <a:extLst>
                <a:ext uri="{FF2B5EF4-FFF2-40B4-BE49-F238E27FC236}">
                  <a16:creationId xmlns:a16="http://schemas.microsoft.com/office/drawing/2014/main" id="{85AA53A1-D9C9-41E5-A4B1-7E1827A5EB94}"/>
                </a:ext>
              </a:extLst>
            </p:cNvPr>
            <p:cNvSpPr/>
            <p:nvPr/>
          </p:nvSpPr>
          <p:spPr>
            <a:xfrm>
              <a:off x="8548831" y="3451979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893" y="0"/>
                  </a:moveTo>
                  <a:lnTo>
                    <a:pt x="3572" y="0"/>
                  </a:lnTo>
                  <a:lnTo>
                    <a:pt x="2679" y="5358"/>
                  </a:lnTo>
                  <a:lnTo>
                    <a:pt x="893" y="4465"/>
                  </a:lnTo>
                  <a:lnTo>
                    <a:pt x="0" y="178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74" name="Freeform: Shape 3473">
              <a:extLst>
                <a:ext uri="{FF2B5EF4-FFF2-40B4-BE49-F238E27FC236}">
                  <a16:creationId xmlns:a16="http://schemas.microsoft.com/office/drawing/2014/main" id="{714DA5D9-BFFF-4749-965B-CE8486DBADDA}"/>
                </a:ext>
              </a:extLst>
            </p:cNvPr>
            <p:cNvSpPr/>
            <p:nvPr/>
          </p:nvSpPr>
          <p:spPr>
            <a:xfrm>
              <a:off x="7469828" y="3453249"/>
              <a:ext cx="13394" cy="16591"/>
            </a:xfrm>
            <a:custGeom>
              <a:avLst/>
              <a:gdLst/>
              <a:ahLst/>
              <a:cxnLst/>
              <a:rect l="l" t="t" r="r" b="b"/>
              <a:pathLst>
                <a:path w="13394" h="16591">
                  <a:moveTo>
                    <a:pt x="10245" y="0"/>
                  </a:moveTo>
                  <a:lnTo>
                    <a:pt x="11831" y="740"/>
                  </a:lnTo>
                  <a:lnTo>
                    <a:pt x="13394" y="2303"/>
                  </a:lnTo>
                  <a:lnTo>
                    <a:pt x="11608" y="10340"/>
                  </a:lnTo>
                  <a:cubicBezTo>
                    <a:pt x="9227" y="13763"/>
                    <a:pt x="6251" y="15846"/>
                    <a:pt x="2679" y="16591"/>
                  </a:cubicBezTo>
                  <a:lnTo>
                    <a:pt x="0" y="9447"/>
                  </a:lnTo>
                  <a:cubicBezTo>
                    <a:pt x="297" y="8256"/>
                    <a:pt x="893" y="7363"/>
                    <a:pt x="1786" y="6768"/>
                  </a:cubicBezTo>
                  <a:lnTo>
                    <a:pt x="1024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73" name="Freeform: Shape 3472">
              <a:extLst>
                <a:ext uri="{FF2B5EF4-FFF2-40B4-BE49-F238E27FC236}">
                  <a16:creationId xmlns:a16="http://schemas.microsoft.com/office/drawing/2014/main" id="{A43DFE61-C71F-4789-9133-87A84D1BC0D8}"/>
                </a:ext>
              </a:extLst>
            </p:cNvPr>
            <p:cNvSpPr/>
            <p:nvPr/>
          </p:nvSpPr>
          <p:spPr>
            <a:xfrm>
              <a:off x="8774752" y="3453249"/>
              <a:ext cx="13395" cy="16591"/>
            </a:xfrm>
            <a:custGeom>
              <a:avLst/>
              <a:gdLst/>
              <a:ahLst/>
              <a:cxnLst/>
              <a:rect l="l" t="t" r="r" b="b"/>
              <a:pathLst>
                <a:path w="13395" h="16591">
                  <a:moveTo>
                    <a:pt x="10246" y="0"/>
                  </a:moveTo>
                  <a:lnTo>
                    <a:pt x="11832" y="740"/>
                  </a:lnTo>
                  <a:lnTo>
                    <a:pt x="13395" y="2303"/>
                  </a:lnTo>
                  <a:lnTo>
                    <a:pt x="11609" y="10340"/>
                  </a:lnTo>
                  <a:cubicBezTo>
                    <a:pt x="9228" y="13763"/>
                    <a:pt x="6251" y="15846"/>
                    <a:pt x="2679" y="16591"/>
                  </a:cubicBezTo>
                  <a:lnTo>
                    <a:pt x="0" y="9447"/>
                  </a:lnTo>
                  <a:cubicBezTo>
                    <a:pt x="298" y="8256"/>
                    <a:pt x="894" y="7363"/>
                    <a:pt x="1786" y="6768"/>
                  </a:cubicBezTo>
                  <a:lnTo>
                    <a:pt x="1024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72" name="Freeform: Shape 3471">
              <a:extLst>
                <a:ext uri="{FF2B5EF4-FFF2-40B4-BE49-F238E27FC236}">
                  <a16:creationId xmlns:a16="http://schemas.microsoft.com/office/drawing/2014/main" id="{B2A7A85C-1A41-412F-AC0D-EDEB4E82062C}"/>
                </a:ext>
              </a:extLst>
            </p:cNvPr>
            <p:cNvSpPr/>
            <p:nvPr/>
          </p:nvSpPr>
          <p:spPr>
            <a:xfrm>
              <a:off x="9302720" y="3453543"/>
              <a:ext cx="7144" cy="16073"/>
            </a:xfrm>
            <a:custGeom>
              <a:avLst/>
              <a:gdLst/>
              <a:ahLst/>
              <a:cxnLst/>
              <a:rect l="l" t="t" r="r" b="b"/>
              <a:pathLst>
                <a:path w="7144" h="16073">
                  <a:moveTo>
                    <a:pt x="1786" y="0"/>
                  </a:moveTo>
                  <a:lnTo>
                    <a:pt x="6251" y="0"/>
                  </a:lnTo>
                  <a:lnTo>
                    <a:pt x="7144" y="13394"/>
                  </a:lnTo>
                  <a:lnTo>
                    <a:pt x="6251" y="16073"/>
                  </a:lnTo>
                  <a:cubicBezTo>
                    <a:pt x="2679" y="15478"/>
                    <a:pt x="893" y="13394"/>
                    <a:pt x="893" y="9823"/>
                  </a:cubicBezTo>
                  <a:lnTo>
                    <a:pt x="0" y="7144"/>
                  </a:lnTo>
                  <a:cubicBezTo>
                    <a:pt x="298" y="4465"/>
                    <a:pt x="893" y="2083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71" name="Freeform: Shape 3470">
              <a:extLst>
                <a:ext uri="{FF2B5EF4-FFF2-40B4-BE49-F238E27FC236}">
                  <a16:creationId xmlns:a16="http://schemas.microsoft.com/office/drawing/2014/main" id="{5A09E9FC-07D6-4A79-A4B8-F9D71DC232DD}"/>
                </a:ext>
              </a:extLst>
            </p:cNvPr>
            <p:cNvSpPr/>
            <p:nvPr/>
          </p:nvSpPr>
          <p:spPr>
            <a:xfrm>
              <a:off x="8089623" y="3454659"/>
              <a:ext cx="6250" cy="8037"/>
            </a:xfrm>
            <a:custGeom>
              <a:avLst/>
              <a:gdLst/>
              <a:ahLst/>
              <a:cxnLst/>
              <a:rect l="l" t="t" r="r" b="b"/>
              <a:pathLst>
                <a:path w="6250" h="8037">
                  <a:moveTo>
                    <a:pt x="6250" y="0"/>
                  </a:moveTo>
                  <a:cubicBezTo>
                    <a:pt x="6101" y="3125"/>
                    <a:pt x="4911" y="5507"/>
                    <a:pt x="2678" y="7144"/>
                  </a:cubicBezTo>
                  <a:lnTo>
                    <a:pt x="0" y="8037"/>
                  </a:lnTo>
                  <a:cubicBezTo>
                    <a:pt x="744" y="4018"/>
                    <a:pt x="2827" y="1340"/>
                    <a:pt x="62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70" name="Freeform: Shape 3469">
              <a:extLst>
                <a:ext uri="{FF2B5EF4-FFF2-40B4-BE49-F238E27FC236}">
                  <a16:creationId xmlns:a16="http://schemas.microsoft.com/office/drawing/2014/main" id="{35576378-845A-4641-8ED7-CA80275E0041}"/>
                </a:ext>
              </a:extLst>
            </p:cNvPr>
            <p:cNvSpPr/>
            <p:nvPr/>
          </p:nvSpPr>
          <p:spPr>
            <a:xfrm>
              <a:off x="9042866" y="3455328"/>
              <a:ext cx="11609" cy="7144"/>
            </a:xfrm>
            <a:custGeom>
              <a:avLst/>
              <a:gdLst/>
              <a:ahLst/>
              <a:cxnLst/>
              <a:rect l="l" t="t" r="r" b="b"/>
              <a:pathLst>
                <a:path w="11609" h="7144">
                  <a:moveTo>
                    <a:pt x="1786" y="0"/>
                  </a:moveTo>
                  <a:lnTo>
                    <a:pt x="11609" y="893"/>
                  </a:lnTo>
                  <a:cubicBezTo>
                    <a:pt x="11014" y="2679"/>
                    <a:pt x="10120" y="4167"/>
                    <a:pt x="8930" y="5358"/>
                  </a:cubicBezTo>
                  <a:lnTo>
                    <a:pt x="0" y="7144"/>
                  </a:lnTo>
                  <a:cubicBezTo>
                    <a:pt x="298" y="4465"/>
                    <a:pt x="893" y="2083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69" name="Freeform: Shape 3468">
              <a:extLst>
                <a:ext uri="{FF2B5EF4-FFF2-40B4-BE49-F238E27FC236}">
                  <a16:creationId xmlns:a16="http://schemas.microsoft.com/office/drawing/2014/main" id="{3B9833FF-B9CE-4380-BC6C-3E898A80A87E}"/>
                </a:ext>
              </a:extLst>
            </p:cNvPr>
            <p:cNvSpPr/>
            <p:nvPr/>
          </p:nvSpPr>
          <p:spPr>
            <a:xfrm>
              <a:off x="8195886" y="3455551"/>
              <a:ext cx="7143" cy="12502"/>
            </a:xfrm>
            <a:custGeom>
              <a:avLst/>
              <a:gdLst/>
              <a:ahLst/>
              <a:cxnLst/>
              <a:rect l="l" t="t" r="r" b="b"/>
              <a:pathLst>
                <a:path w="7143" h="12502">
                  <a:moveTo>
                    <a:pt x="0" y="0"/>
                  </a:moveTo>
                  <a:lnTo>
                    <a:pt x="6251" y="1786"/>
                  </a:lnTo>
                  <a:lnTo>
                    <a:pt x="7143" y="3572"/>
                  </a:lnTo>
                  <a:lnTo>
                    <a:pt x="6251" y="10716"/>
                  </a:lnTo>
                  <a:lnTo>
                    <a:pt x="1786" y="12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68" name="Freeform: Shape 3467">
              <a:extLst>
                <a:ext uri="{FF2B5EF4-FFF2-40B4-BE49-F238E27FC236}">
                  <a16:creationId xmlns:a16="http://schemas.microsoft.com/office/drawing/2014/main" id="{E18BDCD0-4920-41D0-B8C4-6DED8D38D681}"/>
                </a:ext>
              </a:extLst>
            </p:cNvPr>
            <p:cNvSpPr/>
            <p:nvPr/>
          </p:nvSpPr>
          <p:spPr>
            <a:xfrm>
              <a:off x="6984723" y="3456222"/>
              <a:ext cx="1785" cy="2679"/>
            </a:xfrm>
            <a:custGeom>
              <a:avLst/>
              <a:gdLst/>
              <a:ahLst/>
              <a:cxnLst/>
              <a:rect l="l" t="t" r="r" b="b"/>
              <a:pathLst>
                <a:path w="1785" h="2679">
                  <a:moveTo>
                    <a:pt x="0" y="0"/>
                  </a:moveTo>
                  <a:lnTo>
                    <a:pt x="1785" y="0"/>
                  </a:lnTo>
                  <a:lnTo>
                    <a:pt x="893" y="2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67" name="Freeform: Shape 3466">
              <a:extLst>
                <a:ext uri="{FF2B5EF4-FFF2-40B4-BE49-F238E27FC236}">
                  <a16:creationId xmlns:a16="http://schemas.microsoft.com/office/drawing/2014/main" id="{542C795E-61AF-48A4-A234-3C99443FD574}"/>
                </a:ext>
              </a:extLst>
            </p:cNvPr>
            <p:cNvSpPr/>
            <p:nvPr/>
          </p:nvSpPr>
          <p:spPr>
            <a:xfrm>
              <a:off x="6919536" y="3457114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893" y="0"/>
                  </a:moveTo>
                  <a:cubicBezTo>
                    <a:pt x="2232" y="1637"/>
                    <a:pt x="3125" y="3125"/>
                    <a:pt x="3572" y="4465"/>
                  </a:cubicBez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66" name="Freeform: Shape 3465">
              <a:extLst>
                <a:ext uri="{FF2B5EF4-FFF2-40B4-BE49-F238E27FC236}">
                  <a16:creationId xmlns:a16="http://schemas.microsoft.com/office/drawing/2014/main" id="{363E5238-59A8-4B48-B13D-AB5730AB619E}"/>
                </a:ext>
              </a:extLst>
            </p:cNvPr>
            <p:cNvSpPr/>
            <p:nvPr/>
          </p:nvSpPr>
          <p:spPr>
            <a:xfrm>
              <a:off x="6956148" y="3458007"/>
              <a:ext cx="12501" cy="6250"/>
            </a:xfrm>
            <a:custGeom>
              <a:avLst/>
              <a:gdLst/>
              <a:ahLst/>
              <a:cxnLst/>
              <a:rect l="l" t="t" r="r" b="b"/>
              <a:pathLst>
                <a:path w="12501" h="6250">
                  <a:moveTo>
                    <a:pt x="0" y="0"/>
                  </a:moveTo>
                  <a:lnTo>
                    <a:pt x="12501" y="0"/>
                  </a:lnTo>
                  <a:lnTo>
                    <a:pt x="10715" y="6250"/>
                  </a:lnTo>
                  <a:cubicBezTo>
                    <a:pt x="5506" y="6250"/>
                    <a:pt x="1934" y="416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65" name="Freeform: Shape 3464">
              <a:extLst>
                <a:ext uri="{FF2B5EF4-FFF2-40B4-BE49-F238E27FC236}">
                  <a16:creationId xmlns:a16="http://schemas.microsoft.com/office/drawing/2014/main" id="{99C30531-F8DB-4F6D-BBDE-F29CE8D78C7B}"/>
                </a:ext>
              </a:extLst>
            </p:cNvPr>
            <p:cNvSpPr/>
            <p:nvPr/>
          </p:nvSpPr>
          <p:spPr>
            <a:xfrm>
              <a:off x="9073227" y="3459793"/>
              <a:ext cx="4465" cy="6250"/>
            </a:xfrm>
            <a:custGeom>
              <a:avLst/>
              <a:gdLst/>
              <a:ahLst/>
              <a:cxnLst/>
              <a:rect l="l" t="t" r="r" b="b"/>
              <a:pathLst>
                <a:path w="4465" h="6250">
                  <a:moveTo>
                    <a:pt x="0" y="0"/>
                  </a:moveTo>
                  <a:lnTo>
                    <a:pt x="4465" y="0"/>
                  </a:lnTo>
                  <a:lnTo>
                    <a:pt x="3572" y="5357"/>
                  </a:lnTo>
                  <a:lnTo>
                    <a:pt x="0" y="6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64" name="Freeform: Shape 3463">
              <a:extLst>
                <a:ext uri="{FF2B5EF4-FFF2-40B4-BE49-F238E27FC236}">
                  <a16:creationId xmlns:a16="http://schemas.microsoft.com/office/drawing/2014/main" id="{643FDCE9-9C41-4BF1-BCC1-174ABE757FA7}"/>
                </a:ext>
              </a:extLst>
            </p:cNvPr>
            <p:cNvSpPr/>
            <p:nvPr/>
          </p:nvSpPr>
          <p:spPr>
            <a:xfrm>
              <a:off x="7450182" y="3462695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1786" y="0"/>
                  </a:moveTo>
                  <a:cubicBezTo>
                    <a:pt x="2828" y="1488"/>
                    <a:pt x="3424" y="2976"/>
                    <a:pt x="3572" y="4465"/>
                  </a:cubicBez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63" name="Freeform: Shape 3462">
              <a:extLst>
                <a:ext uri="{FF2B5EF4-FFF2-40B4-BE49-F238E27FC236}">
                  <a16:creationId xmlns:a16="http://schemas.microsoft.com/office/drawing/2014/main" id="{E3457889-AE33-46AD-A314-88D1AC5384AB}"/>
                </a:ext>
              </a:extLst>
            </p:cNvPr>
            <p:cNvSpPr/>
            <p:nvPr/>
          </p:nvSpPr>
          <p:spPr>
            <a:xfrm>
              <a:off x="8755107" y="3462695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1786" y="0"/>
                  </a:moveTo>
                  <a:cubicBezTo>
                    <a:pt x="2828" y="1488"/>
                    <a:pt x="3423" y="2976"/>
                    <a:pt x="3572" y="4465"/>
                  </a:cubicBez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62" name="Freeform: Shape 3461">
              <a:extLst>
                <a:ext uri="{FF2B5EF4-FFF2-40B4-BE49-F238E27FC236}">
                  <a16:creationId xmlns:a16="http://schemas.microsoft.com/office/drawing/2014/main" id="{A63026DA-6151-48F9-9EA1-FB2246DCC58C}"/>
                </a:ext>
              </a:extLst>
            </p:cNvPr>
            <p:cNvSpPr/>
            <p:nvPr/>
          </p:nvSpPr>
          <p:spPr>
            <a:xfrm>
              <a:off x="8953570" y="3464258"/>
              <a:ext cx="23216" cy="37505"/>
            </a:xfrm>
            <a:custGeom>
              <a:avLst/>
              <a:gdLst/>
              <a:ahLst/>
              <a:cxnLst/>
              <a:rect l="l" t="t" r="r" b="b"/>
              <a:pathLst>
                <a:path w="23216" h="37505">
                  <a:moveTo>
                    <a:pt x="13394" y="0"/>
                  </a:moveTo>
                  <a:cubicBezTo>
                    <a:pt x="16817" y="2679"/>
                    <a:pt x="18603" y="5954"/>
                    <a:pt x="18752" y="9823"/>
                  </a:cubicBezTo>
                  <a:lnTo>
                    <a:pt x="23216" y="25004"/>
                  </a:lnTo>
                  <a:lnTo>
                    <a:pt x="22324" y="36612"/>
                  </a:lnTo>
                  <a:cubicBezTo>
                    <a:pt x="19496" y="36761"/>
                    <a:pt x="17115" y="37059"/>
                    <a:pt x="15180" y="37505"/>
                  </a:cubicBezTo>
                  <a:lnTo>
                    <a:pt x="14287" y="30361"/>
                  </a:lnTo>
                  <a:cubicBezTo>
                    <a:pt x="13394" y="26045"/>
                    <a:pt x="11310" y="22771"/>
                    <a:pt x="8036" y="20539"/>
                  </a:cubicBezTo>
                  <a:lnTo>
                    <a:pt x="0" y="17860"/>
                  </a:lnTo>
                  <a:lnTo>
                    <a:pt x="11608" y="13395"/>
                  </a:lnTo>
                  <a:lnTo>
                    <a:pt x="1339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61" name="Freeform: Shape 3460">
              <a:extLst>
                <a:ext uri="{FF2B5EF4-FFF2-40B4-BE49-F238E27FC236}">
                  <a16:creationId xmlns:a16="http://schemas.microsoft.com/office/drawing/2014/main" id="{A4D89F90-F9EC-4900-8FC6-FC1A9E01DD43}"/>
                </a:ext>
              </a:extLst>
            </p:cNvPr>
            <p:cNvSpPr/>
            <p:nvPr/>
          </p:nvSpPr>
          <p:spPr>
            <a:xfrm>
              <a:off x="8949104" y="3465151"/>
              <a:ext cx="9823" cy="8037"/>
            </a:xfrm>
            <a:custGeom>
              <a:avLst/>
              <a:gdLst/>
              <a:ahLst/>
              <a:cxnLst/>
              <a:rect l="l" t="t" r="r" b="b"/>
              <a:pathLst>
                <a:path w="9823" h="8037">
                  <a:moveTo>
                    <a:pt x="894" y="0"/>
                  </a:moveTo>
                  <a:cubicBezTo>
                    <a:pt x="5358" y="1489"/>
                    <a:pt x="8335" y="4168"/>
                    <a:pt x="9823" y="8037"/>
                  </a:cubicBezTo>
                  <a:lnTo>
                    <a:pt x="0" y="7144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60" name="Freeform: Shape 3459">
              <a:extLst>
                <a:ext uri="{FF2B5EF4-FFF2-40B4-BE49-F238E27FC236}">
                  <a16:creationId xmlns:a16="http://schemas.microsoft.com/office/drawing/2014/main" id="{12A82352-F8F2-4B10-A3C8-5F2C0E05925E}"/>
                </a:ext>
              </a:extLst>
            </p:cNvPr>
            <p:cNvSpPr/>
            <p:nvPr/>
          </p:nvSpPr>
          <p:spPr>
            <a:xfrm>
              <a:off x="7242121" y="3467160"/>
              <a:ext cx="13394" cy="8036"/>
            </a:xfrm>
            <a:custGeom>
              <a:avLst/>
              <a:gdLst/>
              <a:ahLst/>
              <a:cxnLst/>
              <a:rect l="l" t="t" r="r" b="b"/>
              <a:pathLst>
                <a:path w="13394" h="8036">
                  <a:moveTo>
                    <a:pt x="0" y="0"/>
                  </a:moveTo>
                  <a:lnTo>
                    <a:pt x="12501" y="0"/>
                  </a:lnTo>
                  <a:lnTo>
                    <a:pt x="13394" y="1786"/>
                  </a:lnTo>
                  <a:lnTo>
                    <a:pt x="12501" y="6250"/>
                  </a:lnTo>
                  <a:cubicBezTo>
                    <a:pt x="10269" y="7292"/>
                    <a:pt x="8185" y="7888"/>
                    <a:pt x="6251" y="80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59" name="Freeform: Shape 3458">
              <a:extLst>
                <a:ext uri="{FF2B5EF4-FFF2-40B4-BE49-F238E27FC236}">
                  <a16:creationId xmlns:a16="http://schemas.microsoft.com/office/drawing/2014/main" id="{8B3E968F-2E6E-476C-A2F4-126A65E7B70B}"/>
                </a:ext>
              </a:extLst>
            </p:cNvPr>
            <p:cNvSpPr/>
            <p:nvPr/>
          </p:nvSpPr>
          <p:spPr>
            <a:xfrm>
              <a:off x="8547046" y="3467160"/>
              <a:ext cx="13394" cy="8036"/>
            </a:xfrm>
            <a:custGeom>
              <a:avLst/>
              <a:gdLst/>
              <a:ahLst/>
              <a:cxnLst/>
              <a:rect l="l" t="t" r="r" b="b"/>
              <a:pathLst>
                <a:path w="13394" h="8036">
                  <a:moveTo>
                    <a:pt x="0" y="0"/>
                  </a:moveTo>
                  <a:lnTo>
                    <a:pt x="12501" y="0"/>
                  </a:lnTo>
                  <a:lnTo>
                    <a:pt x="13394" y="1786"/>
                  </a:lnTo>
                  <a:lnTo>
                    <a:pt x="12501" y="6250"/>
                  </a:lnTo>
                  <a:cubicBezTo>
                    <a:pt x="10268" y="7292"/>
                    <a:pt x="8185" y="7888"/>
                    <a:pt x="6250" y="80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58" name="Freeform: Shape 3457">
              <a:extLst>
                <a:ext uri="{FF2B5EF4-FFF2-40B4-BE49-F238E27FC236}">
                  <a16:creationId xmlns:a16="http://schemas.microsoft.com/office/drawing/2014/main" id="{42A12A32-F99C-4168-8F27-336FA68B7902}"/>
                </a:ext>
              </a:extLst>
            </p:cNvPr>
            <p:cNvSpPr/>
            <p:nvPr/>
          </p:nvSpPr>
          <p:spPr>
            <a:xfrm>
              <a:off x="8007469" y="3468054"/>
              <a:ext cx="17860" cy="19645"/>
            </a:xfrm>
            <a:custGeom>
              <a:avLst/>
              <a:gdLst/>
              <a:ahLst/>
              <a:cxnLst/>
              <a:rect l="l" t="t" r="r" b="b"/>
              <a:pathLst>
                <a:path w="17860" h="19645">
                  <a:moveTo>
                    <a:pt x="0" y="0"/>
                  </a:moveTo>
                  <a:cubicBezTo>
                    <a:pt x="4019" y="2827"/>
                    <a:pt x="7293" y="5804"/>
                    <a:pt x="9823" y="8929"/>
                  </a:cubicBezTo>
                  <a:cubicBezTo>
                    <a:pt x="13097" y="12501"/>
                    <a:pt x="15776" y="16073"/>
                    <a:pt x="17860" y="19645"/>
                  </a:cubicBezTo>
                  <a:cubicBezTo>
                    <a:pt x="12353" y="19050"/>
                    <a:pt x="7591" y="17561"/>
                    <a:pt x="3572" y="15180"/>
                  </a:cubicBezTo>
                  <a:cubicBezTo>
                    <a:pt x="1637" y="9822"/>
                    <a:pt x="447" y="476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57" name="Freeform: Shape 3456">
              <a:extLst>
                <a:ext uri="{FF2B5EF4-FFF2-40B4-BE49-F238E27FC236}">
                  <a16:creationId xmlns:a16="http://schemas.microsoft.com/office/drawing/2014/main" id="{404726CA-F277-4DDA-9BE1-BFA49CA0B15C}"/>
                </a:ext>
              </a:extLst>
            </p:cNvPr>
            <p:cNvSpPr/>
            <p:nvPr/>
          </p:nvSpPr>
          <p:spPr>
            <a:xfrm>
              <a:off x="8058369" y="3468054"/>
              <a:ext cx="2679" cy="7143"/>
            </a:xfrm>
            <a:custGeom>
              <a:avLst/>
              <a:gdLst/>
              <a:ahLst/>
              <a:cxnLst/>
              <a:rect l="l" t="t" r="r" b="b"/>
              <a:pathLst>
                <a:path w="2679" h="7143">
                  <a:moveTo>
                    <a:pt x="893" y="0"/>
                  </a:moveTo>
                  <a:lnTo>
                    <a:pt x="2679" y="893"/>
                  </a:lnTo>
                  <a:lnTo>
                    <a:pt x="2679" y="5357"/>
                  </a:lnTo>
                  <a:lnTo>
                    <a:pt x="0" y="7143"/>
                  </a:lnTo>
                  <a:cubicBezTo>
                    <a:pt x="148" y="4464"/>
                    <a:pt x="446" y="2083"/>
                    <a:pt x="89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56" name="Freeform: Shape 3455">
              <a:extLst>
                <a:ext uri="{FF2B5EF4-FFF2-40B4-BE49-F238E27FC236}">
                  <a16:creationId xmlns:a16="http://schemas.microsoft.com/office/drawing/2014/main" id="{A5D4C7BB-5460-40CC-87F7-B15D53358341}"/>
                </a:ext>
              </a:extLst>
            </p:cNvPr>
            <p:cNvSpPr/>
            <p:nvPr/>
          </p:nvSpPr>
          <p:spPr>
            <a:xfrm>
              <a:off x="8935710" y="3468723"/>
              <a:ext cx="7144" cy="8037"/>
            </a:xfrm>
            <a:custGeom>
              <a:avLst/>
              <a:gdLst/>
              <a:ahLst/>
              <a:cxnLst/>
              <a:rect l="l" t="t" r="r" b="b"/>
              <a:pathLst>
                <a:path w="7144" h="8037">
                  <a:moveTo>
                    <a:pt x="0" y="0"/>
                  </a:moveTo>
                  <a:lnTo>
                    <a:pt x="7144" y="5358"/>
                  </a:ln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55" name="Freeform: Shape 3454">
              <a:extLst>
                <a:ext uri="{FF2B5EF4-FFF2-40B4-BE49-F238E27FC236}">
                  <a16:creationId xmlns:a16="http://schemas.microsoft.com/office/drawing/2014/main" id="{EBF555E1-5A6F-432D-84D0-EBC2EAB6688B}"/>
                </a:ext>
              </a:extLst>
            </p:cNvPr>
            <p:cNvSpPr/>
            <p:nvPr/>
          </p:nvSpPr>
          <p:spPr>
            <a:xfrm>
              <a:off x="8025329" y="3469840"/>
              <a:ext cx="5358" cy="7143"/>
            </a:xfrm>
            <a:custGeom>
              <a:avLst/>
              <a:gdLst/>
              <a:ahLst/>
              <a:cxnLst/>
              <a:rect l="l" t="t" r="r" b="b"/>
              <a:pathLst>
                <a:path w="5358" h="7143">
                  <a:moveTo>
                    <a:pt x="3572" y="0"/>
                  </a:moveTo>
                  <a:cubicBezTo>
                    <a:pt x="4613" y="1785"/>
                    <a:pt x="5209" y="3571"/>
                    <a:pt x="5358" y="5357"/>
                  </a:cubicBezTo>
                  <a:lnTo>
                    <a:pt x="2679" y="7143"/>
                  </a:lnTo>
                  <a:lnTo>
                    <a:pt x="0" y="893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54" name="Freeform: Shape 3453">
              <a:extLst>
                <a:ext uri="{FF2B5EF4-FFF2-40B4-BE49-F238E27FC236}">
                  <a16:creationId xmlns:a16="http://schemas.microsoft.com/office/drawing/2014/main" id="{2946D272-5332-494D-93B4-CC4D414D035C}"/>
                </a:ext>
              </a:extLst>
            </p:cNvPr>
            <p:cNvSpPr/>
            <p:nvPr/>
          </p:nvSpPr>
          <p:spPr>
            <a:xfrm>
              <a:off x="7465363" y="3474304"/>
              <a:ext cx="12501" cy="8037"/>
            </a:xfrm>
            <a:custGeom>
              <a:avLst/>
              <a:gdLst/>
              <a:ahLst/>
              <a:cxnLst/>
              <a:rect l="l" t="t" r="r" b="b"/>
              <a:pathLst>
                <a:path w="12501" h="8037">
                  <a:moveTo>
                    <a:pt x="0" y="0"/>
                  </a:moveTo>
                  <a:lnTo>
                    <a:pt x="11609" y="893"/>
                  </a:lnTo>
                  <a:lnTo>
                    <a:pt x="12501" y="1786"/>
                  </a:lnTo>
                  <a:lnTo>
                    <a:pt x="11609" y="6251"/>
                  </a:lnTo>
                  <a:lnTo>
                    <a:pt x="8037" y="8037"/>
                  </a:ln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53" name="Freeform: Shape 3452">
              <a:extLst>
                <a:ext uri="{FF2B5EF4-FFF2-40B4-BE49-F238E27FC236}">
                  <a16:creationId xmlns:a16="http://schemas.microsoft.com/office/drawing/2014/main" id="{EE3872A4-D68D-4E6E-97B2-B6C21671CE85}"/>
                </a:ext>
              </a:extLst>
            </p:cNvPr>
            <p:cNvSpPr/>
            <p:nvPr/>
          </p:nvSpPr>
          <p:spPr>
            <a:xfrm>
              <a:off x="8770288" y="3474304"/>
              <a:ext cx="12501" cy="8037"/>
            </a:xfrm>
            <a:custGeom>
              <a:avLst/>
              <a:gdLst/>
              <a:ahLst/>
              <a:cxnLst/>
              <a:rect l="l" t="t" r="r" b="b"/>
              <a:pathLst>
                <a:path w="12501" h="8037">
                  <a:moveTo>
                    <a:pt x="0" y="0"/>
                  </a:moveTo>
                  <a:lnTo>
                    <a:pt x="11608" y="893"/>
                  </a:lnTo>
                  <a:lnTo>
                    <a:pt x="12501" y="1786"/>
                  </a:lnTo>
                  <a:lnTo>
                    <a:pt x="11608" y="6251"/>
                  </a:lnTo>
                  <a:lnTo>
                    <a:pt x="8036" y="8037"/>
                  </a:ln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52" name="Freeform: Shape 3451">
              <a:extLst>
                <a:ext uri="{FF2B5EF4-FFF2-40B4-BE49-F238E27FC236}">
                  <a16:creationId xmlns:a16="http://schemas.microsoft.com/office/drawing/2014/main" id="{FE11A8A5-3912-40DA-8416-3FD5DC1F9470}"/>
                </a:ext>
              </a:extLst>
            </p:cNvPr>
            <p:cNvSpPr/>
            <p:nvPr/>
          </p:nvSpPr>
          <p:spPr>
            <a:xfrm>
              <a:off x="9225032" y="3474974"/>
              <a:ext cx="16966" cy="26789"/>
            </a:xfrm>
            <a:custGeom>
              <a:avLst/>
              <a:gdLst/>
              <a:ahLst/>
              <a:cxnLst/>
              <a:rect l="l" t="t" r="r" b="b"/>
              <a:pathLst>
                <a:path w="16966" h="26789">
                  <a:moveTo>
                    <a:pt x="1786" y="0"/>
                  </a:moveTo>
                  <a:lnTo>
                    <a:pt x="15180" y="0"/>
                  </a:lnTo>
                  <a:lnTo>
                    <a:pt x="16073" y="7144"/>
                  </a:lnTo>
                  <a:lnTo>
                    <a:pt x="16966" y="10716"/>
                  </a:lnTo>
                  <a:cubicBezTo>
                    <a:pt x="16818" y="16818"/>
                    <a:pt x="16222" y="22176"/>
                    <a:pt x="15180" y="26789"/>
                  </a:cubicBezTo>
                  <a:cubicBezTo>
                    <a:pt x="13246" y="20836"/>
                    <a:pt x="11162" y="15776"/>
                    <a:pt x="8930" y="11609"/>
                  </a:cubicBezTo>
                  <a:lnTo>
                    <a:pt x="0" y="982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51" name="Freeform: Shape 3450">
              <a:extLst>
                <a:ext uri="{FF2B5EF4-FFF2-40B4-BE49-F238E27FC236}">
                  <a16:creationId xmlns:a16="http://schemas.microsoft.com/office/drawing/2014/main" id="{A7011843-64E4-4B77-A04C-B225A82B7B9F}"/>
                </a:ext>
              </a:extLst>
            </p:cNvPr>
            <p:cNvSpPr/>
            <p:nvPr/>
          </p:nvSpPr>
          <p:spPr>
            <a:xfrm>
              <a:off x="7432323" y="3475196"/>
              <a:ext cx="3572" cy="3572"/>
            </a:xfrm>
            <a:custGeom>
              <a:avLst/>
              <a:gdLst/>
              <a:ahLst/>
              <a:cxnLst/>
              <a:rect l="l" t="t" r="r" b="b"/>
              <a:pathLst>
                <a:path w="3572" h="3572">
                  <a:moveTo>
                    <a:pt x="0" y="0"/>
                  </a:moveTo>
                  <a:lnTo>
                    <a:pt x="3572" y="1786"/>
                  </a:lnTo>
                  <a:lnTo>
                    <a:pt x="0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50" name="Freeform: Shape 3449">
              <a:extLst>
                <a:ext uri="{FF2B5EF4-FFF2-40B4-BE49-F238E27FC236}">
                  <a16:creationId xmlns:a16="http://schemas.microsoft.com/office/drawing/2014/main" id="{7940E5EF-91F6-4678-9BA3-F5ADE0037B12}"/>
                </a:ext>
              </a:extLst>
            </p:cNvPr>
            <p:cNvSpPr/>
            <p:nvPr/>
          </p:nvSpPr>
          <p:spPr>
            <a:xfrm>
              <a:off x="8737248" y="3475196"/>
              <a:ext cx="3572" cy="3572"/>
            </a:xfrm>
            <a:custGeom>
              <a:avLst/>
              <a:gdLst/>
              <a:ahLst/>
              <a:cxnLst/>
              <a:rect l="l" t="t" r="r" b="b"/>
              <a:pathLst>
                <a:path w="3572" h="3572">
                  <a:moveTo>
                    <a:pt x="0" y="0"/>
                  </a:moveTo>
                  <a:lnTo>
                    <a:pt x="3572" y="1786"/>
                  </a:lnTo>
                  <a:lnTo>
                    <a:pt x="0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49" name="Freeform: Shape 3448">
              <a:extLst>
                <a:ext uri="{FF2B5EF4-FFF2-40B4-BE49-F238E27FC236}">
                  <a16:creationId xmlns:a16="http://schemas.microsoft.com/office/drawing/2014/main" id="{2C574B17-AE11-4402-841E-B6C7301A1E26}"/>
                </a:ext>
              </a:extLst>
            </p:cNvPr>
            <p:cNvSpPr/>
            <p:nvPr/>
          </p:nvSpPr>
          <p:spPr>
            <a:xfrm>
              <a:off x="8154809" y="3476090"/>
              <a:ext cx="3572" cy="6251"/>
            </a:xfrm>
            <a:custGeom>
              <a:avLst/>
              <a:gdLst/>
              <a:ahLst/>
              <a:cxnLst/>
              <a:rect l="l" t="t" r="r" b="b"/>
              <a:pathLst>
                <a:path w="3572" h="6251">
                  <a:moveTo>
                    <a:pt x="0" y="0"/>
                  </a:moveTo>
                  <a:lnTo>
                    <a:pt x="3572" y="893"/>
                  </a:lnTo>
                  <a:cubicBezTo>
                    <a:pt x="2828" y="3275"/>
                    <a:pt x="1637" y="5060"/>
                    <a:pt x="0" y="62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48" name="Freeform: Shape 3447">
              <a:extLst>
                <a:ext uri="{FF2B5EF4-FFF2-40B4-BE49-F238E27FC236}">
                  <a16:creationId xmlns:a16="http://schemas.microsoft.com/office/drawing/2014/main" id="{3370E4A2-13B2-467F-95D1-59CDBCB282C3}"/>
                </a:ext>
              </a:extLst>
            </p:cNvPr>
            <p:cNvSpPr/>
            <p:nvPr/>
          </p:nvSpPr>
          <p:spPr>
            <a:xfrm>
              <a:off x="9015184" y="3479439"/>
              <a:ext cx="8930" cy="9823"/>
            </a:xfrm>
            <a:custGeom>
              <a:avLst/>
              <a:gdLst/>
              <a:ahLst/>
              <a:cxnLst/>
              <a:rect l="l" t="t" r="r" b="b"/>
              <a:pathLst>
                <a:path w="8930" h="9823">
                  <a:moveTo>
                    <a:pt x="1786" y="0"/>
                  </a:moveTo>
                  <a:cubicBezTo>
                    <a:pt x="4465" y="1042"/>
                    <a:pt x="6846" y="2232"/>
                    <a:pt x="8930" y="3572"/>
                  </a:cubicBezTo>
                  <a:lnTo>
                    <a:pt x="6251" y="8037"/>
                  </a:lnTo>
                  <a:lnTo>
                    <a:pt x="0" y="982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47" name="Freeform: Shape 3446">
              <a:extLst>
                <a:ext uri="{FF2B5EF4-FFF2-40B4-BE49-F238E27FC236}">
                  <a16:creationId xmlns:a16="http://schemas.microsoft.com/office/drawing/2014/main" id="{64E26A31-3EAE-4A99-8675-A8627176C2F5}"/>
                </a:ext>
              </a:extLst>
            </p:cNvPr>
            <p:cNvSpPr/>
            <p:nvPr/>
          </p:nvSpPr>
          <p:spPr>
            <a:xfrm>
              <a:off x="7258194" y="3479662"/>
              <a:ext cx="5358" cy="15181"/>
            </a:xfrm>
            <a:custGeom>
              <a:avLst/>
              <a:gdLst/>
              <a:ahLst/>
              <a:cxnLst/>
              <a:rect l="l" t="t" r="r" b="b"/>
              <a:pathLst>
                <a:path w="5358" h="15181">
                  <a:moveTo>
                    <a:pt x="4465" y="0"/>
                  </a:moveTo>
                  <a:lnTo>
                    <a:pt x="5358" y="0"/>
                  </a:lnTo>
                  <a:lnTo>
                    <a:pt x="5358" y="14288"/>
                  </a:lnTo>
                  <a:lnTo>
                    <a:pt x="1786" y="15181"/>
                  </a:lnTo>
                  <a:cubicBezTo>
                    <a:pt x="744" y="10865"/>
                    <a:pt x="149" y="6697"/>
                    <a:pt x="0" y="2679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46" name="Freeform: Shape 3445">
              <a:extLst>
                <a:ext uri="{FF2B5EF4-FFF2-40B4-BE49-F238E27FC236}">
                  <a16:creationId xmlns:a16="http://schemas.microsoft.com/office/drawing/2014/main" id="{49F086BD-6078-4798-9EC4-EC3225AC2B4D}"/>
                </a:ext>
              </a:extLst>
            </p:cNvPr>
            <p:cNvSpPr/>
            <p:nvPr/>
          </p:nvSpPr>
          <p:spPr>
            <a:xfrm>
              <a:off x="8563119" y="3479662"/>
              <a:ext cx="5358" cy="15181"/>
            </a:xfrm>
            <a:custGeom>
              <a:avLst/>
              <a:gdLst/>
              <a:ahLst/>
              <a:cxnLst/>
              <a:rect l="l" t="t" r="r" b="b"/>
              <a:pathLst>
                <a:path w="5358" h="15181">
                  <a:moveTo>
                    <a:pt x="4465" y="0"/>
                  </a:moveTo>
                  <a:lnTo>
                    <a:pt x="5358" y="0"/>
                  </a:lnTo>
                  <a:lnTo>
                    <a:pt x="5358" y="14288"/>
                  </a:lnTo>
                  <a:lnTo>
                    <a:pt x="1786" y="15181"/>
                  </a:lnTo>
                  <a:cubicBezTo>
                    <a:pt x="744" y="10865"/>
                    <a:pt x="149" y="6697"/>
                    <a:pt x="0" y="2679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45" name="Freeform: Shape 3444">
              <a:extLst>
                <a:ext uri="{FF2B5EF4-FFF2-40B4-BE49-F238E27FC236}">
                  <a16:creationId xmlns:a16="http://schemas.microsoft.com/office/drawing/2014/main" id="{881804A0-8C1A-4BD0-9DF4-9326268CEC75}"/>
                </a:ext>
              </a:extLst>
            </p:cNvPr>
            <p:cNvSpPr/>
            <p:nvPr/>
          </p:nvSpPr>
          <p:spPr>
            <a:xfrm>
              <a:off x="6686471" y="3480332"/>
              <a:ext cx="12502" cy="43755"/>
            </a:xfrm>
            <a:custGeom>
              <a:avLst/>
              <a:gdLst/>
              <a:ahLst/>
              <a:cxnLst/>
              <a:rect l="l" t="t" r="r" b="b"/>
              <a:pathLst>
                <a:path w="12502" h="43755">
                  <a:moveTo>
                    <a:pt x="3572" y="0"/>
                  </a:moveTo>
                  <a:cubicBezTo>
                    <a:pt x="7441" y="1339"/>
                    <a:pt x="9823" y="3721"/>
                    <a:pt x="10716" y="7144"/>
                  </a:cubicBezTo>
                  <a:lnTo>
                    <a:pt x="12502" y="18752"/>
                  </a:lnTo>
                  <a:lnTo>
                    <a:pt x="12502" y="33040"/>
                  </a:lnTo>
                  <a:cubicBezTo>
                    <a:pt x="12204" y="37058"/>
                    <a:pt x="11609" y="40630"/>
                    <a:pt x="10716" y="43755"/>
                  </a:cubicBezTo>
                  <a:lnTo>
                    <a:pt x="5358" y="34826"/>
                  </a:lnTo>
                  <a:lnTo>
                    <a:pt x="0" y="11609"/>
                  </a:lnTo>
                  <a:cubicBezTo>
                    <a:pt x="149" y="6995"/>
                    <a:pt x="1339" y="3125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44" name="Freeform: Shape 3443">
              <a:extLst>
                <a:ext uri="{FF2B5EF4-FFF2-40B4-BE49-F238E27FC236}">
                  <a16:creationId xmlns:a16="http://schemas.microsoft.com/office/drawing/2014/main" id="{AF53C3F8-C324-4FB7-A2A2-4D8D757CB3C6}"/>
                </a:ext>
              </a:extLst>
            </p:cNvPr>
            <p:cNvSpPr/>
            <p:nvPr/>
          </p:nvSpPr>
          <p:spPr>
            <a:xfrm>
              <a:off x="9274145" y="3482117"/>
              <a:ext cx="13395" cy="20538"/>
            </a:xfrm>
            <a:custGeom>
              <a:avLst/>
              <a:gdLst/>
              <a:ahLst/>
              <a:cxnLst/>
              <a:rect l="l" t="t" r="r" b="b"/>
              <a:pathLst>
                <a:path w="13395" h="20538">
                  <a:moveTo>
                    <a:pt x="1786" y="0"/>
                  </a:moveTo>
                  <a:cubicBezTo>
                    <a:pt x="5656" y="1488"/>
                    <a:pt x="9227" y="3274"/>
                    <a:pt x="12502" y="5358"/>
                  </a:cubicBezTo>
                  <a:lnTo>
                    <a:pt x="13395" y="13394"/>
                  </a:lnTo>
                  <a:lnTo>
                    <a:pt x="8930" y="17859"/>
                  </a:lnTo>
                  <a:cubicBezTo>
                    <a:pt x="6102" y="19199"/>
                    <a:pt x="3423" y="20092"/>
                    <a:pt x="893" y="20538"/>
                  </a:cubicBezTo>
                  <a:lnTo>
                    <a:pt x="893" y="15180"/>
                  </a:lnTo>
                  <a:lnTo>
                    <a:pt x="0" y="12501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43" name="Freeform: Shape 3442">
              <a:extLst>
                <a:ext uri="{FF2B5EF4-FFF2-40B4-BE49-F238E27FC236}">
                  <a16:creationId xmlns:a16="http://schemas.microsoft.com/office/drawing/2014/main" id="{E983065A-87CD-465D-B424-BACFC92FB84A}"/>
                </a:ext>
              </a:extLst>
            </p:cNvPr>
            <p:cNvSpPr/>
            <p:nvPr/>
          </p:nvSpPr>
          <p:spPr>
            <a:xfrm>
              <a:off x="8089623" y="3482340"/>
              <a:ext cx="20538" cy="10716"/>
            </a:xfrm>
            <a:custGeom>
              <a:avLst/>
              <a:gdLst/>
              <a:ahLst/>
              <a:cxnLst/>
              <a:rect l="l" t="t" r="r" b="b"/>
              <a:pathLst>
                <a:path w="20538" h="10716">
                  <a:moveTo>
                    <a:pt x="7143" y="0"/>
                  </a:moveTo>
                  <a:lnTo>
                    <a:pt x="20538" y="1786"/>
                  </a:lnTo>
                  <a:cubicBezTo>
                    <a:pt x="17710" y="4018"/>
                    <a:pt x="14733" y="5804"/>
                    <a:pt x="11608" y="7144"/>
                  </a:cubicBezTo>
                  <a:lnTo>
                    <a:pt x="9822" y="10716"/>
                  </a:lnTo>
                  <a:lnTo>
                    <a:pt x="0" y="8930"/>
                  </a:lnTo>
                  <a:cubicBezTo>
                    <a:pt x="148" y="3721"/>
                    <a:pt x="2530" y="744"/>
                    <a:pt x="71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42" name="Freeform: Shape 3441">
              <a:extLst>
                <a:ext uri="{FF2B5EF4-FFF2-40B4-BE49-F238E27FC236}">
                  <a16:creationId xmlns:a16="http://schemas.microsoft.com/office/drawing/2014/main" id="{937FBEA2-C927-443D-8BBD-244036FF1D9D}"/>
                </a:ext>
              </a:extLst>
            </p:cNvPr>
            <p:cNvSpPr/>
            <p:nvPr/>
          </p:nvSpPr>
          <p:spPr>
            <a:xfrm>
              <a:off x="6993652" y="3493725"/>
              <a:ext cx="4465" cy="29468"/>
            </a:xfrm>
            <a:custGeom>
              <a:avLst/>
              <a:gdLst/>
              <a:ahLst/>
              <a:cxnLst/>
              <a:rect l="l" t="t" r="r" b="b"/>
              <a:pathLst>
                <a:path w="4465" h="29468">
                  <a:moveTo>
                    <a:pt x="893" y="0"/>
                  </a:moveTo>
                  <a:lnTo>
                    <a:pt x="4465" y="0"/>
                  </a:lnTo>
                  <a:lnTo>
                    <a:pt x="3572" y="11609"/>
                  </a:lnTo>
                  <a:lnTo>
                    <a:pt x="3572" y="29468"/>
                  </a:lnTo>
                  <a:cubicBezTo>
                    <a:pt x="1340" y="25301"/>
                    <a:pt x="149" y="21134"/>
                    <a:pt x="0" y="16967"/>
                  </a:cubicBezTo>
                  <a:lnTo>
                    <a:pt x="893" y="1428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41" name="Freeform: Shape 3440">
              <a:extLst>
                <a:ext uri="{FF2B5EF4-FFF2-40B4-BE49-F238E27FC236}">
                  <a16:creationId xmlns:a16="http://schemas.microsoft.com/office/drawing/2014/main" id="{05365941-70A2-433C-AA65-90B659DD0EF9}"/>
                </a:ext>
              </a:extLst>
            </p:cNvPr>
            <p:cNvSpPr/>
            <p:nvPr/>
          </p:nvSpPr>
          <p:spPr>
            <a:xfrm>
              <a:off x="8991074" y="3493726"/>
              <a:ext cx="7144" cy="6251"/>
            </a:xfrm>
            <a:custGeom>
              <a:avLst/>
              <a:gdLst/>
              <a:ahLst/>
              <a:cxnLst/>
              <a:rect l="l" t="t" r="r" b="b"/>
              <a:pathLst>
                <a:path w="7144" h="6251">
                  <a:moveTo>
                    <a:pt x="3572" y="0"/>
                  </a:moveTo>
                  <a:lnTo>
                    <a:pt x="7144" y="0"/>
                  </a:lnTo>
                  <a:lnTo>
                    <a:pt x="3572" y="5358"/>
                  </a:lnTo>
                  <a:lnTo>
                    <a:pt x="893" y="6251"/>
                  </a:lnTo>
                  <a:lnTo>
                    <a:pt x="0" y="4465"/>
                  </a:lnTo>
                  <a:cubicBezTo>
                    <a:pt x="1042" y="2531"/>
                    <a:pt x="2232" y="1042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40" name="Freeform: Shape 3439">
              <a:extLst>
                <a:ext uri="{FF2B5EF4-FFF2-40B4-BE49-F238E27FC236}">
                  <a16:creationId xmlns:a16="http://schemas.microsoft.com/office/drawing/2014/main" id="{0907341A-3330-42C7-89B6-3CCECE5E23EA}"/>
                </a:ext>
              </a:extLst>
            </p:cNvPr>
            <p:cNvSpPr/>
            <p:nvPr/>
          </p:nvSpPr>
          <p:spPr>
            <a:xfrm>
              <a:off x="8937496" y="3495511"/>
              <a:ext cx="20538" cy="36612"/>
            </a:xfrm>
            <a:custGeom>
              <a:avLst/>
              <a:gdLst/>
              <a:ahLst/>
              <a:cxnLst/>
              <a:rect l="l" t="t" r="r" b="b"/>
              <a:pathLst>
                <a:path w="20538" h="36612">
                  <a:moveTo>
                    <a:pt x="16074" y="0"/>
                  </a:moveTo>
                  <a:lnTo>
                    <a:pt x="20538" y="1786"/>
                  </a:lnTo>
                  <a:lnTo>
                    <a:pt x="20538" y="10716"/>
                  </a:lnTo>
                  <a:lnTo>
                    <a:pt x="19645" y="25896"/>
                  </a:lnTo>
                  <a:cubicBezTo>
                    <a:pt x="18455" y="30361"/>
                    <a:pt x="16074" y="33338"/>
                    <a:pt x="12502" y="34826"/>
                  </a:cubicBezTo>
                  <a:cubicBezTo>
                    <a:pt x="8037" y="35868"/>
                    <a:pt x="3870" y="36463"/>
                    <a:pt x="0" y="36612"/>
                  </a:cubicBezTo>
                  <a:cubicBezTo>
                    <a:pt x="3126" y="33338"/>
                    <a:pt x="6697" y="31552"/>
                    <a:pt x="10716" y="31254"/>
                  </a:cubicBezTo>
                  <a:lnTo>
                    <a:pt x="14288" y="18753"/>
                  </a:lnTo>
                  <a:lnTo>
                    <a:pt x="19645" y="15181"/>
                  </a:lnTo>
                  <a:lnTo>
                    <a:pt x="16074" y="10716"/>
                  </a:lnTo>
                  <a:lnTo>
                    <a:pt x="13394" y="3572"/>
                  </a:lnTo>
                  <a:lnTo>
                    <a:pt x="1607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39" name="Freeform: Shape 3438">
              <a:extLst>
                <a:ext uri="{FF2B5EF4-FFF2-40B4-BE49-F238E27FC236}">
                  <a16:creationId xmlns:a16="http://schemas.microsoft.com/office/drawing/2014/main" id="{4DC9AB3C-C7DF-4082-B3F8-3DDA602AA401}"/>
                </a:ext>
              </a:extLst>
            </p:cNvPr>
            <p:cNvSpPr/>
            <p:nvPr/>
          </p:nvSpPr>
          <p:spPr>
            <a:xfrm>
              <a:off x="8039616" y="3495735"/>
              <a:ext cx="893" cy="1786"/>
            </a:xfrm>
            <a:custGeom>
              <a:avLst/>
              <a:gdLst/>
              <a:ahLst/>
              <a:cxnLst/>
              <a:rect l="l" t="t" r="r" b="b"/>
              <a:pathLst>
                <a:path w="893" h="1786">
                  <a:moveTo>
                    <a:pt x="0" y="0"/>
                  </a:moveTo>
                  <a:lnTo>
                    <a:pt x="893" y="0"/>
                  </a:lnTo>
                  <a:lnTo>
                    <a:pt x="893" y="1786"/>
                  </a:lnTo>
                  <a:lnTo>
                    <a:pt x="0" y="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38" name="Freeform: Shape 3437">
              <a:extLst>
                <a:ext uri="{FF2B5EF4-FFF2-40B4-BE49-F238E27FC236}">
                  <a16:creationId xmlns:a16="http://schemas.microsoft.com/office/drawing/2014/main" id="{7D3A4346-A573-4ED0-8E90-EC225B5998D6}"/>
                </a:ext>
              </a:extLst>
            </p:cNvPr>
            <p:cNvSpPr/>
            <p:nvPr/>
          </p:nvSpPr>
          <p:spPr>
            <a:xfrm>
              <a:off x="8075335" y="3497521"/>
              <a:ext cx="5358" cy="6250"/>
            </a:xfrm>
            <a:custGeom>
              <a:avLst/>
              <a:gdLst/>
              <a:ahLst/>
              <a:cxnLst/>
              <a:rect l="l" t="t" r="r" b="b"/>
              <a:pathLst>
                <a:path w="5358" h="6250">
                  <a:moveTo>
                    <a:pt x="5358" y="0"/>
                  </a:moveTo>
                  <a:cubicBezTo>
                    <a:pt x="4911" y="2530"/>
                    <a:pt x="3721" y="4613"/>
                    <a:pt x="1786" y="6250"/>
                  </a:cubicBezTo>
                  <a:cubicBezTo>
                    <a:pt x="595" y="4911"/>
                    <a:pt x="0" y="3423"/>
                    <a:pt x="0" y="1786"/>
                  </a:cubicBez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37" name="Freeform: Shape 3436">
              <a:extLst>
                <a:ext uri="{FF2B5EF4-FFF2-40B4-BE49-F238E27FC236}">
                  <a16:creationId xmlns:a16="http://schemas.microsoft.com/office/drawing/2014/main" id="{EC26B5A7-D278-43CF-BFBF-02A5C98CE17A}"/>
                </a:ext>
              </a:extLst>
            </p:cNvPr>
            <p:cNvSpPr/>
            <p:nvPr/>
          </p:nvSpPr>
          <p:spPr>
            <a:xfrm>
              <a:off x="6665040" y="3498190"/>
              <a:ext cx="7143" cy="16074"/>
            </a:xfrm>
            <a:custGeom>
              <a:avLst/>
              <a:gdLst/>
              <a:ahLst/>
              <a:cxnLst/>
              <a:rect l="l" t="t" r="r" b="b"/>
              <a:pathLst>
                <a:path w="7143" h="16074">
                  <a:moveTo>
                    <a:pt x="0" y="0"/>
                  </a:moveTo>
                  <a:cubicBezTo>
                    <a:pt x="2827" y="1489"/>
                    <a:pt x="4911" y="3275"/>
                    <a:pt x="6251" y="5358"/>
                  </a:cubicBezTo>
                  <a:lnTo>
                    <a:pt x="7143" y="16074"/>
                  </a:lnTo>
                  <a:cubicBezTo>
                    <a:pt x="4316" y="15627"/>
                    <a:pt x="1934" y="14437"/>
                    <a:pt x="0" y="125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36" name="Freeform: Shape 3435">
              <a:extLst>
                <a:ext uri="{FF2B5EF4-FFF2-40B4-BE49-F238E27FC236}">
                  <a16:creationId xmlns:a16="http://schemas.microsoft.com/office/drawing/2014/main" id="{1D1C5B81-21B9-4B4F-967C-BD394F6F882F}"/>
                </a:ext>
              </a:extLst>
            </p:cNvPr>
            <p:cNvSpPr/>
            <p:nvPr/>
          </p:nvSpPr>
          <p:spPr>
            <a:xfrm>
              <a:off x="6963291" y="3498190"/>
              <a:ext cx="1786" cy="7144"/>
            </a:xfrm>
            <a:custGeom>
              <a:avLst/>
              <a:gdLst/>
              <a:ahLst/>
              <a:cxnLst/>
              <a:rect l="l" t="t" r="r" b="b"/>
              <a:pathLst>
                <a:path w="1786" h="7144">
                  <a:moveTo>
                    <a:pt x="0" y="0"/>
                  </a:moveTo>
                  <a:cubicBezTo>
                    <a:pt x="1042" y="1935"/>
                    <a:pt x="1637" y="3721"/>
                    <a:pt x="1786" y="5358"/>
                  </a:cubicBezTo>
                  <a:cubicBezTo>
                    <a:pt x="1191" y="6400"/>
                    <a:pt x="596" y="6995"/>
                    <a:pt x="0" y="71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35" name="Freeform: Shape 3434">
              <a:extLst>
                <a:ext uri="{FF2B5EF4-FFF2-40B4-BE49-F238E27FC236}">
                  <a16:creationId xmlns:a16="http://schemas.microsoft.com/office/drawing/2014/main" id="{6BFEBE61-A956-4606-9A9D-8507E63466A7}"/>
                </a:ext>
              </a:extLst>
            </p:cNvPr>
            <p:cNvSpPr/>
            <p:nvPr/>
          </p:nvSpPr>
          <p:spPr>
            <a:xfrm>
              <a:off x="9255393" y="3499084"/>
              <a:ext cx="7143" cy="8037"/>
            </a:xfrm>
            <a:custGeom>
              <a:avLst/>
              <a:gdLst/>
              <a:ahLst/>
              <a:cxnLst/>
              <a:rect l="l" t="t" r="r" b="b"/>
              <a:pathLst>
                <a:path w="7143" h="8037">
                  <a:moveTo>
                    <a:pt x="893" y="0"/>
                  </a:moveTo>
                  <a:lnTo>
                    <a:pt x="7143" y="0"/>
                  </a:lnTo>
                  <a:lnTo>
                    <a:pt x="6251" y="7144"/>
                  </a:lnTo>
                  <a:lnTo>
                    <a:pt x="0" y="803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34" name="Freeform: Shape 3433">
              <a:extLst>
                <a:ext uri="{FF2B5EF4-FFF2-40B4-BE49-F238E27FC236}">
                  <a16:creationId xmlns:a16="http://schemas.microsoft.com/office/drawing/2014/main" id="{39413017-F211-420E-B8D8-D4D1B87CFA51}"/>
                </a:ext>
              </a:extLst>
            </p:cNvPr>
            <p:cNvSpPr/>
            <p:nvPr/>
          </p:nvSpPr>
          <p:spPr>
            <a:xfrm>
              <a:off x="8139629" y="3499307"/>
              <a:ext cx="5358" cy="6250"/>
            </a:xfrm>
            <a:custGeom>
              <a:avLst/>
              <a:gdLst/>
              <a:ahLst/>
              <a:cxnLst/>
              <a:rect l="l" t="t" r="r" b="b"/>
              <a:pathLst>
                <a:path w="5358" h="6250">
                  <a:moveTo>
                    <a:pt x="0" y="0"/>
                  </a:moveTo>
                  <a:cubicBezTo>
                    <a:pt x="2232" y="1190"/>
                    <a:pt x="4018" y="2678"/>
                    <a:pt x="5358" y="4464"/>
                  </a:cubicBezTo>
                  <a:lnTo>
                    <a:pt x="893" y="6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33" name="Freeform: Shape 3432">
              <a:extLst>
                <a:ext uri="{FF2B5EF4-FFF2-40B4-BE49-F238E27FC236}">
                  <a16:creationId xmlns:a16="http://schemas.microsoft.com/office/drawing/2014/main" id="{7A48E841-822A-4CB2-A138-6494BC19D977}"/>
                </a:ext>
              </a:extLst>
            </p:cNvPr>
            <p:cNvSpPr/>
            <p:nvPr/>
          </p:nvSpPr>
          <p:spPr>
            <a:xfrm>
              <a:off x="7263552" y="3500199"/>
              <a:ext cx="19645" cy="14288"/>
            </a:xfrm>
            <a:custGeom>
              <a:avLst/>
              <a:gdLst/>
              <a:ahLst/>
              <a:cxnLst/>
              <a:rect l="l" t="t" r="r" b="b"/>
              <a:pathLst>
                <a:path w="19645" h="14288">
                  <a:moveTo>
                    <a:pt x="16073" y="0"/>
                  </a:moveTo>
                  <a:lnTo>
                    <a:pt x="19645" y="0"/>
                  </a:lnTo>
                  <a:cubicBezTo>
                    <a:pt x="18901" y="3424"/>
                    <a:pt x="17711" y="6400"/>
                    <a:pt x="16073" y="8930"/>
                  </a:cubicBezTo>
                  <a:cubicBezTo>
                    <a:pt x="11906" y="11311"/>
                    <a:pt x="7739" y="13097"/>
                    <a:pt x="3572" y="14288"/>
                  </a:cubicBezTo>
                  <a:cubicBezTo>
                    <a:pt x="1637" y="12800"/>
                    <a:pt x="446" y="11014"/>
                    <a:pt x="0" y="8930"/>
                  </a:cubicBezTo>
                  <a:lnTo>
                    <a:pt x="4465" y="6251"/>
                  </a:lnTo>
                  <a:cubicBezTo>
                    <a:pt x="8334" y="3721"/>
                    <a:pt x="12204" y="1638"/>
                    <a:pt x="160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32" name="Freeform: Shape 3431">
              <a:extLst>
                <a:ext uri="{FF2B5EF4-FFF2-40B4-BE49-F238E27FC236}">
                  <a16:creationId xmlns:a16="http://schemas.microsoft.com/office/drawing/2014/main" id="{F9BBDFE0-2E98-4CFB-A5AB-F0368D98B1D1}"/>
                </a:ext>
              </a:extLst>
            </p:cNvPr>
            <p:cNvSpPr/>
            <p:nvPr/>
          </p:nvSpPr>
          <p:spPr>
            <a:xfrm>
              <a:off x="8568477" y="3500199"/>
              <a:ext cx="19645" cy="14288"/>
            </a:xfrm>
            <a:custGeom>
              <a:avLst/>
              <a:gdLst/>
              <a:ahLst/>
              <a:cxnLst/>
              <a:rect l="l" t="t" r="r" b="b"/>
              <a:pathLst>
                <a:path w="19645" h="14288">
                  <a:moveTo>
                    <a:pt x="16073" y="0"/>
                  </a:moveTo>
                  <a:lnTo>
                    <a:pt x="19645" y="0"/>
                  </a:lnTo>
                  <a:cubicBezTo>
                    <a:pt x="18901" y="3424"/>
                    <a:pt x="17710" y="6400"/>
                    <a:pt x="16073" y="8930"/>
                  </a:cubicBezTo>
                  <a:cubicBezTo>
                    <a:pt x="11906" y="11311"/>
                    <a:pt x="7739" y="13097"/>
                    <a:pt x="3571" y="14288"/>
                  </a:cubicBezTo>
                  <a:cubicBezTo>
                    <a:pt x="1637" y="12800"/>
                    <a:pt x="446" y="11014"/>
                    <a:pt x="0" y="8930"/>
                  </a:cubicBezTo>
                  <a:lnTo>
                    <a:pt x="4465" y="6251"/>
                  </a:lnTo>
                  <a:cubicBezTo>
                    <a:pt x="8334" y="3721"/>
                    <a:pt x="12203" y="1638"/>
                    <a:pt x="160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31" name="Freeform: Shape 3430">
              <a:extLst>
                <a:ext uri="{FF2B5EF4-FFF2-40B4-BE49-F238E27FC236}">
                  <a16:creationId xmlns:a16="http://schemas.microsoft.com/office/drawing/2014/main" id="{0806C425-AEB0-4ACB-BF7F-23E864C35DC3}"/>
                </a:ext>
              </a:extLst>
            </p:cNvPr>
            <p:cNvSpPr/>
            <p:nvPr/>
          </p:nvSpPr>
          <p:spPr>
            <a:xfrm>
              <a:off x="7235870" y="3501093"/>
              <a:ext cx="6251" cy="8037"/>
            </a:xfrm>
            <a:custGeom>
              <a:avLst/>
              <a:gdLst/>
              <a:ahLst/>
              <a:cxnLst/>
              <a:rect l="l" t="t" r="r" b="b"/>
              <a:pathLst>
                <a:path w="6251" h="8037">
                  <a:moveTo>
                    <a:pt x="4465" y="0"/>
                  </a:moveTo>
                  <a:cubicBezTo>
                    <a:pt x="5358" y="596"/>
                    <a:pt x="5953" y="1489"/>
                    <a:pt x="6251" y="2679"/>
                  </a:cubicBezTo>
                  <a:lnTo>
                    <a:pt x="2679" y="8037"/>
                  </a:lnTo>
                  <a:lnTo>
                    <a:pt x="0" y="6251"/>
                  </a:lnTo>
                  <a:lnTo>
                    <a:pt x="893" y="893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30" name="Freeform: Shape 3429">
              <a:extLst>
                <a:ext uri="{FF2B5EF4-FFF2-40B4-BE49-F238E27FC236}">
                  <a16:creationId xmlns:a16="http://schemas.microsoft.com/office/drawing/2014/main" id="{253D1286-C871-4BC7-882C-94E3B8EC3964}"/>
                </a:ext>
              </a:extLst>
            </p:cNvPr>
            <p:cNvSpPr/>
            <p:nvPr/>
          </p:nvSpPr>
          <p:spPr>
            <a:xfrm>
              <a:off x="8123555" y="3501092"/>
              <a:ext cx="1786" cy="5358"/>
            </a:xfrm>
            <a:custGeom>
              <a:avLst/>
              <a:gdLst/>
              <a:ahLst/>
              <a:cxnLst/>
              <a:rect l="l" t="t" r="r" b="b"/>
              <a:pathLst>
                <a:path w="1786" h="5358">
                  <a:moveTo>
                    <a:pt x="0" y="0"/>
                  </a:moveTo>
                  <a:lnTo>
                    <a:pt x="1786" y="1786"/>
                  </a:ln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29" name="Freeform: Shape 3428">
              <a:extLst>
                <a:ext uri="{FF2B5EF4-FFF2-40B4-BE49-F238E27FC236}">
                  <a16:creationId xmlns:a16="http://schemas.microsoft.com/office/drawing/2014/main" id="{777194F3-7536-49CC-8573-51171E57C9F9}"/>
                </a:ext>
              </a:extLst>
            </p:cNvPr>
            <p:cNvSpPr/>
            <p:nvPr/>
          </p:nvSpPr>
          <p:spPr>
            <a:xfrm>
              <a:off x="8540795" y="3501093"/>
              <a:ext cx="6251" cy="8037"/>
            </a:xfrm>
            <a:custGeom>
              <a:avLst/>
              <a:gdLst/>
              <a:ahLst/>
              <a:cxnLst/>
              <a:rect l="l" t="t" r="r" b="b"/>
              <a:pathLst>
                <a:path w="6251" h="8037">
                  <a:moveTo>
                    <a:pt x="4465" y="0"/>
                  </a:moveTo>
                  <a:cubicBezTo>
                    <a:pt x="5357" y="596"/>
                    <a:pt x="5953" y="1489"/>
                    <a:pt x="6251" y="2679"/>
                  </a:cubicBezTo>
                  <a:lnTo>
                    <a:pt x="2679" y="8037"/>
                  </a:lnTo>
                  <a:lnTo>
                    <a:pt x="0" y="6251"/>
                  </a:lnTo>
                  <a:lnTo>
                    <a:pt x="893" y="893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28" name="Freeform: Shape 3427">
              <a:extLst>
                <a:ext uri="{FF2B5EF4-FFF2-40B4-BE49-F238E27FC236}">
                  <a16:creationId xmlns:a16="http://schemas.microsoft.com/office/drawing/2014/main" id="{65A4FF54-D473-4438-BA4A-A7B9FDF435A5}"/>
                </a:ext>
              </a:extLst>
            </p:cNvPr>
            <p:cNvSpPr/>
            <p:nvPr/>
          </p:nvSpPr>
          <p:spPr>
            <a:xfrm>
              <a:off x="9032151" y="3503549"/>
              <a:ext cx="6251" cy="11609"/>
            </a:xfrm>
            <a:custGeom>
              <a:avLst/>
              <a:gdLst/>
              <a:ahLst/>
              <a:cxnLst/>
              <a:rect l="l" t="t" r="r" b="b"/>
              <a:pathLst>
                <a:path w="6251" h="11609">
                  <a:moveTo>
                    <a:pt x="0" y="0"/>
                  </a:moveTo>
                  <a:cubicBezTo>
                    <a:pt x="4018" y="2381"/>
                    <a:pt x="6102" y="5656"/>
                    <a:pt x="6251" y="9823"/>
                  </a:cubicBezTo>
                  <a:lnTo>
                    <a:pt x="893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27" name="Freeform: Shape 3426">
              <a:extLst>
                <a:ext uri="{FF2B5EF4-FFF2-40B4-BE49-F238E27FC236}">
                  <a16:creationId xmlns:a16="http://schemas.microsoft.com/office/drawing/2014/main" id="{59F3473C-57DB-4369-B5BD-E630A03B0723}"/>
                </a:ext>
              </a:extLst>
            </p:cNvPr>
            <p:cNvSpPr/>
            <p:nvPr/>
          </p:nvSpPr>
          <p:spPr>
            <a:xfrm>
              <a:off x="8937496" y="3507121"/>
              <a:ext cx="2679" cy="4465"/>
            </a:xfrm>
            <a:custGeom>
              <a:avLst/>
              <a:gdLst/>
              <a:ahLst/>
              <a:cxnLst/>
              <a:rect l="l" t="t" r="r" b="b"/>
              <a:pathLst>
                <a:path w="2679" h="4465">
                  <a:moveTo>
                    <a:pt x="893" y="0"/>
                  </a:moveTo>
                  <a:cubicBezTo>
                    <a:pt x="1935" y="1488"/>
                    <a:pt x="2530" y="2977"/>
                    <a:pt x="2679" y="4465"/>
                  </a:cubicBezTo>
                  <a:lnTo>
                    <a:pt x="0" y="446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26" name="Freeform: Shape 3425">
              <a:extLst>
                <a:ext uri="{FF2B5EF4-FFF2-40B4-BE49-F238E27FC236}">
                  <a16:creationId xmlns:a16="http://schemas.microsoft.com/office/drawing/2014/main" id="{D926B576-8073-497F-9D8D-E2C55CC9EC3E}"/>
                </a:ext>
              </a:extLst>
            </p:cNvPr>
            <p:cNvSpPr/>
            <p:nvPr/>
          </p:nvSpPr>
          <p:spPr>
            <a:xfrm>
              <a:off x="9064298" y="3507120"/>
              <a:ext cx="11608" cy="34826"/>
            </a:xfrm>
            <a:custGeom>
              <a:avLst/>
              <a:gdLst/>
              <a:ahLst/>
              <a:cxnLst/>
              <a:rect l="l" t="t" r="r" b="b"/>
              <a:pathLst>
                <a:path w="11608" h="34826">
                  <a:moveTo>
                    <a:pt x="2678" y="0"/>
                  </a:moveTo>
                  <a:cubicBezTo>
                    <a:pt x="5804" y="595"/>
                    <a:pt x="8780" y="1488"/>
                    <a:pt x="11608" y="2679"/>
                  </a:cubicBezTo>
                  <a:cubicBezTo>
                    <a:pt x="11013" y="6102"/>
                    <a:pt x="10120" y="9376"/>
                    <a:pt x="8929" y="12502"/>
                  </a:cubicBezTo>
                  <a:lnTo>
                    <a:pt x="8036" y="24110"/>
                  </a:lnTo>
                  <a:lnTo>
                    <a:pt x="5357" y="33933"/>
                  </a:lnTo>
                  <a:lnTo>
                    <a:pt x="0" y="34826"/>
                  </a:lnTo>
                  <a:lnTo>
                    <a:pt x="0" y="28575"/>
                  </a:lnTo>
                  <a:lnTo>
                    <a:pt x="3572" y="19645"/>
                  </a:lnTo>
                  <a:lnTo>
                    <a:pt x="1786" y="10716"/>
                  </a:lnTo>
                  <a:lnTo>
                    <a:pt x="892" y="8037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25" name="Freeform: Shape 3424">
              <a:extLst>
                <a:ext uri="{FF2B5EF4-FFF2-40B4-BE49-F238E27FC236}">
                  <a16:creationId xmlns:a16="http://schemas.microsoft.com/office/drawing/2014/main" id="{CBCFAB8A-5B69-494A-AB86-81849645A18A}"/>
                </a:ext>
              </a:extLst>
            </p:cNvPr>
            <p:cNvSpPr/>
            <p:nvPr/>
          </p:nvSpPr>
          <p:spPr>
            <a:xfrm>
              <a:off x="7501975" y="3509130"/>
              <a:ext cx="4464" cy="6251"/>
            </a:xfrm>
            <a:custGeom>
              <a:avLst/>
              <a:gdLst/>
              <a:ahLst/>
              <a:cxnLst/>
              <a:rect l="l" t="t" r="r" b="b"/>
              <a:pathLst>
                <a:path w="4464" h="6251">
                  <a:moveTo>
                    <a:pt x="1786" y="0"/>
                  </a:moveTo>
                  <a:lnTo>
                    <a:pt x="4464" y="893"/>
                  </a:lnTo>
                  <a:lnTo>
                    <a:pt x="3572" y="6251"/>
                  </a:lnTo>
                  <a:lnTo>
                    <a:pt x="893" y="5358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24" name="Freeform: Shape 3423">
              <a:extLst>
                <a:ext uri="{FF2B5EF4-FFF2-40B4-BE49-F238E27FC236}">
                  <a16:creationId xmlns:a16="http://schemas.microsoft.com/office/drawing/2014/main" id="{A0FC8C1E-DCD3-4443-B610-799BE13DEE58}"/>
                </a:ext>
              </a:extLst>
            </p:cNvPr>
            <p:cNvSpPr/>
            <p:nvPr/>
          </p:nvSpPr>
          <p:spPr>
            <a:xfrm>
              <a:off x="8094980" y="3509129"/>
              <a:ext cx="8037" cy="8930"/>
            </a:xfrm>
            <a:custGeom>
              <a:avLst/>
              <a:gdLst/>
              <a:ahLst/>
              <a:cxnLst/>
              <a:rect l="l" t="t" r="r" b="b"/>
              <a:pathLst>
                <a:path w="8037" h="8930">
                  <a:moveTo>
                    <a:pt x="3572" y="0"/>
                  </a:moveTo>
                  <a:lnTo>
                    <a:pt x="8037" y="0"/>
                  </a:lnTo>
                  <a:lnTo>
                    <a:pt x="4465" y="8930"/>
                  </a:lnTo>
                  <a:lnTo>
                    <a:pt x="0" y="8930"/>
                  </a:lnTo>
                  <a:cubicBezTo>
                    <a:pt x="893" y="5804"/>
                    <a:pt x="2084" y="2828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23" name="Freeform: Shape 3422">
              <a:extLst>
                <a:ext uri="{FF2B5EF4-FFF2-40B4-BE49-F238E27FC236}">
                  <a16:creationId xmlns:a16="http://schemas.microsoft.com/office/drawing/2014/main" id="{22CD1033-C507-4D94-824E-240E77B4087C}"/>
                </a:ext>
              </a:extLst>
            </p:cNvPr>
            <p:cNvSpPr/>
            <p:nvPr/>
          </p:nvSpPr>
          <p:spPr>
            <a:xfrm>
              <a:off x="8201244" y="3509129"/>
              <a:ext cx="5357" cy="5358"/>
            </a:xfrm>
            <a:custGeom>
              <a:avLst/>
              <a:gdLst/>
              <a:ahLst/>
              <a:cxnLst/>
              <a:rect l="l" t="t" r="r" b="b"/>
              <a:pathLst>
                <a:path w="5357" h="5358">
                  <a:moveTo>
                    <a:pt x="893" y="0"/>
                  </a:moveTo>
                  <a:cubicBezTo>
                    <a:pt x="3720" y="447"/>
                    <a:pt x="5209" y="1935"/>
                    <a:pt x="5357" y="4465"/>
                  </a:cubicBez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22" name="Freeform: Shape 3421">
              <a:extLst>
                <a:ext uri="{FF2B5EF4-FFF2-40B4-BE49-F238E27FC236}">
                  <a16:creationId xmlns:a16="http://schemas.microsoft.com/office/drawing/2014/main" id="{ECDACEC5-61BC-4C43-9821-91E515279FD1}"/>
                </a:ext>
              </a:extLst>
            </p:cNvPr>
            <p:cNvSpPr/>
            <p:nvPr/>
          </p:nvSpPr>
          <p:spPr>
            <a:xfrm>
              <a:off x="8806899" y="3509130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1786" y="0"/>
                  </a:moveTo>
                  <a:lnTo>
                    <a:pt x="4465" y="893"/>
                  </a:lnTo>
                  <a:lnTo>
                    <a:pt x="3572" y="6251"/>
                  </a:lnTo>
                  <a:lnTo>
                    <a:pt x="893" y="5358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E46274E5-A81A-4616-A849-B7A702E30453}"/>
                </a:ext>
              </a:extLst>
            </p:cNvPr>
            <p:cNvSpPr/>
            <p:nvPr/>
          </p:nvSpPr>
          <p:spPr>
            <a:xfrm>
              <a:off x="8130699" y="3511809"/>
              <a:ext cx="8037" cy="17859"/>
            </a:xfrm>
            <a:custGeom>
              <a:avLst/>
              <a:gdLst/>
              <a:ahLst/>
              <a:cxnLst/>
              <a:rect l="l" t="t" r="r" b="b"/>
              <a:pathLst>
                <a:path w="8037" h="17859">
                  <a:moveTo>
                    <a:pt x="4465" y="0"/>
                  </a:moveTo>
                  <a:lnTo>
                    <a:pt x="8037" y="0"/>
                  </a:lnTo>
                  <a:lnTo>
                    <a:pt x="8037" y="8930"/>
                  </a:lnTo>
                  <a:cubicBezTo>
                    <a:pt x="7293" y="12204"/>
                    <a:pt x="6102" y="15181"/>
                    <a:pt x="4465" y="17859"/>
                  </a:cubicBezTo>
                  <a:lnTo>
                    <a:pt x="0" y="17859"/>
                  </a:lnTo>
                  <a:lnTo>
                    <a:pt x="893" y="9823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2EE06331-380D-44A8-BB3F-0A818D5AF179}"/>
                </a:ext>
              </a:extLst>
            </p:cNvPr>
            <p:cNvSpPr/>
            <p:nvPr/>
          </p:nvSpPr>
          <p:spPr>
            <a:xfrm>
              <a:off x="9008040" y="3513371"/>
              <a:ext cx="9823" cy="5358"/>
            </a:xfrm>
            <a:custGeom>
              <a:avLst/>
              <a:gdLst/>
              <a:ahLst/>
              <a:cxnLst/>
              <a:rect l="l" t="t" r="r" b="b"/>
              <a:pathLst>
                <a:path w="9823" h="5358">
                  <a:moveTo>
                    <a:pt x="0" y="0"/>
                  </a:moveTo>
                  <a:cubicBezTo>
                    <a:pt x="3721" y="1042"/>
                    <a:pt x="6996" y="2530"/>
                    <a:pt x="9823" y="4465"/>
                  </a:cubicBezTo>
                  <a:lnTo>
                    <a:pt x="1786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B525C24F-2461-417F-8F73-EC9A42A8DEE1}"/>
                </a:ext>
              </a:extLst>
            </p:cNvPr>
            <p:cNvSpPr/>
            <p:nvPr/>
          </p:nvSpPr>
          <p:spPr>
            <a:xfrm>
              <a:off x="7472507" y="3513594"/>
              <a:ext cx="1786" cy="5358"/>
            </a:xfrm>
            <a:custGeom>
              <a:avLst/>
              <a:gdLst/>
              <a:ahLst/>
              <a:cxnLst/>
              <a:rect l="l" t="t" r="r" b="b"/>
              <a:pathLst>
                <a:path w="1786" h="5358">
                  <a:moveTo>
                    <a:pt x="0" y="0"/>
                  </a:moveTo>
                  <a:lnTo>
                    <a:pt x="1786" y="893"/>
                  </a:ln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E33E4349-8FEB-4226-BABC-52B892D5B68A}"/>
                </a:ext>
              </a:extLst>
            </p:cNvPr>
            <p:cNvSpPr/>
            <p:nvPr/>
          </p:nvSpPr>
          <p:spPr>
            <a:xfrm>
              <a:off x="8777431" y="3513594"/>
              <a:ext cx="1786" cy="5358"/>
            </a:xfrm>
            <a:custGeom>
              <a:avLst/>
              <a:gdLst/>
              <a:ahLst/>
              <a:cxnLst/>
              <a:rect l="l" t="t" r="r" b="b"/>
              <a:pathLst>
                <a:path w="1786" h="5358">
                  <a:moveTo>
                    <a:pt x="0" y="0"/>
                  </a:moveTo>
                  <a:lnTo>
                    <a:pt x="1786" y="893"/>
                  </a:ln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357258DA-C2AA-4FDC-8BF3-24D0CAF3514B}"/>
                </a:ext>
              </a:extLst>
            </p:cNvPr>
            <p:cNvSpPr/>
            <p:nvPr/>
          </p:nvSpPr>
          <p:spPr>
            <a:xfrm>
              <a:off x="9235748" y="3514264"/>
              <a:ext cx="5357" cy="24110"/>
            </a:xfrm>
            <a:custGeom>
              <a:avLst/>
              <a:gdLst/>
              <a:ahLst/>
              <a:cxnLst/>
              <a:rect l="l" t="t" r="r" b="b"/>
              <a:pathLst>
                <a:path w="5357" h="24110">
                  <a:moveTo>
                    <a:pt x="892" y="0"/>
                  </a:moveTo>
                  <a:lnTo>
                    <a:pt x="5357" y="0"/>
                  </a:lnTo>
                  <a:lnTo>
                    <a:pt x="5357" y="24110"/>
                  </a:lnTo>
                  <a:lnTo>
                    <a:pt x="0" y="24110"/>
                  </a:lnTo>
                  <a:lnTo>
                    <a:pt x="0" y="14287"/>
                  </a:lnTo>
                  <a:cubicBezTo>
                    <a:pt x="0" y="8929"/>
                    <a:pt x="297" y="4167"/>
                    <a:pt x="89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EBEF2FC1-8AEF-486C-B675-F5F1447EB07A}"/>
                </a:ext>
              </a:extLst>
            </p:cNvPr>
            <p:cNvSpPr/>
            <p:nvPr/>
          </p:nvSpPr>
          <p:spPr>
            <a:xfrm>
              <a:off x="9271466" y="3514264"/>
              <a:ext cx="9823" cy="33040"/>
            </a:xfrm>
            <a:custGeom>
              <a:avLst/>
              <a:gdLst/>
              <a:ahLst/>
              <a:cxnLst/>
              <a:rect l="l" t="t" r="r" b="b"/>
              <a:pathLst>
                <a:path w="9823" h="33040">
                  <a:moveTo>
                    <a:pt x="5358" y="0"/>
                  </a:moveTo>
                  <a:lnTo>
                    <a:pt x="9823" y="0"/>
                  </a:lnTo>
                  <a:lnTo>
                    <a:pt x="8037" y="14287"/>
                  </a:lnTo>
                  <a:cubicBezTo>
                    <a:pt x="6846" y="20985"/>
                    <a:pt x="5060" y="26640"/>
                    <a:pt x="2679" y="31254"/>
                  </a:cubicBezTo>
                  <a:lnTo>
                    <a:pt x="0" y="33040"/>
                  </a:lnTo>
                  <a:lnTo>
                    <a:pt x="893" y="17859"/>
                  </a:lnTo>
                  <a:cubicBezTo>
                    <a:pt x="1786" y="11311"/>
                    <a:pt x="3274" y="5358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CC8F1043-A770-43AA-B1FB-D2281DCFBCD6}"/>
                </a:ext>
              </a:extLst>
            </p:cNvPr>
            <p:cNvSpPr/>
            <p:nvPr/>
          </p:nvSpPr>
          <p:spPr>
            <a:xfrm>
              <a:off x="8925888" y="3516944"/>
              <a:ext cx="6250" cy="7143"/>
            </a:xfrm>
            <a:custGeom>
              <a:avLst/>
              <a:gdLst/>
              <a:ahLst/>
              <a:cxnLst/>
              <a:rect l="l" t="t" r="r" b="b"/>
              <a:pathLst>
                <a:path w="6250" h="7143">
                  <a:moveTo>
                    <a:pt x="892" y="0"/>
                  </a:moveTo>
                  <a:cubicBezTo>
                    <a:pt x="3125" y="1786"/>
                    <a:pt x="4911" y="3869"/>
                    <a:pt x="6250" y="6250"/>
                  </a:cubicBezTo>
                  <a:lnTo>
                    <a:pt x="892" y="7143"/>
                  </a:lnTo>
                  <a:lnTo>
                    <a:pt x="0" y="1786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3E63E795-189C-4712-BDF5-97B81D3A01FC}"/>
                </a:ext>
              </a:extLst>
            </p:cNvPr>
            <p:cNvSpPr/>
            <p:nvPr/>
          </p:nvSpPr>
          <p:spPr>
            <a:xfrm>
              <a:off x="8968750" y="3517836"/>
              <a:ext cx="1786" cy="13394"/>
            </a:xfrm>
            <a:custGeom>
              <a:avLst/>
              <a:gdLst/>
              <a:ahLst/>
              <a:cxnLst/>
              <a:rect l="l" t="t" r="r" b="b"/>
              <a:pathLst>
                <a:path w="1786" h="13394">
                  <a:moveTo>
                    <a:pt x="0" y="0"/>
                  </a:moveTo>
                  <a:cubicBezTo>
                    <a:pt x="1042" y="1190"/>
                    <a:pt x="1637" y="2381"/>
                    <a:pt x="1786" y="3571"/>
                  </a:cubicBezTo>
                  <a:lnTo>
                    <a:pt x="1786" y="13394"/>
                  </a:lnTo>
                  <a:cubicBezTo>
                    <a:pt x="595" y="8780"/>
                    <a:pt x="0" y="431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EC51900F-B37B-4F18-BA60-50CA2D0A682C}"/>
                </a:ext>
              </a:extLst>
            </p:cNvPr>
            <p:cNvSpPr/>
            <p:nvPr/>
          </p:nvSpPr>
          <p:spPr>
            <a:xfrm>
              <a:off x="7184971" y="3518953"/>
              <a:ext cx="9822" cy="4465"/>
            </a:xfrm>
            <a:custGeom>
              <a:avLst/>
              <a:gdLst/>
              <a:ahLst/>
              <a:cxnLst/>
              <a:rect l="l" t="t" r="r" b="b"/>
              <a:pathLst>
                <a:path w="9822" h="4465">
                  <a:moveTo>
                    <a:pt x="0" y="0"/>
                  </a:moveTo>
                  <a:lnTo>
                    <a:pt x="9822" y="0"/>
                  </a:lnTo>
                  <a:lnTo>
                    <a:pt x="9822" y="4465"/>
                  </a:ln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261D1C44-BEB0-479C-901B-7165F06FD06C}"/>
                </a:ext>
              </a:extLst>
            </p:cNvPr>
            <p:cNvSpPr/>
            <p:nvPr/>
          </p:nvSpPr>
          <p:spPr>
            <a:xfrm>
              <a:off x="8489896" y="3518953"/>
              <a:ext cx="9822" cy="4465"/>
            </a:xfrm>
            <a:custGeom>
              <a:avLst/>
              <a:gdLst/>
              <a:ahLst/>
              <a:cxnLst/>
              <a:rect l="l" t="t" r="r" b="b"/>
              <a:pathLst>
                <a:path w="9822" h="4465">
                  <a:moveTo>
                    <a:pt x="0" y="0"/>
                  </a:moveTo>
                  <a:lnTo>
                    <a:pt x="9822" y="0"/>
                  </a:lnTo>
                  <a:lnTo>
                    <a:pt x="9822" y="4465"/>
                  </a:ln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AB48982B-4D59-4A84-B8AB-6201FDFD6FBC}"/>
                </a:ext>
              </a:extLst>
            </p:cNvPr>
            <p:cNvSpPr/>
            <p:nvPr/>
          </p:nvSpPr>
          <p:spPr>
            <a:xfrm>
              <a:off x="6741835" y="3520516"/>
              <a:ext cx="10716" cy="17859"/>
            </a:xfrm>
            <a:custGeom>
              <a:avLst/>
              <a:gdLst/>
              <a:ahLst/>
              <a:cxnLst/>
              <a:rect l="l" t="t" r="r" b="b"/>
              <a:pathLst>
                <a:path w="10716" h="17859">
                  <a:moveTo>
                    <a:pt x="2679" y="0"/>
                  </a:moveTo>
                  <a:lnTo>
                    <a:pt x="6251" y="0"/>
                  </a:lnTo>
                  <a:lnTo>
                    <a:pt x="7144" y="9822"/>
                  </a:lnTo>
                  <a:lnTo>
                    <a:pt x="10716" y="15180"/>
                  </a:lnTo>
                  <a:cubicBezTo>
                    <a:pt x="10269" y="16519"/>
                    <a:pt x="9376" y="17412"/>
                    <a:pt x="8037" y="17859"/>
                  </a:cubicBezTo>
                  <a:cubicBezTo>
                    <a:pt x="4911" y="15775"/>
                    <a:pt x="2232" y="13394"/>
                    <a:pt x="0" y="10715"/>
                  </a:cubicBezTo>
                  <a:cubicBezTo>
                    <a:pt x="298" y="6697"/>
                    <a:pt x="1191" y="3125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33C1310F-96CA-40C8-91D5-D8A68A8621B4}"/>
                </a:ext>
              </a:extLst>
            </p:cNvPr>
            <p:cNvSpPr/>
            <p:nvPr/>
          </p:nvSpPr>
          <p:spPr>
            <a:xfrm>
              <a:off x="7166218" y="3521632"/>
              <a:ext cx="77689" cy="43755"/>
            </a:xfrm>
            <a:custGeom>
              <a:avLst/>
              <a:gdLst/>
              <a:ahLst/>
              <a:cxnLst/>
              <a:rect l="l" t="t" r="r" b="b"/>
              <a:pathLst>
                <a:path w="77689" h="43755">
                  <a:moveTo>
                    <a:pt x="72331" y="0"/>
                  </a:moveTo>
                  <a:lnTo>
                    <a:pt x="76796" y="0"/>
                  </a:lnTo>
                  <a:lnTo>
                    <a:pt x="77689" y="1786"/>
                  </a:lnTo>
                  <a:lnTo>
                    <a:pt x="75903" y="7143"/>
                  </a:lnTo>
                  <a:cubicBezTo>
                    <a:pt x="73522" y="10418"/>
                    <a:pt x="71140" y="13097"/>
                    <a:pt x="68759" y="15180"/>
                  </a:cubicBezTo>
                  <a:lnTo>
                    <a:pt x="50007" y="26789"/>
                  </a:lnTo>
                  <a:lnTo>
                    <a:pt x="1786" y="43755"/>
                  </a:lnTo>
                  <a:cubicBezTo>
                    <a:pt x="745" y="40630"/>
                    <a:pt x="149" y="37653"/>
                    <a:pt x="0" y="34826"/>
                  </a:cubicBezTo>
                  <a:lnTo>
                    <a:pt x="10716" y="31254"/>
                  </a:lnTo>
                  <a:lnTo>
                    <a:pt x="41970" y="16073"/>
                  </a:lnTo>
                  <a:lnTo>
                    <a:pt x="53579" y="12501"/>
                  </a:lnTo>
                  <a:cubicBezTo>
                    <a:pt x="56704" y="10269"/>
                    <a:pt x="59383" y="7888"/>
                    <a:pt x="61615" y="5358"/>
                  </a:cubicBezTo>
                  <a:cubicBezTo>
                    <a:pt x="65187" y="3274"/>
                    <a:pt x="68759" y="1488"/>
                    <a:pt x="7233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7FB0A849-04D1-4CE6-AD48-B208D649E6F6}"/>
                </a:ext>
              </a:extLst>
            </p:cNvPr>
            <p:cNvSpPr/>
            <p:nvPr/>
          </p:nvSpPr>
          <p:spPr>
            <a:xfrm>
              <a:off x="7264445" y="3521631"/>
              <a:ext cx="3572" cy="8036"/>
            </a:xfrm>
            <a:custGeom>
              <a:avLst/>
              <a:gdLst/>
              <a:ahLst/>
              <a:cxnLst/>
              <a:rect l="l" t="t" r="r" b="b"/>
              <a:pathLst>
                <a:path w="3572" h="8036">
                  <a:moveTo>
                    <a:pt x="893" y="0"/>
                  </a:moveTo>
                  <a:cubicBezTo>
                    <a:pt x="1935" y="446"/>
                    <a:pt x="2530" y="1042"/>
                    <a:pt x="2679" y="1786"/>
                  </a:cubicBezTo>
                  <a:lnTo>
                    <a:pt x="3572" y="3572"/>
                  </a:lnTo>
                  <a:lnTo>
                    <a:pt x="2679" y="8036"/>
                  </a:lnTo>
                  <a:cubicBezTo>
                    <a:pt x="1339" y="7739"/>
                    <a:pt x="446" y="7143"/>
                    <a:pt x="0" y="6251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B0F12BF6-685B-4653-822D-45165B683361}"/>
                </a:ext>
              </a:extLst>
            </p:cNvPr>
            <p:cNvSpPr/>
            <p:nvPr/>
          </p:nvSpPr>
          <p:spPr>
            <a:xfrm>
              <a:off x="8471143" y="3521632"/>
              <a:ext cx="77688" cy="43755"/>
            </a:xfrm>
            <a:custGeom>
              <a:avLst/>
              <a:gdLst/>
              <a:ahLst/>
              <a:cxnLst/>
              <a:rect l="l" t="t" r="r" b="b"/>
              <a:pathLst>
                <a:path w="77688" h="43755">
                  <a:moveTo>
                    <a:pt x="72331" y="0"/>
                  </a:moveTo>
                  <a:lnTo>
                    <a:pt x="76795" y="0"/>
                  </a:lnTo>
                  <a:lnTo>
                    <a:pt x="77688" y="1786"/>
                  </a:lnTo>
                  <a:lnTo>
                    <a:pt x="75903" y="7143"/>
                  </a:lnTo>
                  <a:cubicBezTo>
                    <a:pt x="73521" y="10418"/>
                    <a:pt x="71140" y="13097"/>
                    <a:pt x="68759" y="15180"/>
                  </a:cubicBezTo>
                  <a:lnTo>
                    <a:pt x="50006" y="26789"/>
                  </a:lnTo>
                  <a:lnTo>
                    <a:pt x="1786" y="43755"/>
                  </a:lnTo>
                  <a:cubicBezTo>
                    <a:pt x="744" y="40630"/>
                    <a:pt x="149" y="37653"/>
                    <a:pt x="0" y="34826"/>
                  </a:cubicBezTo>
                  <a:lnTo>
                    <a:pt x="10716" y="31254"/>
                  </a:lnTo>
                  <a:lnTo>
                    <a:pt x="41969" y="16073"/>
                  </a:lnTo>
                  <a:lnTo>
                    <a:pt x="53578" y="12501"/>
                  </a:lnTo>
                  <a:cubicBezTo>
                    <a:pt x="56703" y="10269"/>
                    <a:pt x="59383" y="7888"/>
                    <a:pt x="61615" y="5358"/>
                  </a:cubicBezTo>
                  <a:cubicBezTo>
                    <a:pt x="65187" y="3274"/>
                    <a:pt x="68759" y="1488"/>
                    <a:pt x="7233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CEAE3D70-A7EC-49C6-A67E-DF57D9FCEA68}"/>
                </a:ext>
              </a:extLst>
            </p:cNvPr>
            <p:cNvSpPr/>
            <p:nvPr/>
          </p:nvSpPr>
          <p:spPr>
            <a:xfrm>
              <a:off x="8569370" y="3521631"/>
              <a:ext cx="3572" cy="8036"/>
            </a:xfrm>
            <a:custGeom>
              <a:avLst/>
              <a:gdLst/>
              <a:ahLst/>
              <a:cxnLst/>
              <a:rect l="l" t="t" r="r" b="b"/>
              <a:pathLst>
                <a:path w="3572" h="8036">
                  <a:moveTo>
                    <a:pt x="892" y="0"/>
                  </a:moveTo>
                  <a:cubicBezTo>
                    <a:pt x="1934" y="446"/>
                    <a:pt x="2530" y="1042"/>
                    <a:pt x="2678" y="1786"/>
                  </a:cubicBezTo>
                  <a:lnTo>
                    <a:pt x="3572" y="3572"/>
                  </a:lnTo>
                  <a:lnTo>
                    <a:pt x="2678" y="8036"/>
                  </a:lnTo>
                  <a:cubicBezTo>
                    <a:pt x="1339" y="7739"/>
                    <a:pt x="446" y="7143"/>
                    <a:pt x="0" y="6251"/>
                  </a:cubicBez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2FD03AD3-BB3E-477F-B7B1-A8656264FA9B}"/>
                </a:ext>
              </a:extLst>
            </p:cNvPr>
            <p:cNvSpPr/>
            <p:nvPr/>
          </p:nvSpPr>
          <p:spPr>
            <a:xfrm>
              <a:off x="7499296" y="3522524"/>
              <a:ext cx="6251" cy="8036"/>
            </a:xfrm>
            <a:custGeom>
              <a:avLst/>
              <a:gdLst/>
              <a:ahLst/>
              <a:cxnLst/>
              <a:rect l="l" t="t" r="r" b="b"/>
              <a:pathLst>
                <a:path w="6251" h="8036">
                  <a:moveTo>
                    <a:pt x="4465" y="0"/>
                  </a:moveTo>
                  <a:cubicBezTo>
                    <a:pt x="5358" y="595"/>
                    <a:pt x="5953" y="1488"/>
                    <a:pt x="6251" y="2679"/>
                  </a:cubicBezTo>
                  <a:lnTo>
                    <a:pt x="2679" y="8036"/>
                  </a:lnTo>
                  <a:lnTo>
                    <a:pt x="0" y="5358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8FF69D39-FEF4-4BD9-9E3F-F1633CB8313E}"/>
                </a:ext>
              </a:extLst>
            </p:cNvPr>
            <p:cNvSpPr/>
            <p:nvPr/>
          </p:nvSpPr>
          <p:spPr>
            <a:xfrm>
              <a:off x="8804220" y="3522524"/>
              <a:ext cx="6251" cy="8036"/>
            </a:xfrm>
            <a:custGeom>
              <a:avLst/>
              <a:gdLst/>
              <a:ahLst/>
              <a:cxnLst/>
              <a:rect l="l" t="t" r="r" b="b"/>
              <a:pathLst>
                <a:path w="6251" h="8036">
                  <a:moveTo>
                    <a:pt x="4465" y="0"/>
                  </a:moveTo>
                  <a:cubicBezTo>
                    <a:pt x="5358" y="595"/>
                    <a:pt x="5954" y="1488"/>
                    <a:pt x="6251" y="2679"/>
                  </a:cubicBezTo>
                  <a:lnTo>
                    <a:pt x="2679" y="8036"/>
                  </a:lnTo>
                  <a:lnTo>
                    <a:pt x="0" y="5358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D9A64EA0-5F63-4666-99C4-841863BD148B}"/>
                </a:ext>
              </a:extLst>
            </p:cNvPr>
            <p:cNvSpPr/>
            <p:nvPr/>
          </p:nvSpPr>
          <p:spPr>
            <a:xfrm>
              <a:off x="8198565" y="3525204"/>
              <a:ext cx="12501" cy="36611"/>
            </a:xfrm>
            <a:custGeom>
              <a:avLst/>
              <a:gdLst/>
              <a:ahLst/>
              <a:cxnLst/>
              <a:rect l="l" t="t" r="r" b="b"/>
              <a:pathLst>
                <a:path w="12501" h="36611">
                  <a:moveTo>
                    <a:pt x="3572" y="0"/>
                  </a:moveTo>
                  <a:lnTo>
                    <a:pt x="12501" y="1786"/>
                  </a:lnTo>
                  <a:lnTo>
                    <a:pt x="6250" y="33932"/>
                  </a:lnTo>
                  <a:lnTo>
                    <a:pt x="1786" y="36611"/>
                  </a:lnTo>
                  <a:lnTo>
                    <a:pt x="0" y="33932"/>
                  </a:lnTo>
                  <a:lnTo>
                    <a:pt x="0" y="22324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5491FC37-D43A-437F-BDC0-1A3F913E5BE2}"/>
                </a:ext>
              </a:extLst>
            </p:cNvPr>
            <p:cNvSpPr/>
            <p:nvPr/>
          </p:nvSpPr>
          <p:spPr>
            <a:xfrm>
              <a:off x="8087837" y="3526097"/>
              <a:ext cx="15180" cy="10715"/>
            </a:xfrm>
            <a:custGeom>
              <a:avLst/>
              <a:gdLst/>
              <a:ahLst/>
              <a:cxnLst/>
              <a:rect l="l" t="t" r="r" b="b"/>
              <a:pathLst>
                <a:path w="15180" h="10715">
                  <a:moveTo>
                    <a:pt x="6250" y="0"/>
                  </a:moveTo>
                  <a:cubicBezTo>
                    <a:pt x="9673" y="744"/>
                    <a:pt x="12650" y="1934"/>
                    <a:pt x="15180" y="3571"/>
                  </a:cubicBezTo>
                  <a:cubicBezTo>
                    <a:pt x="15031" y="7143"/>
                    <a:pt x="13245" y="9227"/>
                    <a:pt x="9822" y="9822"/>
                  </a:cubicBezTo>
                  <a:lnTo>
                    <a:pt x="1786" y="10715"/>
                  </a:lnTo>
                  <a:lnTo>
                    <a:pt x="0" y="7143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EC79E558-3D96-43CD-9266-121CE222C974}"/>
                </a:ext>
              </a:extLst>
            </p:cNvPr>
            <p:cNvSpPr/>
            <p:nvPr/>
          </p:nvSpPr>
          <p:spPr>
            <a:xfrm>
              <a:off x="9253607" y="3528551"/>
              <a:ext cx="3572" cy="22324"/>
            </a:xfrm>
            <a:custGeom>
              <a:avLst/>
              <a:gdLst/>
              <a:ahLst/>
              <a:cxnLst/>
              <a:rect l="l" t="t" r="r" b="b"/>
              <a:pathLst>
                <a:path w="3572" h="22324">
                  <a:moveTo>
                    <a:pt x="1786" y="0"/>
                  </a:moveTo>
                  <a:cubicBezTo>
                    <a:pt x="2977" y="3572"/>
                    <a:pt x="3572" y="7144"/>
                    <a:pt x="3572" y="10716"/>
                  </a:cubicBezTo>
                  <a:lnTo>
                    <a:pt x="1786" y="22324"/>
                  </a:lnTo>
                  <a:cubicBezTo>
                    <a:pt x="744" y="21729"/>
                    <a:pt x="149" y="20836"/>
                    <a:pt x="0" y="19646"/>
                  </a:cubicBezTo>
                  <a:cubicBezTo>
                    <a:pt x="149" y="16967"/>
                    <a:pt x="447" y="14585"/>
                    <a:pt x="893" y="12502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CC84629B-59FB-4A45-9AA4-B0EAD4E76BE3}"/>
                </a:ext>
              </a:extLst>
            </p:cNvPr>
            <p:cNvSpPr/>
            <p:nvPr/>
          </p:nvSpPr>
          <p:spPr>
            <a:xfrm>
              <a:off x="6695401" y="3529445"/>
              <a:ext cx="9822" cy="15181"/>
            </a:xfrm>
            <a:custGeom>
              <a:avLst/>
              <a:gdLst/>
              <a:ahLst/>
              <a:cxnLst/>
              <a:rect l="l" t="t" r="r" b="b"/>
              <a:pathLst>
                <a:path w="9822" h="15181">
                  <a:moveTo>
                    <a:pt x="1786" y="0"/>
                  </a:moveTo>
                  <a:cubicBezTo>
                    <a:pt x="4613" y="1786"/>
                    <a:pt x="6697" y="3870"/>
                    <a:pt x="8036" y="6251"/>
                  </a:cubicBezTo>
                  <a:lnTo>
                    <a:pt x="9822" y="12502"/>
                  </a:lnTo>
                  <a:cubicBezTo>
                    <a:pt x="9525" y="13841"/>
                    <a:pt x="8929" y="14734"/>
                    <a:pt x="8036" y="15181"/>
                  </a:cubicBezTo>
                  <a:cubicBezTo>
                    <a:pt x="5060" y="14883"/>
                    <a:pt x="2381" y="13692"/>
                    <a:pt x="0" y="11609"/>
                  </a:cubicBezTo>
                  <a:cubicBezTo>
                    <a:pt x="446" y="7442"/>
                    <a:pt x="1041" y="3572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5CD9B3E3-0846-4BD1-BFDC-904731CC4391}"/>
                </a:ext>
              </a:extLst>
            </p:cNvPr>
            <p:cNvSpPr/>
            <p:nvPr/>
          </p:nvSpPr>
          <p:spPr>
            <a:xfrm>
              <a:off x="6951683" y="3531230"/>
              <a:ext cx="8929" cy="12502"/>
            </a:xfrm>
            <a:custGeom>
              <a:avLst/>
              <a:gdLst/>
              <a:ahLst/>
              <a:cxnLst/>
              <a:rect l="l" t="t" r="r" b="b"/>
              <a:pathLst>
                <a:path w="8929" h="12502">
                  <a:moveTo>
                    <a:pt x="3572" y="0"/>
                  </a:moveTo>
                  <a:lnTo>
                    <a:pt x="8929" y="893"/>
                  </a:lnTo>
                  <a:cubicBezTo>
                    <a:pt x="8483" y="5060"/>
                    <a:pt x="7590" y="8930"/>
                    <a:pt x="6250" y="12502"/>
                  </a:cubicBezTo>
                  <a:cubicBezTo>
                    <a:pt x="3869" y="10418"/>
                    <a:pt x="1786" y="8335"/>
                    <a:pt x="0" y="6251"/>
                  </a:cubicBezTo>
                  <a:cubicBezTo>
                    <a:pt x="893" y="3721"/>
                    <a:pt x="2083" y="1637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00D33611-7436-4F5A-A68B-EF8907483125}"/>
                </a:ext>
              </a:extLst>
            </p:cNvPr>
            <p:cNvSpPr/>
            <p:nvPr/>
          </p:nvSpPr>
          <p:spPr>
            <a:xfrm>
              <a:off x="8142308" y="3531453"/>
              <a:ext cx="7143" cy="8930"/>
            </a:xfrm>
            <a:custGeom>
              <a:avLst/>
              <a:gdLst/>
              <a:ahLst/>
              <a:cxnLst/>
              <a:rect l="l" t="t" r="r" b="b"/>
              <a:pathLst>
                <a:path w="7143" h="8930">
                  <a:moveTo>
                    <a:pt x="0" y="0"/>
                  </a:moveTo>
                  <a:cubicBezTo>
                    <a:pt x="2827" y="149"/>
                    <a:pt x="5209" y="447"/>
                    <a:pt x="7143" y="893"/>
                  </a:cubicBezTo>
                  <a:lnTo>
                    <a:pt x="6250" y="7144"/>
                  </a:lnTo>
                  <a:lnTo>
                    <a:pt x="0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7801EC0A-CBE9-4D17-8E5D-E66BE6038254}"/>
                </a:ext>
              </a:extLst>
            </p:cNvPr>
            <p:cNvSpPr/>
            <p:nvPr/>
          </p:nvSpPr>
          <p:spPr>
            <a:xfrm>
              <a:off x="7034729" y="3534802"/>
              <a:ext cx="9823" cy="7144"/>
            </a:xfrm>
            <a:custGeom>
              <a:avLst/>
              <a:gdLst/>
              <a:ahLst/>
              <a:cxnLst/>
              <a:rect l="l" t="t" r="r" b="b"/>
              <a:pathLst>
                <a:path w="9823" h="7144">
                  <a:moveTo>
                    <a:pt x="1786" y="0"/>
                  </a:moveTo>
                  <a:lnTo>
                    <a:pt x="9823" y="893"/>
                  </a:lnTo>
                  <a:lnTo>
                    <a:pt x="8037" y="6251"/>
                  </a:lnTo>
                  <a:lnTo>
                    <a:pt x="5358" y="7144"/>
                  </a:ln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BA334CC8-EF8C-4F59-A6B8-8968FDD45EF2}"/>
                </a:ext>
              </a:extLst>
            </p:cNvPr>
            <p:cNvSpPr/>
            <p:nvPr/>
          </p:nvSpPr>
          <p:spPr>
            <a:xfrm>
              <a:off x="8928566" y="3536588"/>
              <a:ext cx="20538" cy="36612"/>
            </a:xfrm>
            <a:custGeom>
              <a:avLst/>
              <a:gdLst/>
              <a:ahLst/>
              <a:cxnLst/>
              <a:rect l="l" t="t" r="r" b="b"/>
              <a:pathLst>
                <a:path w="20538" h="36612">
                  <a:moveTo>
                    <a:pt x="893" y="0"/>
                  </a:moveTo>
                  <a:cubicBezTo>
                    <a:pt x="4614" y="1488"/>
                    <a:pt x="7293" y="3869"/>
                    <a:pt x="8930" y="7144"/>
                  </a:cubicBezTo>
                  <a:lnTo>
                    <a:pt x="15181" y="9823"/>
                  </a:lnTo>
                  <a:lnTo>
                    <a:pt x="14288" y="15180"/>
                  </a:lnTo>
                  <a:cubicBezTo>
                    <a:pt x="14288" y="19943"/>
                    <a:pt x="15478" y="24110"/>
                    <a:pt x="17860" y="27682"/>
                  </a:cubicBezTo>
                  <a:cubicBezTo>
                    <a:pt x="19497" y="30659"/>
                    <a:pt x="20390" y="33635"/>
                    <a:pt x="20538" y="36612"/>
                  </a:cubicBezTo>
                  <a:lnTo>
                    <a:pt x="16967" y="36612"/>
                  </a:lnTo>
                  <a:cubicBezTo>
                    <a:pt x="12948" y="36165"/>
                    <a:pt x="9376" y="34975"/>
                    <a:pt x="6251" y="33040"/>
                  </a:cubicBezTo>
                  <a:cubicBezTo>
                    <a:pt x="4316" y="29319"/>
                    <a:pt x="3126" y="25450"/>
                    <a:pt x="2679" y="21431"/>
                  </a:cubicBezTo>
                  <a:cubicBezTo>
                    <a:pt x="4168" y="17264"/>
                    <a:pt x="5358" y="13097"/>
                    <a:pt x="6251" y="8930"/>
                  </a:cubicBezTo>
                  <a:cubicBezTo>
                    <a:pt x="3721" y="8186"/>
                    <a:pt x="1638" y="7293"/>
                    <a:pt x="0" y="6251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B5F7CC23-7627-422C-8C4E-1E28480A686C}"/>
                </a:ext>
              </a:extLst>
            </p:cNvPr>
            <p:cNvSpPr/>
            <p:nvPr/>
          </p:nvSpPr>
          <p:spPr>
            <a:xfrm>
              <a:off x="8958034" y="3539267"/>
              <a:ext cx="39291" cy="16966"/>
            </a:xfrm>
            <a:custGeom>
              <a:avLst/>
              <a:gdLst/>
              <a:ahLst/>
              <a:cxnLst/>
              <a:rect l="l" t="t" r="r" b="b"/>
              <a:pathLst>
                <a:path w="39291" h="16966">
                  <a:moveTo>
                    <a:pt x="39291" y="0"/>
                  </a:moveTo>
                  <a:cubicBezTo>
                    <a:pt x="37802" y="2530"/>
                    <a:pt x="35719" y="4316"/>
                    <a:pt x="33040" y="5358"/>
                  </a:cubicBezTo>
                  <a:cubicBezTo>
                    <a:pt x="30808" y="8334"/>
                    <a:pt x="28426" y="10715"/>
                    <a:pt x="25896" y="12501"/>
                  </a:cubicBezTo>
                  <a:lnTo>
                    <a:pt x="1786" y="16966"/>
                  </a:lnTo>
                  <a:cubicBezTo>
                    <a:pt x="596" y="15924"/>
                    <a:pt x="0" y="14734"/>
                    <a:pt x="0" y="13394"/>
                  </a:cubicBezTo>
                  <a:lnTo>
                    <a:pt x="6251" y="10715"/>
                  </a:lnTo>
                  <a:lnTo>
                    <a:pt x="14288" y="4465"/>
                  </a:lnTo>
                  <a:lnTo>
                    <a:pt x="3929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70964E1A-EB99-4209-881F-B8DE8A1E58FF}"/>
                </a:ext>
              </a:extLst>
            </p:cNvPr>
            <p:cNvSpPr/>
            <p:nvPr/>
          </p:nvSpPr>
          <p:spPr>
            <a:xfrm>
              <a:off x="6978472" y="3540161"/>
              <a:ext cx="31254" cy="25003"/>
            </a:xfrm>
            <a:custGeom>
              <a:avLst/>
              <a:gdLst/>
              <a:ahLst/>
              <a:cxnLst/>
              <a:rect l="l" t="t" r="r" b="b"/>
              <a:pathLst>
                <a:path w="31254" h="25003">
                  <a:moveTo>
                    <a:pt x="25003" y="0"/>
                  </a:moveTo>
                  <a:cubicBezTo>
                    <a:pt x="27979" y="1488"/>
                    <a:pt x="30063" y="3572"/>
                    <a:pt x="31254" y="6251"/>
                  </a:cubicBezTo>
                  <a:lnTo>
                    <a:pt x="26789" y="16073"/>
                  </a:lnTo>
                  <a:lnTo>
                    <a:pt x="16966" y="20538"/>
                  </a:lnTo>
                  <a:lnTo>
                    <a:pt x="5358" y="23217"/>
                  </a:lnTo>
                  <a:lnTo>
                    <a:pt x="893" y="25003"/>
                  </a:lnTo>
                  <a:lnTo>
                    <a:pt x="0" y="24110"/>
                  </a:lnTo>
                  <a:lnTo>
                    <a:pt x="893" y="19645"/>
                  </a:lnTo>
                  <a:lnTo>
                    <a:pt x="9822" y="14287"/>
                  </a:lnTo>
                  <a:lnTo>
                    <a:pt x="16966" y="7144"/>
                  </a:lnTo>
                  <a:cubicBezTo>
                    <a:pt x="20240" y="5060"/>
                    <a:pt x="22919" y="2679"/>
                    <a:pt x="2500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59F4B217-F59A-44F8-B950-EF4BA6861222}"/>
                </a:ext>
              </a:extLst>
            </p:cNvPr>
            <p:cNvSpPr/>
            <p:nvPr/>
          </p:nvSpPr>
          <p:spPr>
            <a:xfrm>
              <a:off x="8114626" y="3542169"/>
              <a:ext cx="7143" cy="8930"/>
            </a:xfrm>
            <a:custGeom>
              <a:avLst/>
              <a:gdLst/>
              <a:ahLst/>
              <a:cxnLst/>
              <a:rect l="l" t="t" r="r" b="b"/>
              <a:pathLst>
                <a:path w="7143" h="8930">
                  <a:moveTo>
                    <a:pt x="893" y="0"/>
                  </a:moveTo>
                  <a:cubicBezTo>
                    <a:pt x="4613" y="2232"/>
                    <a:pt x="6697" y="5209"/>
                    <a:pt x="7143" y="8930"/>
                  </a:cubicBezTo>
                  <a:lnTo>
                    <a:pt x="0" y="893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1BCF29B6-966E-44FE-932A-783A13362885}"/>
                </a:ext>
              </a:extLst>
            </p:cNvPr>
            <p:cNvSpPr/>
            <p:nvPr/>
          </p:nvSpPr>
          <p:spPr>
            <a:xfrm>
              <a:off x="9228604" y="3542839"/>
              <a:ext cx="8036" cy="11608"/>
            </a:xfrm>
            <a:custGeom>
              <a:avLst/>
              <a:gdLst/>
              <a:ahLst/>
              <a:cxnLst/>
              <a:rect l="l" t="t" r="r" b="b"/>
              <a:pathLst>
                <a:path w="8036" h="11608">
                  <a:moveTo>
                    <a:pt x="8036" y="0"/>
                  </a:moveTo>
                  <a:cubicBezTo>
                    <a:pt x="7888" y="5060"/>
                    <a:pt x="5804" y="8929"/>
                    <a:pt x="1786" y="11608"/>
                  </a:cubicBezTo>
                  <a:cubicBezTo>
                    <a:pt x="595" y="9376"/>
                    <a:pt x="0" y="7292"/>
                    <a:pt x="0" y="5358"/>
                  </a:cubicBezTo>
                  <a:cubicBezTo>
                    <a:pt x="2381" y="3274"/>
                    <a:pt x="5060" y="1488"/>
                    <a:pt x="803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75FE9FB2-1FCC-4A0B-9734-761CD65E6C01}"/>
                </a:ext>
              </a:extLst>
            </p:cNvPr>
            <p:cNvSpPr/>
            <p:nvPr/>
          </p:nvSpPr>
          <p:spPr>
            <a:xfrm>
              <a:off x="7462684" y="3545742"/>
              <a:ext cx="8037" cy="12501"/>
            </a:xfrm>
            <a:custGeom>
              <a:avLst/>
              <a:gdLst/>
              <a:ahLst/>
              <a:cxnLst/>
              <a:rect l="l" t="t" r="r" b="b"/>
              <a:pathLst>
                <a:path w="8037" h="12501">
                  <a:moveTo>
                    <a:pt x="3572" y="0"/>
                  </a:moveTo>
                  <a:lnTo>
                    <a:pt x="8037" y="1786"/>
                  </a:lnTo>
                  <a:lnTo>
                    <a:pt x="5358" y="12501"/>
                  </a:lnTo>
                  <a:lnTo>
                    <a:pt x="0" y="9823"/>
                  </a:lnTo>
                  <a:cubicBezTo>
                    <a:pt x="744" y="6251"/>
                    <a:pt x="1935" y="2976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68600727-035F-4007-A086-7EA8CE8023CF}"/>
                </a:ext>
              </a:extLst>
            </p:cNvPr>
            <p:cNvSpPr/>
            <p:nvPr/>
          </p:nvSpPr>
          <p:spPr>
            <a:xfrm>
              <a:off x="8767609" y="3545742"/>
              <a:ext cx="8037" cy="12501"/>
            </a:xfrm>
            <a:custGeom>
              <a:avLst/>
              <a:gdLst/>
              <a:ahLst/>
              <a:cxnLst/>
              <a:rect l="l" t="t" r="r" b="b"/>
              <a:pathLst>
                <a:path w="8037" h="12501">
                  <a:moveTo>
                    <a:pt x="3571" y="0"/>
                  </a:moveTo>
                  <a:lnTo>
                    <a:pt x="8037" y="1786"/>
                  </a:lnTo>
                  <a:lnTo>
                    <a:pt x="5357" y="12501"/>
                  </a:lnTo>
                  <a:lnTo>
                    <a:pt x="0" y="9823"/>
                  </a:lnTo>
                  <a:cubicBezTo>
                    <a:pt x="744" y="6251"/>
                    <a:pt x="1935" y="2976"/>
                    <a:pt x="35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4AA1794F-55AA-446E-8D5D-5895970ED3B1}"/>
                </a:ext>
              </a:extLst>
            </p:cNvPr>
            <p:cNvSpPr/>
            <p:nvPr/>
          </p:nvSpPr>
          <p:spPr>
            <a:xfrm>
              <a:off x="6959719" y="3546411"/>
              <a:ext cx="7144" cy="4464"/>
            </a:xfrm>
            <a:custGeom>
              <a:avLst/>
              <a:gdLst/>
              <a:ahLst/>
              <a:cxnLst/>
              <a:rect l="l" t="t" r="r" b="b"/>
              <a:pathLst>
                <a:path w="7144" h="4464">
                  <a:moveTo>
                    <a:pt x="0" y="0"/>
                  </a:moveTo>
                  <a:lnTo>
                    <a:pt x="7144" y="2679"/>
                  </a:lnTo>
                  <a:lnTo>
                    <a:pt x="0" y="4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8CD2F9E6-1228-4BAC-99EE-C674889D49CC}"/>
                </a:ext>
              </a:extLst>
            </p:cNvPr>
            <p:cNvSpPr/>
            <p:nvPr/>
          </p:nvSpPr>
          <p:spPr>
            <a:xfrm>
              <a:off x="8129806" y="3546634"/>
              <a:ext cx="33933" cy="24110"/>
            </a:xfrm>
            <a:custGeom>
              <a:avLst/>
              <a:gdLst/>
              <a:ahLst/>
              <a:cxnLst/>
              <a:rect l="l" t="t" r="r" b="b"/>
              <a:pathLst>
                <a:path w="33933" h="24110">
                  <a:moveTo>
                    <a:pt x="3572" y="0"/>
                  </a:moveTo>
                  <a:lnTo>
                    <a:pt x="15181" y="2679"/>
                  </a:lnTo>
                  <a:lnTo>
                    <a:pt x="25896" y="7144"/>
                  </a:lnTo>
                  <a:cubicBezTo>
                    <a:pt x="28426" y="10269"/>
                    <a:pt x="30510" y="13246"/>
                    <a:pt x="32147" y="16073"/>
                  </a:cubicBezTo>
                  <a:cubicBezTo>
                    <a:pt x="33040" y="18306"/>
                    <a:pt x="33635" y="20389"/>
                    <a:pt x="33933" y="22324"/>
                  </a:cubicBezTo>
                  <a:lnTo>
                    <a:pt x="29468" y="24110"/>
                  </a:lnTo>
                  <a:lnTo>
                    <a:pt x="19645" y="18752"/>
                  </a:lnTo>
                  <a:lnTo>
                    <a:pt x="12502" y="10715"/>
                  </a:lnTo>
                  <a:lnTo>
                    <a:pt x="9823" y="5358"/>
                  </a:lnTo>
                  <a:cubicBezTo>
                    <a:pt x="8037" y="6399"/>
                    <a:pt x="6251" y="6995"/>
                    <a:pt x="4465" y="7144"/>
                  </a:cubicBezTo>
                  <a:lnTo>
                    <a:pt x="0" y="7144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ECDB52DA-4634-460B-A024-F58CF65975A3}"/>
                </a:ext>
              </a:extLst>
            </p:cNvPr>
            <p:cNvSpPr/>
            <p:nvPr/>
          </p:nvSpPr>
          <p:spPr>
            <a:xfrm>
              <a:off x="7540372" y="3550207"/>
              <a:ext cx="7144" cy="6251"/>
            </a:xfrm>
            <a:custGeom>
              <a:avLst/>
              <a:gdLst/>
              <a:ahLst/>
              <a:cxnLst/>
              <a:rect l="l" t="t" r="r" b="b"/>
              <a:pathLst>
                <a:path w="7144" h="6251">
                  <a:moveTo>
                    <a:pt x="0" y="0"/>
                  </a:moveTo>
                  <a:cubicBezTo>
                    <a:pt x="2679" y="1042"/>
                    <a:pt x="5060" y="2530"/>
                    <a:pt x="7144" y="4465"/>
                  </a:cubicBezTo>
                  <a:cubicBezTo>
                    <a:pt x="4912" y="5506"/>
                    <a:pt x="2828" y="6102"/>
                    <a:pt x="893" y="62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AE1E7B50-A0C3-4FB9-89A1-D77121CDE24B}"/>
                </a:ext>
              </a:extLst>
            </p:cNvPr>
            <p:cNvSpPr/>
            <p:nvPr/>
          </p:nvSpPr>
          <p:spPr>
            <a:xfrm>
              <a:off x="8845297" y="3550207"/>
              <a:ext cx="7144" cy="6251"/>
            </a:xfrm>
            <a:custGeom>
              <a:avLst/>
              <a:gdLst/>
              <a:ahLst/>
              <a:cxnLst/>
              <a:rect l="l" t="t" r="r" b="b"/>
              <a:pathLst>
                <a:path w="7144" h="6251">
                  <a:moveTo>
                    <a:pt x="0" y="0"/>
                  </a:moveTo>
                  <a:cubicBezTo>
                    <a:pt x="2679" y="1042"/>
                    <a:pt x="5060" y="2530"/>
                    <a:pt x="7144" y="4465"/>
                  </a:cubicBezTo>
                  <a:cubicBezTo>
                    <a:pt x="4911" y="5506"/>
                    <a:pt x="2828" y="6102"/>
                    <a:pt x="893" y="62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4E8AC732-FB7E-435A-B980-F09F3B56BF22}"/>
                </a:ext>
              </a:extLst>
            </p:cNvPr>
            <p:cNvSpPr/>
            <p:nvPr/>
          </p:nvSpPr>
          <p:spPr>
            <a:xfrm>
              <a:off x="6702544" y="3551768"/>
              <a:ext cx="4465" cy="17860"/>
            </a:xfrm>
            <a:custGeom>
              <a:avLst/>
              <a:gdLst/>
              <a:ahLst/>
              <a:cxnLst/>
              <a:rect l="l" t="t" r="r" b="b"/>
              <a:pathLst>
                <a:path w="4465" h="17860">
                  <a:moveTo>
                    <a:pt x="893" y="0"/>
                  </a:moveTo>
                  <a:lnTo>
                    <a:pt x="4465" y="8037"/>
                  </a:lnTo>
                  <a:lnTo>
                    <a:pt x="2679" y="17860"/>
                  </a:lnTo>
                  <a:cubicBezTo>
                    <a:pt x="1191" y="16074"/>
                    <a:pt x="298" y="13990"/>
                    <a:pt x="0" y="11609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EA587AA7-16A5-4B3F-BD8E-E093B107A3D1}"/>
                </a:ext>
              </a:extLst>
            </p:cNvPr>
            <p:cNvSpPr/>
            <p:nvPr/>
          </p:nvSpPr>
          <p:spPr>
            <a:xfrm>
              <a:off x="8173562" y="3551992"/>
              <a:ext cx="8036" cy="8036"/>
            </a:xfrm>
            <a:custGeom>
              <a:avLst/>
              <a:gdLst/>
              <a:ahLst/>
              <a:cxnLst/>
              <a:rect l="l" t="t" r="r" b="b"/>
              <a:pathLst>
                <a:path w="8036" h="8036">
                  <a:moveTo>
                    <a:pt x="0" y="0"/>
                  </a:moveTo>
                  <a:cubicBezTo>
                    <a:pt x="5208" y="149"/>
                    <a:pt x="7887" y="2530"/>
                    <a:pt x="8036" y="7143"/>
                  </a:cubicBezTo>
                  <a:lnTo>
                    <a:pt x="1785" y="8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D11D22B6-E6B6-4644-81D0-99C44FA00A9C}"/>
                </a:ext>
              </a:extLst>
            </p:cNvPr>
            <p:cNvSpPr/>
            <p:nvPr/>
          </p:nvSpPr>
          <p:spPr>
            <a:xfrm>
              <a:off x="7486794" y="3556458"/>
              <a:ext cx="30361" cy="23217"/>
            </a:xfrm>
            <a:custGeom>
              <a:avLst/>
              <a:gdLst/>
              <a:ahLst/>
              <a:cxnLst/>
              <a:rect l="l" t="t" r="r" b="b"/>
              <a:pathLst>
                <a:path w="30361" h="23217">
                  <a:moveTo>
                    <a:pt x="28575" y="0"/>
                  </a:moveTo>
                  <a:cubicBezTo>
                    <a:pt x="29468" y="595"/>
                    <a:pt x="30063" y="1488"/>
                    <a:pt x="30361" y="2678"/>
                  </a:cubicBezTo>
                  <a:lnTo>
                    <a:pt x="27682" y="8036"/>
                  </a:lnTo>
                  <a:cubicBezTo>
                    <a:pt x="26194" y="11310"/>
                    <a:pt x="24110" y="13692"/>
                    <a:pt x="21431" y="15180"/>
                  </a:cubicBezTo>
                  <a:lnTo>
                    <a:pt x="2679" y="23217"/>
                  </a:lnTo>
                  <a:lnTo>
                    <a:pt x="0" y="17859"/>
                  </a:lnTo>
                  <a:lnTo>
                    <a:pt x="19645" y="5357"/>
                  </a:lnTo>
                  <a:cubicBezTo>
                    <a:pt x="22771" y="3125"/>
                    <a:pt x="25747" y="1339"/>
                    <a:pt x="285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83" name="Freeform: Shape 3382">
              <a:extLst>
                <a:ext uri="{FF2B5EF4-FFF2-40B4-BE49-F238E27FC236}">
                  <a16:creationId xmlns:a16="http://schemas.microsoft.com/office/drawing/2014/main" id="{E5A459B3-7DE8-4C9E-A01E-00A4A363BFC0}"/>
                </a:ext>
              </a:extLst>
            </p:cNvPr>
            <p:cNvSpPr/>
            <p:nvPr/>
          </p:nvSpPr>
          <p:spPr>
            <a:xfrm>
              <a:off x="8791719" y="3556458"/>
              <a:ext cx="30361" cy="23217"/>
            </a:xfrm>
            <a:custGeom>
              <a:avLst/>
              <a:gdLst/>
              <a:ahLst/>
              <a:cxnLst/>
              <a:rect l="l" t="t" r="r" b="b"/>
              <a:pathLst>
                <a:path w="30361" h="23217">
                  <a:moveTo>
                    <a:pt x="28575" y="0"/>
                  </a:moveTo>
                  <a:cubicBezTo>
                    <a:pt x="29468" y="595"/>
                    <a:pt x="30063" y="1488"/>
                    <a:pt x="30361" y="2678"/>
                  </a:cubicBezTo>
                  <a:lnTo>
                    <a:pt x="27682" y="8036"/>
                  </a:lnTo>
                  <a:cubicBezTo>
                    <a:pt x="26193" y="11310"/>
                    <a:pt x="24110" y="13692"/>
                    <a:pt x="21431" y="15180"/>
                  </a:cubicBezTo>
                  <a:lnTo>
                    <a:pt x="2679" y="23217"/>
                  </a:lnTo>
                  <a:lnTo>
                    <a:pt x="0" y="17859"/>
                  </a:lnTo>
                  <a:lnTo>
                    <a:pt x="19645" y="5357"/>
                  </a:lnTo>
                  <a:cubicBezTo>
                    <a:pt x="22771" y="3125"/>
                    <a:pt x="25747" y="1339"/>
                    <a:pt x="285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82" name="Freeform: Shape 3381">
              <a:extLst>
                <a:ext uri="{FF2B5EF4-FFF2-40B4-BE49-F238E27FC236}">
                  <a16:creationId xmlns:a16="http://schemas.microsoft.com/office/drawing/2014/main" id="{66CEA0EC-617D-4A44-88E3-D708E454A105}"/>
                </a:ext>
              </a:extLst>
            </p:cNvPr>
            <p:cNvSpPr/>
            <p:nvPr/>
          </p:nvSpPr>
          <p:spPr>
            <a:xfrm>
              <a:off x="9287540" y="3557127"/>
              <a:ext cx="11608" cy="9823"/>
            </a:xfrm>
            <a:custGeom>
              <a:avLst/>
              <a:gdLst/>
              <a:ahLst/>
              <a:cxnLst/>
              <a:rect l="l" t="t" r="r" b="b"/>
              <a:pathLst>
                <a:path w="11608" h="9823">
                  <a:moveTo>
                    <a:pt x="10715" y="0"/>
                  </a:moveTo>
                  <a:lnTo>
                    <a:pt x="11608" y="7144"/>
                  </a:lnTo>
                  <a:lnTo>
                    <a:pt x="2679" y="9823"/>
                  </a:lnTo>
                  <a:lnTo>
                    <a:pt x="0" y="8930"/>
                  </a:lnTo>
                  <a:lnTo>
                    <a:pt x="2679" y="3572"/>
                  </a:lnTo>
                  <a:lnTo>
                    <a:pt x="1071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81" name="Freeform: Shape 3380">
              <a:extLst>
                <a:ext uri="{FF2B5EF4-FFF2-40B4-BE49-F238E27FC236}">
                  <a16:creationId xmlns:a16="http://schemas.microsoft.com/office/drawing/2014/main" id="{B5CBA13A-2778-4DE6-903A-2B72702056A0}"/>
                </a:ext>
              </a:extLst>
            </p:cNvPr>
            <p:cNvSpPr/>
            <p:nvPr/>
          </p:nvSpPr>
          <p:spPr>
            <a:xfrm>
              <a:off x="8100338" y="3560029"/>
              <a:ext cx="17860" cy="26789"/>
            </a:xfrm>
            <a:custGeom>
              <a:avLst/>
              <a:gdLst/>
              <a:ahLst/>
              <a:cxnLst/>
              <a:rect l="l" t="t" r="r" b="b"/>
              <a:pathLst>
                <a:path w="17860" h="26789">
                  <a:moveTo>
                    <a:pt x="8037" y="0"/>
                  </a:moveTo>
                  <a:cubicBezTo>
                    <a:pt x="10716" y="1191"/>
                    <a:pt x="13097" y="2679"/>
                    <a:pt x="15181" y="4465"/>
                  </a:cubicBezTo>
                  <a:lnTo>
                    <a:pt x="17860" y="14288"/>
                  </a:lnTo>
                  <a:cubicBezTo>
                    <a:pt x="16669" y="17860"/>
                    <a:pt x="14288" y="19646"/>
                    <a:pt x="10716" y="19646"/>
                  </a:cubicBezTo>
                  <a:cubicBezTo>
                    <a:pt x="9079" y="22473"/>
                    <a:pt x="6995" y="24557"/>
                    <a:pt x="4465" y="25896"/>
                  </a:cubicBezTo>
                  <a:lnTo>
                    <a:pt x="0" y="26789"/>
                  </a:lnTo>
                  <a:lnTo>
                    <a:pt x="1786" y="22325"/>
                  </a:lnTo>
                  <a:lnTo>
                    <a:pt x="9823" y="16967"/>
                  </a:lnTo>
                  <a:cubicBezTo>
                    <a:pt x="8781" y="13544"/>
                    <a:pt x="7293" y="10567"/>
                    <a:pt x="5358" y="8037"/>
                  </a:cubicBezTo>
                  <a:cubicBezTo>
                    <a:pt x="5507" y="4912"/>
                    <a:pt x="6400" y="2233"/>
                    <a:pt x="803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80" name="Freeform: Shape 3379">
              <a:extLst>
                <a:ext uri="{FF2B5EF4-FFF2-40B4-BE49-F238E27FC236}">
                  <a16:creationId xmlns:a16="http://schemas.microsoft.com/office/drawing/2014/main" id="{05E59519-8FAC-47D6-B0C4-64B6EA128AD4}"/>
                </a:ext>
              </a:extLst>
            </p:cNvPr>
            <p:cNvSpPr/>
            <p:nvPr/>
          </p:nvSpPr>
          <p:spPr>
            <a:xfrm>
              <a:off x="6723976" y="3566950"/>
              <a:ext cx="8036" cy="12501"/>
            </a:xfrm>
            <a:custGeom>
              <a:avLst/>
              <a:gdLst/>
              <a:ahLst/>
              <a:cxnLst/>
              <a:rect l="l" t="t" r="r" b="b"/>
              <a:pathLst>
                <a:path w="8036" h="12501">
                  <a:moveTo>
                    <a:pt x="7143" y="0"/>
                  </a:moveTo>
                  <a:lnTo>
                    <a:pt x="8036" y="0"/>
                  </a:lnTo>
                  <a:lnTo>
                    <a:pt x="8036" y="2679"/>
                  </a:lnTo>
                  <a:lnTo>
                    <a:pt x="7143" y="12501"/>
                  </a:lnTo>
                  <a:lnTo>
                    <a:pt x="2679" y="11608"/>
                  </a:lnTo>
                  <a:cubicBezTo>
                    <a:pt x="1786" y="11013"/>
                    <a:pt x="1190" y="10120"/>
                    <a:pt x="893" y="8930"/>
                  </a:cubicBezTo>
                  <a:lnTo>
                    <a:pt x="893" y="7144"/>
                  </a:lnTo>
                  <a:lnTo>
                    <a:pt x="0" y="5358"/>
                  </a:lnTo>
                  <a:lnTo>
                    <a:pt x="893" y="893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79" name="Freeform: Shape 3378">
              <a:extLst>
                <a:ext uri="{FF2B5EF4-FFF2-40B4-BE49-F238E27FC236}">
                  <a16:creationId xmlns:a16="http://schemas.microsoft.com/office/drawing/2014/main" id="{5229DF3F-9889-44FC-BFEF-6FD6DFFBB864}"/>
                </a:ext>
              </a:extLst>
            </p:cNvPr>
            <p:cNvSpPr/>
            <p:nvPr/>
          </p:nvSpPr>
          <p:spPr>
            <a:xfrm>
              <a:off x="8041402" y="3568066"/>
              <a:ext cx="9823" cy="9823"/>
            </a:xfrm>
            <a:custGeom>
              <a:avLst/>
              <a:gdLst/>
              <a:ahLst/>
              <a:cxnLst/>
              <a:rect l="l" t="t" r="r" b="b"/>
              <a:pathLst>
                <a:path w="9823" h="9823">
                  <a:moveTo>
                    <a:pt x="3572" y="0"/>
                  </a:moveTo>
                  <a:cubicBezTo>
                    <a:pt x="6102" y="2679"/>
                    <a:pt x="8186" y="5358"/>
                    <a:pt x="9823" y="8037"/>
                  </a:cubicBezTo>
                  <a:lnTo>
                    <a:pt x="7144" y="9823"/>
                  </a:lnTo>
                  <a:cubicBezTo>
                    <a:pt x="4167" y="7293"/>
                    <a:pt x="1786" y="4316"/>
                    <a:pt x="0" y="893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78" name="Freeform: Shape 3377">
              <a:extLst>
                <a:ext uri="{FF2B5EF4-FFF2-40B4-BE49-F238E27FC236}">
                  <a16:creationId xmlns:a16="http://schemas.microsoft.com/office/drawing/2014/main" id="{C69C3C97-1DBF-41EE-982C-4BF5A2A1E377}"/>
                </a:ext>
              </a:extLst>
            </p:cNvPr>
            <p:cNvSpPr/>
            <p:nvPr/>
          </p:nvSpPr>
          <p:spPr>
            <a:xfrm>
              <a:off x="8988395" y="3568736"/>
              <a:ext cx="21431" cy="43755"/>
            </a:xfrm>
            <a:custGeom>
              <a:avLst/>
              <a:gdLst/>
              <a:ahLst/>
              <a:cxnLst/>
              <a:rect l="l" t="t" r="r" b="b"/>
              <a:pathLst>
                <a:path w="21431" h="43755">
                  <a:moveTo>
                    <a:pt x="17859" y="0"/>
                  </a:moveTo>
                  <a:lnTo>
                    <a:pt x="21431" y="0"/>
                  </a:lnTo>
                  <a:cubicBezTo>
                    <a:pt x="20836" y="3274"/>
                    <a:pt x="19943" y="6251"/>
                    <a:pt x="18753" y="8930"/>
                  </a:cubicBezTo>
                  <a:cubicBezTo>
                    <a:pt x="15776" y="13097"/>
                    <a:pt x="14288" y="17264"/>
                    <a:pt x="14288" y="21431"/>
                  </a:cubicBezTo>
                  <a:lnTo>
                    <a:pt x="14288" y="37505"/>
                  </a:lnTo>
                  <a:cubicBezTo>
                    <a:pt x="13693" y="40035"/>
                    <a:pt x="12799" y="42118"/>
                    <a:pt x="11609" y="43755"/>
                  </a:cubicBezTo>
                  <a:cubicBezTo>
                    <a:pt x="9972" y="42714"/>
                    <a:pt x="8781" y="41523"/>
                    <a:pt x="8037" y="40183"/>
                  </a:cubicBezTo>
                  <a:lnTo>
                    <a:pt x="5358" y="26789"/>
                  </a:lnTo>
                  <a:lnTo>
                    <a:pt x="0" y="15180"/>
                  </a:lnTo>
                  <a:cubicBezTo>
                    <a:pt x="2084" y="11460"/>
                    <a:pt x="4465" y="8483"/>
                    <a:pt x="7144" y="6251"/>
                  </a:cubicBezTo>
                  <a:lnTo>
                    <a:pt x="1785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77" name="Freeform: Shape 3376">
              <a:extLst>
                <a:ext uri="{FF2B5EF4-FFF2-40B4-BE49-F238E27FC236}">
                  <a16:creationId xmlns:a16="http://schemas.microsoft.com/office/drawing/2014/main" id="{1FBA8DD0-9128-4C87-A559-B2E771C64818}"/>
                </a:ext>
              </a:extLst>
            </p:cNvPr>
            <p:cNvSpPr/>
            <p:nvPr/>
          </p:nvSpPr>
          <p:spPr>
            <a:xfrm>
              <a:off x="7036515" y="3569629"/>
              <a:ext cx="8929" cy="8037"/>
            </a:xfrm>
            <a:custGeom>
              <a:avLst/>
              <a:gdLst/>
              <a:ahLst/>
              <a:cxnLst/>
              <a:rect l="l" t="t" r="r" b="b"/>
              <a:pathLst>
                <a:path w="8929" h="8037">
                  <a:moveTo>
                    <a:pt x="1786" y="0"/>
                  </a:moveTo>
                  <a:lnTo>
                    <a:pt x="8929" y="0"/>
                  </a:lnTo>
                  <a:lnTo>
                    <a:pt x="7143" y="7144"/>
                  </a:lnTo>
                  <a:lnTo>
                    <a:pt x="0" y="803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76" name="Freeform: Shape 3375">
              <a:extLst>
                <a:ext uri="{FF2B5EF4-FFF2-40B4-BE49-F238E27FC236}">
                  <a16:creationId xmlns:a16="http://schemas.microsoft.com/office/drawing/2014/main" id="{4E8885D7-68B1-4191-B597-06F19F286DED}"/>
                </a:ext>
              </a:extLst>
            </p:cNvPr>
            <p:cNvSpPr/>
            <p:nvPr/>
          </p:nvSpPr>
          <p:spPr>
            <a:xfrm>
              <a:off x="8184277" y="3573424"/>
              <a:ext cx="5358" cy="4465"/>
            </a:xfrm>
            <a:custGeom>
              <a:avLst/>
              <a:gdLst/>
              <a:ahLst/>
              <a:cxnLst/>
              <a:rect l="l" t="t" r="r" b="b"/>
              <a:pathLst>
                <a:path w="5358" h="4465">
                  <a:moveTo>
                    <a:pt x="893" y="0"/>
                  </a:moveTo>
                  <a:cubicBezTo>
                    <a:pt x="2828" y="893"/>
                    <a:pt x="4316" y="2084"/>
                    <a:pt x="5358" y="3572"/>
                  </a:cubicBezTo>
                  <a:lnTo>
                    <a:pt x="893" y="4465"/>
                  </a:lnTo>
                  <a:lnTo>
                    <a:pt x="0" y="3572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75" name="Freeform: Shape 3374">
              <a:extLst>
                <a:ext uri="{FF2B5EF4-FFF2-40B4-BE49-F238E27FC236}">
                  <a16:creationId xmlns:a16="http://schemas.microsoft.com/office/drawing/2014/main" id="{10369B41-7C2D-4BB0-95B0-3D9ED5F0FE62}"/>
                </a:ext>
              </a:extLst>
            </p:cNvPr>
            <p:cNvSpPr/>
            <p:nvPr/>
          </p:nvSpPr>
          <p:spPr>
            <a:xfrm>
              <a:off x="7200151" y="3574317"/>
              <a:ext cx="22324" cy="43755"/>
            </a:xfrm>
            <a:custGeom>
              <a:avLst/>
              <a:gdLst/>
              <a:ahLst/>
              <a:cxnLst/>
              <a:rect l="l" t="t" r="r" b="b"/>
              <a:pathLst>
                <a:path w="22324" h="43755">
                  <a:moveTo>
                    <a:pt x="17860" y="0"/>
                  </a:moveTo>
                  <a:lnTo>
                    <a:pt x="22324" y="0"/>
                  </a:lnTo>
                  <a:lnTo>
                    <a:pt x="19646" y="8930"/>
                  </a:lnTo>
                  <a:cubicBezTo>
                    <a:pt x="17413" y="12948"/>
                    <a:pt x="15925" y="16520"/>
                    <a:pt x="15181" y="19645"/>
                  </a:cubicBezTo>
                  <a:lnTo>
                    <a:pt x="15181" y="36612"/>
                  </a:lnTo>
                  <a:lnTo>
                    <a:pt x="14288" y="43755"/>
                  </a:lnTo>
                  <a:cubicBezTo>
                    <a:pt x="12204" y="43755"/>
                    <a:pt x="10418" y="43160"/>
                    <a:pt x="8930" y="41969"/>
                  </a:cubicBezTo>
                  <a:lnTo>
                    <a:pt x="5358" y="28575"/>
                  </a:lnTo>
                  <a:lnTo>
                    <a:pt x="0" y="16966"/>
                  </a:lnTo>
                  <a:cubicBezTo>
                    <a:pt x="744" y="12204"/>
                    <a:pt x="2828" y="8632"/>
                    <a:pt x="6251" y="6251"/>
                  </a:cubicBezTo>
                  <a:lnTo>
                    <a:pt x="1786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74" name="Freeform: Shape 3373">
              <a:extLst>
                <a:ext uri="{FF2B5EF4-FFF2-40B4-BE49-F238E27FC236}">
                  <a16:creationId xmlns:a16="http://schemas.microsoft.com/office/drawing/2014/main" id="{82EC9978-3BCC-4D58-867F-70FAD36BFA83}"/>
                </a:ext>
              </a:extLst>
            </p:cNvPr>
            <p:cNvSpPr/>
            <p:nvPr/>
          </p:nvSpPr>
          <p:spPr>
            <a:xfrm>
              <a:off x="8505076" y="3574317"/>
              <a:ext cx="22324" cy="43755"/>
            </a:xfrm>
            <a:custGeom>
              <a:avLst/>
              <a:gdLst/>
              <a:ahLst/>
              <a:cxnLst/>
              <a:rect l="l" t="t" r="r" b="b"/>
              <a:pathLst>
                <a:path w="22324" h="43755">
                  <a:moveTo>
                    <a:pt x="17859" y="0"/>
                  </a:moveTo>
                  <a:lnTo>
                    <a:pt x="22324" y="0"/>
                  </a:lnTo>
                  <a:lnTo>
                    <a:pt x="19645" y="8930"/>
                  </a:lnTo>
                  <a:cubicBezTo>
                    <a:pt x="17413" y="12948"/>
                    <a:pt x="15924" y="16520"/>
                    <a:pt x="15180" y="19645"/>
                  </a:cubicBezTo>
                  <a:lnTo>
                    <a:pt x="15180" y="36612"/>
                  </a:lnTo>
                  <a:lnTo>
                    <a:pt x="14288" y="43755"/>
                  </a:lnTo>
                  <a:cubicBezTo>
                    <a:pt x="12204" y="43755"/>
                    <a:pt x="10418" y="43160"/>
                    <a:pt x="8930" y="41969"/>
                  </a:cubicBezTo>
                  <a:lnTo>
                    <a:pt x="5358" y="28575"/>
                  </a:lnTo>
                  <a:lnTo>
                    <a:pt x="0" y="16966"/>
                  </a:lnTo>
                  <a:cubicBezTo>
                    <a:pt x="744" y="12204"/>
                    <a:pt x="2828" y="8632"/>
                    <a:pt x="6251" y="6251"/>
                  </a:cubicBezTo>
                  <a:lnTo>
                    <a:pt x="1785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73" name="Freeform: Shape 3372">
              <a:extLst>
                <a:ext uri="{FF2B5EF4-FFF2-40B4-BE49-F238E27FC236}">
                  <a16:creationId xmlns:a16="http://schemas.microsoft.com/office/drawing/2014/main" id="{22AF61BD-8392-4DD9-8079-DD3E6443C756}"/>
                </a:ext>
              </a:extLst>
            </p:cNvPr>
            <p:cNvSpPr/>
            <p:nvPr/>
          </p:nvSpPr>
          <p:spPr>
            <a:xfrm>
              <a:off x="9333081" y="3578557"/>
              <a:ext cx="4465" cy="7144"/>
            </a:xfrm>
            <a:custGeom>
              <a:avLst/>
              <a:gdLst/>
              <a:ahLst/>
              <a:cxnLst/>
              <a:rect l="l" t="t" r="r" b="b"/>
              <a:pathLst>
                <a:path w="4465" h="7144">
                  <a:moveTo>
                    <a:pt x="1786" y="0"/>
                  </a:moveTo>
                  <a:lnTo>
                    <a:pt x="4465" y="893"/>
                  </a:lnTo>
                  <a:lnTo>
                    <a:pt x="3572" y="7144"/>
                  </a:lnTo>
                  <a:lnTo>
                    <a:pt x="0" y="7144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72" name="Freeform: Shape 3371">
              <a:extLst>
                <a:ext uri="{FF2B5EF4-FFF2-40B4-BE49-F238E27FC236}">
                  <a16:creationId xmlns:a16="http://schemas.microsoft.com/office/drawing/2014/main" id="{FF8DB00D-5130-4950-91E5-54A1C3294D9C}"/>
                </a:ext>
              </a:extLst>
            </p:cNvPr>
            <p:cNvSpPr/>
            <p:nvPr/>
          </p:nvSpPr>
          <p:spPr>
            <a:xfrm>
              <a:off x="7541265" y="3583247"/>
              <a:ext cx="8037" cy="8929"/>
            </a:xfrm>
            <a:custGeom>
              <a:avLst/>
              <a:gdLst/>
              <a:ahLst/>
              <a:cxnLst/>
              <a:rect l="l" t="t" r="r" b="b"/>
              <a:pathLst>
                <a:path w="8037" h="8929">
                  <a:moveTo>
                    <a:pt x="893" y="0"/>
                  </a:moveTo>
                  <a:lnTo>
                    <a:pt x="7144" y="0"/>
                  </a:lnTo>
                  <a:lnTo>
                    <a:pt x="8037" y="8929"/>
                  </a:lnTo>
                  <a:lnTo>
                    <a:pt x="0" y="892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71" name="Freeform: Shape 3370">
              <a:extLst>
                <a:ext uri="{FF2B5EF4-FFF2-40B4-BE49-F238E27FC236}">
                  <a16:creationId xmlns:a16="http://schemas.microsoft.com/office/drawing/2014/main" id="{AE530233-5CE2-44A1-B1C4-E7C6BAE0744B}"/>
                </a:ext>
              </a:extLst>
            </p:cNvPr>
            <p:cNvSpPr/>
            <p:nvPr/>
          </p:nvSpPr>
          <p:spPr>
            <a:xfrm>
              <a:off x="8846190" y="3583247"/>
              <a:ext cx="8037" cy="8929"/>
            </a:xfrm>
            <a:custGeom>
              <a:avLst/>
              <a:gdLst/>
              <a:ahLst/>
              <a:cxnLst/>
              <a:rect l="l" t="t" r="r" b="b"/>
              <a:pathLst>
                <a:path w="8037" h="8929">
                  <a:moveTo>
                    <a:pt x="893" y="0"/>
                  </a:moveTo>
                  <a:lnTo>
                    <a:pt x="7144" y="0"/>
                  </a:lnTo>
                  <a:lnTo>
                    <a:pt x="8037" y="8929"/>
                  </a:lnTo>
                  <a:lnTo>
                    <a:pt x="0" y="892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70" name="Freeform: Shape 3369">
              <a:extLst>
                <a:ext uri="{FF2B5EF4-FFF2-40B4-BE49-F238E27FC236}">
                  <a16:creationId xmlns:a16="http://schemas.microsoft.com/office/drawing/2014/main" id="{05BBB63D-7CAF-4374-95FB-23DE530EC75E}"/>
                </a:ext>
              </a:extLst>
            </p:cNvPr>
            <p:cNvSpPr/>
            <p:nvPr/>
          </p:nvSpPr>
          <p:spPr>
            <a:xfrm>
              <a:off x="8187849" y="3585033"/>
              <a:ext cx="9823" cy="8929"/>
            </a:xfrm>
            <a:custGeom>
              <a:avLst/>
              <a:gdLst/>
              <a:ahLst/>
              <a:cxnLst/>
              <a:rect l="l" t="t" r="r" b="b"/>
              <a:pathLst>
                <a:path w="9823" h="8929">
                  <a:moveTo>
                    <a:pt x="0" y="0"/>
                  </a:moveTo>
                  <a:lnTo>
                    <a:pt x="9823" y="0"/>
                  </a:lnTo>
                  <a:lnTo>
                    <a:pt x="9823" y="8036"/>
                  </a:lnTo>
                  <a:lnTo>
                    <a:pt x="1786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69" name="Freeform: Shape 3368">
              <a:extLst>
                <a:ext uri="{FF2B5EF4-FFF2-40B4-BE49-F238E27FC236}">
                  <a16:creationId xmlns:a16="http://schemas.microsoft.com/office/drawing/2014/main" id="{FC2B3377-68FA-4486-99E8-35FA0DA3EC57}"/>
                </a:ext>
              </a:extLst>
            </p:cNvPr>
            <p:cNvSpPr/>
            <p:nvPr/>
          </p:nvSpPr>
          <p:spPr>
            <a:xfrm>
              <a:off x="6955255" y="3585702"/>
              <a:ext cx="5357" cy="8037"/>
            </a:xfrm>
            <a:custGeom>
              <a:avLst/>
              <a:gdLst/>
              <a:ahLst/>
              <a:cxnLst/>
              <a:rect l="l" t="t" r="r" b="b"/>
              <a:pathLst>
                <a:path w="5357" h="8037">
                  <a:moveTo>
                    <a:pt x="0" y="0"/>
                  </a:moveTo>
                  <a:lnTo>
                    <a:pt x="5357" y="0"/>
                  </a:lnTo>
                  <a:lnTo>
                    <a:pt x="5357" y="8037"/>
                  </a:ln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68" name="Freeform: Shape 3367">
              <a:extLst>
                <a:ext uri="{FF2B5EF4-FFF2-40B4-BE49-F238E27FC236}">
                  <a16:creationId xmlns:a16="http://schemas.microsoft.com/office/drawing/2014/main" id="{B7731465-1EAE-470C-805B-F37DB73326C7}"/>
                </a:ext>
              </a:extLst>
            </p:cNvPr>
            <p:cNvSpPr/>
            <p:nvPr/>
          </p:nvSpPr>
          <p:spPr>
            <a:xfrm>
              <a:off x="8165525" y="3589496"/>
              <a:ext cx="13394" cy="8930"/>
            </a:xfrm>
            <a:custGeom>
              <a:avLst/>
              <a:gdLst/>
              <a:ahLst/>
              <a:cxnLst/>
              <a:rect l="l" t="t" r="r" b="b"/>
              <a:pathLst>
                <a:path w="13394" h="8930">
                  <a:moveTo>
                    <a:pt x="0" y="0"/>
                  </a:moveTo>
                  <a:lnTo>
                    <a:pt x="8929" y="2679"/>
                  </a:lnTo>
                  <a:cubicBezTo>
                    <a:pt x="11013" y="4763"/>
                    <a:pt x="12501" y="6846"/>
                    <a:pt x="13394" y="8930"/>
                  </a:cubicBezTo>
                  <a:cubicBezTo>
                    <a:pt x="10418" y="8930"/>
                    <a:pt x="7739" y="8335"/>
                    <a:pt x="5358" y="7144"/>
                  </a:cubicBezTo>
                  <a:cubicBezTo>
                    <a:pt x="2976" y="5061"/>
                    <a:pt x="1190" y="267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67" name="Freeform: Shape 3366">
              <a:extLst>
                <a:ext uri="{FF2B5EF4-FFF2-40B4-BE49-F238E27FC236}">
                  <a16:creationId xmlns:a16="http://schemas.microsoft.com/office/drawing/2014/main" id="{51C62E1D-89BB-4DA6-A47E-A1D149934EC2}"/>
                </a:ext>
              </a:extLst>
            </p:cNvPr>
            <p:cNvSpPr/>
            <p:nvPr/>
          </p:nvSpPr>
          <p:spPr>
            <a:xfrm>
              <a:off x="7043658" y="3591952"/>
              <a:ext cx="2679" cy="5358"/>
            </a:xfrm>
            <a:custGeom>
              <a:avLst/>
              <a:gdLst/>
              <a:ahLst/>
              <a:cxnLst/>
              <a:rect l="l" t="t" r="r" b="b"/>
              <a:pathLst>
                <a:path w="2679" h="5358">
                  <a:moveTo>
                    <a:pt x="0" y="0"/>
                  </a:moveTo>
                  <a:lnTo>
                    <a:pt x="2679" y="893"/>
                  </a:ln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66" name="Freeform: Shape 3365">
              <a:extLst>
                <a:ext uri="{FF2B5EF4-FFF2-40B4-BE49-F238E27FC236}">
                  <a16:creationId xmlns:a16="http://schemas.microsoft.com/office/drawing/2014/main" id="{2D15003C-E58F-4E19-AD40-B86909716839}"/>
                </a:ext>
              </a:extLst>
            </p:cNvPr>
            <p:cNvSpPr/>
            <p:nvPr/>
          </p:nvSpPr>
          <p:spPr>
            <a:xfrm>
              <a:off x="9253607" y="3591953"/>
              <a:ext cx="6251" cy="9823"/>
            </a:xfrm>
            <a:custGeom>
              <a:avLst/>
              <a:gdLst/>
              <a:ahLst/>
              <a:cxnLst/>
              <a:rect l="l" t="t" r="r" b="b"/>
              <a:pathLst>
                <a:path w="6251" h="9823">
                  <a:moveTo>
                    <a:pt x="1786" y="0"/>
                  </a:moveTo>
                  <a:lnTo>
                    <a:pt x="6251" y="0"/>
                  </a:lnTo>
                  <a:lnTo>
                    <a:pt x="5358" y="9823"/>
                  </a:lnTo>
                  <a:lnTo>
                    <a:pt x="0" y="982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65" name="Freeform: Shape 3364">
              <a:extLst>
                <a:ext uri="{FF2B5EF4-FFF2-40B4-BE49-F238E27FC236}">
                  <a16:creationId xmlns:a16="http://schemas.microsoft.com/office/drawing/2014/main" id="{A00CD160-387C-4BE8-B585-955401D93B20}"/>
                </a:ext>
              </a:extLst>
            </p:cNvPr>
            <p:cNvSpPr/>
            <p:nvPr/>
          </p:nvSpPr>
          <p:spPr>
            <a:xfrm>
              <a:off x="8071763" y="3593962"/>
              <a:ext cx="5358" cy="6251"/>
            </a:xfrm>
            <a:custGeom>
              <a:avLst/>
              <a:gdLst/>
              <a:ahLst/>
              <a:cxnLst/>
              <a:rect l="l" t="t" r="r" b="b"/>
              <a:pathLst>
                <a:path w="5358" h="6251">
                  <a:moveTo>
                    <a:pt x="0" y="0"/>
                  </a:moveTo>
                  <a:lnTo>
                    <a:pt x="5358" y="0"/>
                  </a:lnTo>
                  <a:lnTo>
                    <a:pt x="4465" y="6251"/>
                  </a:lnTo>
                  <a:cubicBezTo>
                    <a:pt x="2233" y="4614"/>
                    <a:pt x="744" y="253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64" name="Freeform: Shape 3363">
              <a:extLst>
                <a:ext uri="{FF2B5EF4-FFF2-40B4-BE49-F238E27FC236}">
                  <a16:creationId xmlns:a16="http://schemas.microsoft.com/office/drawing/2014/main" id="{A4F852C0-D85B-43D7-977E-D99E7956D070}"/>
                </a:ext>
              </a:extLst>
            </p:cNvPr>
            <p:cNvSpPr/>
            <p:nvPr/>
          </p:nvSpPr>
          <p:spPr>
            <a:xfrm>
              <a:off x="6988294" y="3596417"/>
              <a:ext cx="2679" cy="3572"/>
            </a:xfrm>
            <a:custGeom>
              <a:avLst/>
              <a:gdLst/>
              <a:ahLst/>
              <a:cxnLst/>
              <a:rect l="l" t="t" r="r" b="b"/>
              <a:pathLst>
                <a:path w="2679" h="3572">
                  <a:moveTo>
                    <a:pt x="0" y="0"/>
                  </a:moveTo>
                  <a:lnTo>
                    <a:pt x="2679" y="0"/>
                  </a:lnTo>
                  <a:lnTo>
                    <a:pt x="1786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63" name="Freeform: Shape 3362">
              <a:extLst>
                <a:ext uri="{FF2B5EF4-FFF2-40B4-BE49-F238E27FC236}">
                  <a16:creationId xmlns:a16="http://schemas.microsoft.com/office/drawing/2014/main" id="{507B638C-A7D1-4715-A784-95F4FB90B271}"/>
                </a:ext>
              </a:extLst>
            </p:cNvPr>
            <p:cNvSpPr/>
            <p:nvPr/>
          </p:nvSpPr>
          <p:spPr>
            <a:xfrm>
              <a:off x="6707902" y="3598204"/>
              <a:ext cx="9823" cy="17859"/>
            </a:xfrm>
            <a:custGeom>
              <a:avLst/>
              <a:gdLst/>
              <a:ahLst/>
              <a:cxnLst/>
              <a:rect l="l" t="t" r="r" b="b"/>
              <a:pathLst>
                <a:path w="9823" h="17859">
                  <a:moveTo>
                    <a:pt x="0" y="0"/>
                  </a:moveTo>
                  <a:cubicBezTo>
                    <a:pt x="3572" y="1339"/>
                    <a:pt x="6251" y="3423"/>
                    <a:pt x="8037" y="6251"/>
                  </a:cubicBezTo>
                  <a:lnTo>
                    <a:pt x="9823" y="8929"/>
                  </a:lnTo>
                  <a:lnTo>
                    <a:pt x="8037" y="17859"/>
                  </a:lnTo>
                  <a:cubicBezTo>
                    <a:pt x="5060" y="17413"/>
                    <a:pt x="2679" y="16222"/>
                    <a:pt x="893" y="142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62" name="Freeform: Shape 3361">
              <a:extLst>
                <a:ext uri="{FF2B5EF4-FFF2-40B4-BE49-F238E27FC236}">
                  <a16:creationId xmlns:a16="http://schemas.microsoft.com/office/drawing/2014/main" id="{E4F7D828-1515-47D3-BB46-FD99651673D3}"/>
                </a:ext>
              </a:extLst>
            </p:cNvPr>
            <p:cNvSpPr/>
            <p:nvPr/>
          </p:nvSpPr>
          <p:spPr>
            <a:xfrm>
              <a:off x="7465363" y="3599319"/>
              <a:ext cx="5358" cy="8930"/>
            </a:xfrm>
            <a:custGeom>
              <a:avLst/>
              <a:gdLst/>
              <a:ahLst/>
              <a:cxnLst/>
              <a:rect l="l" t="t" r="r" b="b"/>
              <a:pathLst>
                <a:path w="5358" h="8930">
                  <a:moveTo>
                    <a:pt x="0" y="0"/>
                  </a:moveTo>
                  <a:lnTo>
                    <a:pt x="5358" y="0"/>
                  </a:lnTo>
                  <a:lnTo>
                    <a:pt x="5358" y="8037"/>
                  </a:lnTo>
                  <a:lnTo>
                    <a:pt x="0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61" name="Freeform: Shape 3360">
              <a:extLst>
                <a:ext uri="{FF2B5EF4-FFF2-40B4-BE49-F238E27FC236}">
                  <a16:creationId xmlns:a16="http://schemas.microsoft.com/office/drawing/2014/main" id="{5E5C6000-7A76-4D02-85FC-678FEC43A454}"/>
                </a:ext>
              </a:extLst>
            </p:cNvPr>
            <p:cNvSpPr/>
            <p:nvPr/>
          </p:nvSpPr>
          <p:spPr>
            <a:xfrm>
              <a:off x="8770288" y="3599319"/>
              <a:ext cx="5358" cy="8930"/>
            </a:xfrm>
            <a:custGeom>
              <a:avLst/>
              <a:gdLst/>
              <a:ahLst/>
              <a:cxnLst/>
              <a:rect l="l" t="t" r="r" b="b"/>
              <a:pathLst>
                <a:path w="5358" h="8930">
                  <a:moveTo>
                    <a:pt x="0" y="0"/>
                  </a:moveTo>
                  <a:lnTo>
                    <a:pt x="5358" y="0"/>
                  </a:lnTo>
                  <a:lnTo>
                    <a:pt x="5358" y="8037"/>
                  </a:lnTo>
                  <a:lnTo>
                    <a:pt x="0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60" name="Freeform: Shape 3359">
              <a:extLst>
                <a:ext uri="{FF2B5EF4-FFF2-40B4-BE49-F238E27FC236}">
                  <a16:creationId xmlns:a16="http://schemas.microsoft.com/office/drawing/2014/main" id="{5DB0E17F-3EEC-43D4-80E0-3A4EDB547B98}"/>
                </a:ext>
              </a:extLst>
            </p:cNvPr>
            <p:cNvSpPr/>
            <p:nvPr/>
          </p:nvSpPr>
          <p:spPr>
            <a:xfrm>
              <a:off x="9028579" y="3599989"/>
              <a:ext cx="28575" cy="24110"/>
            </a:xfrm>
            <a:custGeom>
              <a:avLst/>
              <a:gdLst/>
              <a:ahLst/>
              <a:cxnLst/>
              <a:rect l="l" t="t" r="r" b="b"/>
              <a:pathLst>
                <a:path w="28575" h="24110">
                  <a:moveTo>
                    <a:pt x="17859" y="0"/>
                  </a:moveTo>
                  <a:cubicBezTo>
                    <a:pt x="21431" y="1042"/>
                    <a:pt x="24407" y="2530"/>
                    <a:pt x="26789" y="4465"/>
                  </a:cubicBezTo>
                  <a:lnTo>
                    <a:pt x="28575" y="16073"/>
                  </a:lnTo>
                  <a:cubicBezTo>
                    <a:pt x="24854" y="17859"/>
                    <a:pt x="21282" y="18752"/>
                    <a:pt x="17859" y="18752"/>
                  </a:cubicBezTo>
                  <a:cubicBezTo>
                    <a:pt x="14883" y="19496"/>
                    <a:pt x="12501" y="20687"/>
                    <a:pt x="10715" y="22324"/>
                  </a:cubicBezTo>
                  <a:cubicBezTo>
                    <a:pt x="7293" y="23515"/>
                    <a:pt x="4018" y="24110"/>
                    <a:pt x="893" y="24110"/>
                  </a:cubicBezTo>
                  <a:lnTo>
                    <a:pt x="0" y="15180"/>
                  </a:lnTo>
                  <a:lnTo>
                    <a:pt x="893" y="11608"/>
                  </a:lnTo>
                  <a:cubicBezTo>
                    <a:pt x="4465" y="9822"/>
                    <a:pt x="8037" y="8632"/>
                    <a:pt x="11609" y="8036"/>
                  </a:cubicBezTo>
                  <a:cubicBezTo>
                    <a:pt x="15180" y="6399"/>
                    <a:pt x="17264" y="3720"/>
                    <a:pt x="1785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59" name="Freeform: Shape 3358">
              <a:extLst>
                <a:ext uri="{FF2B5EF4-FFF2-40B4-BE49-F238E27FC236}">
                  <a16:creationId xmlns:a16="http://schemas.microsoft.com/office/drawing/2014/main" id="{B1A65189-3AD8-40D1-8926-F2DA2D697C68}"/>
                </a:ext>
              </a:extLst>
            </p:cNvPr>
            <p:cNvSpPr/>
            <p:nvPr/>
          </p:nvSpPr>
          <p:spPr>
            <a:xfrm>
              <a:off x="9062512" y="3604454"/>
              <a:ext cx="7143" cy="16966"/>
            </a:xfrm>
            <a:custGeom>
              <a:avLst/>
              <a:gdLst/>
              <a:ahLst/>
              <a:cxnLst/>
              <a:rect l="l" t="t" r="r" b="b"/>
              <a:pathLst>
                <a:path w="7143" h="16966">
                  <a:moveTo>
                    <a:pt x="0" y="0"/>
                  </a:moveTo>
                  <a:cubicBezTo>
                    <a:pt x="2976" y="893"/>
                    <a:pt x="5358" y="2381"/>
                    <a:pt x="7143" y="4464"/>
                  </a:cubicBezTo>
                  <a:lnTo>
                    <a:pt x="3572" y="13394"/>
                  </a:lnTo>
                  <a:cubicBezTo>
                    <a:pt x="3125" y="15031"/>
                    <a:pt x="2232" y="16222"/>
                    <a:pt x="892" y="169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:a16="http://schemas.microsoft.com/office/drawing/2014/main" id="{3D17F1C5-DB16-4CE1-89C3-976F91DFD586}"/>
                </a:ext>
              </a:extLst>
            </p:cNvPr>
            <p:cNvSpPr/>
            <p:nvPr/>
          </p:nvSpPr>
          <p:spPr>
            <a:xfrm>
              <a:off x="7240335" y="3604677"/>
              <a:ext cx="28575" cy="25896"/>
            </a:xfrm>
            <a:custGeom>
              <a:avLst/>
              <a:gdLst/>
              <a:ahLst/>
              <a:cxnLst/>
              <a:rect l="l" t="t" r="r" b="b"/>
              <a:pathLst>
                <a:path w="28575" h="25896">
                  <a:moveTo>
                    <a:pt x="19645" y="0"/>
                  </a:moveTo>
                  <a:cubicBezTo>
                    <a:pt x="22473" y="1637"/>
                    <a:pt x="24854" y="3423"/>
                    <a:pt x="26789" y="5358"/>
                  </a:cubicBezTo>
                  <a:cubicBezTo>
                    <a:pt x="27682" y="9822"/>
                    <a:pt x="28277" y="13990"/>
                    <a:pt x="28575" y="17859"/>
                  </a:cubicBezTo>
                  <a:cubicBezTo>
                    <a:pt x="24854" y="19347"/>
                    <a:pt x="21282" y="20240"/>
                    <a:pt x="17859" y="20538"/>
                  </a:cubicBezTo>
                  <a:lnTo>
                    <a:pt x="7144" y="25896"/>
                  </a:lnTo>
                  <a:lnTo>
                    <a:pt x="893" y="25003"/>
                  </a:lnTo>
                  <a:lnTo>
                    <a:pt x="893" y="21431"/>
                  </a:lnTo>
                  <a:lnTo>
                    <a:pt x="0" y="18752"/>
                  </a:lnTo>
                  <a:lnTo>
                    <a:pt x="1786" y="10715"/>
                  </a:lnTo>
                  <a:lnTo>
                    <a:pt x="14287" y="8930"/>
                  </a:lnTo>
                  <a:cubicBezTo>
                    <a:pt x="16520" y="6102"/>
                    <a:pt x="18306" y="3125"/>
                    <a:pt x="196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57" name="Freeform: Shape 3356">
              <a:extLst>
                <a:ext uri="{FF2B5EF4-FFF2-40B4-BE49-F238E27FC236}">
                  <a16:creationId xmlns:a16="http://schemas.microsoft.com/office/drawing/2014/main" id="{F3B1956E-5E87-47BF-A47B-6AAB1A68261E}"/>
                </a:ext>
              </a:extLst>
            </p:cNvPr>
            <p:cNvSpPr/>
            <p:nvPr/>
          </p:nvSpPr>
          <p:spPr>
            <a:xfrm>
              <a:off x="8188742" y="3604677"/>
              <a:ext cx="6251" cy="5358"/>
            </a:xfrm>
            <a:custGeom>
              <a:avLst/>
              <a:gdLst/>
              <a:ahLst/>
              <a:cxnLst/>
              <a:rect l="l" t="t" r="r" b="b"/>
              <a:pathLst>
                <a:path w="6251" h="5358">
                  <a:moveTo>
                    <a:pt x="0" y="0"/>
                  </a:moveTo>
                  <a:cubicBezTo>
                    <a:pt x="2679" y="1042"/>
                    <a:pt x="4762" y="2530"/>
                    <a:pt x="6251" y="4465"/>
                  </a:cubicBez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56" name="Freeform: Shape 3355">
              <a:extLst>
                <a:ext uri="{FF2B5EF4-FFF2-40B4-BE49-F238E27FC236}">
                  <a16:creationId xmlns:a16="http://schemas.microsoft.com/office/drawing/2014/main" id="{17FE6C91-9A0C-41B6-B43B-7F23E61CEB6D}"/>
                </a:ext>
              </a:extLst>
            </p:cNvPr>
            <p:cNvSpPr/>
            <p:nvPr/>
          </p:nvSpPr>
          <p:spPr>
            <a:xfrm>
              <a:off x="8545260" y="3604677"/>
              <a:ext cx="28574" cy="25896"/>
            </a:xfrm>
            <a:custGeom>
              <a:avLst/>
              <a:gdLst/>
              <a:ahLst/>
              <a:cxnLst/>
              <a:rect l="l" t="t" r="r" b="b"/>
              <a:pathLst>
                <a:path w="28574" h="25896">
                  <a:moveTo>
                    <a:pt x="19645" y="0"/>
                  </a:moveTo>
                  <a:cubicBezTo>
                    <a:pt x="22472" y="1637"/>
                    <a:pt x="24854" y="3423"/>
                    <a:pt x="26788" y="5358"/>
                  </a:cubicBezTo>
                  <a:cubicBezTo>
                    <a:pt x="27682" y="9822"/>
                    <a:pt x="28277" y="13990"/>
                    <a:pt x="28574" y="17859"/>
                  </a:cubicBezTo>
                  <a:cubicBezTo>
                    <a:pt x="24854" y="19347"/>
                    <a:pt x="21282" y="20240"/>
                    <a:pt x="17859" y="20538"/>
                  </a:cubicBezTo>
                  <a:lnTo>
                    <a:pt x="7143" y="25896"/>
                  </a:lnTo>
                  <a:lnTo>
                    <a:pt x="892" y="25003"/>
                  </a:lnTo>
                  <a:lnTo>
                    <a:pt x="892" y="21431"/>
                  </a:lnTo>
                  <a:lnTo>
                    <a:pt x="0" y="18752"/>
                  </a:lnTo>
                  <a:lnTo>
                    <a:pt x="1786" y="10715"/>
                  </a:lnTo>
                  <a:lnTo>
                    <a:pt x="14287" y="8930"/>
                  </a:lnTo>
                  <a:cubicBezTo>
                    <a:pt x="16520" y="6102"/>
                    <a:pt x="18305" y="3125"/>
                    <a:pt x="196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55" name="Freeform: Shape 3354">
              <a:extLst>
                <a:ext uri="{FF2B5EF4-FFF2-40B4-BE49-F238E27FC236}">
                  <a16:creationId xmlns:a16="http://schemas.microsoft.com/office/drawing/2014/main" id="{C0121434-F472-4DF8-8194-3BCA7AFB8079}"/>
                </a:ext>
              </a:extLst>
            </p:cNvPr>
            <p:cNvSpPr/>
            <p:nvPr/>
          </p:nvSpPr>
          <p:spPr>
            <a:xfrm>
              <a:off x="7274268" y="3610036"/>
              <a:ext cx="7143" cy="12501"/>
            </a:xfrm>
            <a:custGeom>
              <a:avLst/>
              <a:gdLst/>
              <a:ahLst/>
              <a:cxnLst/>
              <a:rect l="l" t="t" r="r" b="b"/>
              <a:pathLst>
                <a:path w="7143" h="12501">
                  <a:moveTo>
                    <a:pt x="0" y="0"/>
                  </a:moveTo>
                  <a:lnTo>
                    <a:pt x="6250" y="0"/>
                  </a:lnTo>
                  <a:lnTo>
                    <a:pt x="7143" y="2679"/>
                  </a:lnTo>
                  <a:cubicBezTo>
                    <a:pt x="6697" y="5506"/>
                    <a:pt x="6102" y="7888"/>
                    <a:pt x="5357" y="9822"/>
                  </a:cubicBezTo>
                  <a:lnTo>
                    <a:pt x="1786" y="12501"/>
                  </a:lnTo>
                  <a:cubicBezTo>
                    <a:pt x="744" y="8185"/>
                    <a:pt x="148" y="401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54" name="Freeform: Shape 3353">
              <a:extLst>
                <a:ext uri="{FF2B5EF4-FFF2-40B4-BE49-F238E27FC236}">
                  <a16:creationId xmlns:a16="http://schemas.microsoft.com/office/drawing/2014/main" id="{3434D9C6-0B3B-4FC1-B7EE-62787509CDF8}"/>
                </a:ext>
              </a:extLst>
            </p:cNvPr>
            <p:cNvSpPr/>
            <p:nvPr/>
          </p:nvSpPr>
          <p:spPr>
            <a:xfrm>
              <a:off x="8579192" y="3610036"/>
              <a:ext cx="7144" cy="12501"/>
            </a:xfrm>
            <a:custGeom>
              <a:avLst/>
              <a:gdLst/>
              <a:ahLst/>
              <a:cxnLst/>
              <a:rect l="l" t="t" r="r" b="b"/>
              <a:pathLst>
                <a:path w="7144" h="12501">
                  <a:moveTo>
                    <a:pt x="0" y="0"/>
                  </a:moveTo>
                  <a:lnTo>
                    <a:pt x="6251" y="0"/>
                  </a:lnTo>
                  <a:lnTo>
                    <a:pt x="7144" y="2679"/>
                  </a:lnTo>
                  <a:cubicBezTo>
                    <a:pt x="6698" y="5506"/>
                    <a:pt x="6102" y="7888"/>
                    <a:pt x="5358" y="9822"/>
                  </a:cubicBezTo>
                  <a:lnTo>
                    <a:pt x="1786" y="12501"/>
                  </a:lnTo>
                  <a:cubicBezTo>
                    <a:pt x="744" y="8185"/>
                    <a:pt x="149" y="401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53" name="Freeform: Shape 3352">
              <a:extLst>
                <a:ext uri="{FF2B5EF4-FFF2-40B4-BE49-F238E27FC236}">
                  <a16:creationId xmlns:a16="http://schemas.microsoft.com/office/drawing/2014/main" id="{2BFCA97D-787D-4E71-9048-975D03D9B7A7}"/>
                </a:ext>
              </a:extLst>
            </p:cNvPr>
            <p:cNvSpPr/>
            <p:nvPr/>
          </p:nvSpPr>
          <p:spPr>
            <a:xfrm>
              <a:off x="7002582" y="3616062"/>
              <a:ext cx="10716" cy="7144"/>
            </a:xfrm>
            <a:custGeom>
              <a:avLst/>
              <a:gdLst/>
              <a:ahLst/>
              <a:cxnLst/>
              <a:rect l="l" t="t" r="r" b="b"/>
              <a:pathLst>
                <a:path w="10716" h="7144">
                  <a:moveTo>
                    <a:pt x="0" y="0"/>
                  </a:moveTo>
                  <a:lnTo>
                    <a:pt x="10716" y="893"/>
                  </a:lnTo>
                  <a:lnTo>
                    <a:pt x="8930" y="5358"/>
                  </a:lnTo>
                  <a:lnTo>
                    <a:pt x="1786" y="7144"/>
                  </a:lnTo>
                  <a:cubicBezTo>
                    <a:pt x="744" y="4912"/>
                    <a:pt x="149" y="253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52" name="Freeform: Shape 3351">
              <a:extLst>
                <a:ext uri="{FF2B5EF4-FFF2-40B4-BE49-F238E27FC236}">
                  <a16:creationId xmlns:a16="http://schemas.microsoft.com/office/drawing/2014/main" id="{19855557-0B53-4680-A550-EDF674C9ED93}"/>
                </a:ext>
              </a:extLst>
            </p:cNvPr>
            <p:cNvSpPr/>
            <p:nvPr/>
          </p:nvSpPr>
          <p:spPr>
            <a:xfrm>
              <a:off x="8976786" y="3616062"/>
              <a:ext cx="16074" cy="17860"/>
            </a:xfrm>
            <a:custGeom>
              <a:avLst/>
              <a:gdLst/>
              <a:ahLst/>
              <a:cxnLst/>
              <a:rect l="l" t="t" r="r" b="b"/>
              <a:pathLst>
                <a:path w="16074" h="17860">
                  <a:moveTo>
                    <a:pt x="14288" y="0"/>
                  </a:moveTo>
                  <a:cubicBezTo>
                    <a:pt x="15181" y="595"/>
                    <a:pt x="15776" y="1488"/>
                    <a:pt x="16074" y="2679"/>
                  </a:cubicBezTo>
                  <a:lnTo>
                    <a:pt x="14288" y="12502"/>
                  </a:lnTo>
                  <a:lnTo>
                    <a:pt x="2680" y="17860"/>
                  </a:lnTo>
                  <a:lnTo>
                    <a:pt x="0" y="16967"/>
                  </a:lnTo>
                  <a:cubicBezTo>
                    <a:pt x="894" y="13395"/>
                    <a:pt x="2084" y="10120"/>
                    <a:pt x="3572" y="7144"/>
                  </a:cubicBezTo>
                  <a:cubicBezTo>
                    <a:pt x="7144" y="4167"/>
                    <a:pt x="10716" y="1786"/>
                    <a:pt x="1428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51" name="Freeform: Shape 3350">
              <a:extLst>
                <a:ext uri="{FF2B5EF4-FFF2-40B4-BE49-F238E27FC236}">
                  <a16:creationId xmlns:a16="http://schemas.microsoft.com/office/drawing/2014/main" id="{FB18023C-6C53-4E39-9D09-67A982F03211}"/>
                </a:ext>
              </a:extLst>
            </p:cNvPr>
            <p:cNvSpPr/>
            <p:nvPr/>
          </p:nvSpPr>
          <p:spPr>
            <a:xfrm>
              <a:off x="7043658" y="3618741"/>
              <a:ext cx="2679" cy="7144"/>
            </a:xfrm>
            <a:custGeom>
              <a:avLst/>
              <a:gdLst/>
              <a:ahLst/>
              <a:cxnLst/>
              <a:rect l="l" t="t" r="r" b="b"/>
              <a:pathLst>
                <a:path w="2679" h="7144">
                  <a:moveTo>
                    <a:pt x="0" y="0"/>
                  </a:moveTo>
                  <a:lnTo>
                    <a:pt x="2679" y="893"/>
                  </a:lnTo>
                  <a:lnTo>
                    <a:pt x="1786" y="7144"/>
                  </a:lnTo>
                  <a:cubicBezTo>
                    <a:pt x="596" y="4911"/>
                    <a:pt x="0" y="253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50" name="Freeform: Shape 3349">
              <a:extLst>
                <a:ext uri="{FF2B5EF4-FFF2-40B4-BE49-F238E27FC236}">
                  <a16:creationId xmlns:a16="http://schemas.microsoft.com/office/drawing/2014/main" id="{AD08D6AC-B675-4054-9C19-ADBD4E12F21F}"/>
                </a:ext>
              </a:extLst>
            </p:cNvPr>
            <p:cNvSpPr/>
            <p:nvPr/>
          </p:nvSpPr>
          <p:spPr>
            <a:xfrm>
              <a:off x="9049117" y="3618741"/>
              <a:ext cx="34826" cy="22324"/>
            </a:xfrm>
            <a:custGeom>
              <a:avLst/>
              <a:gdLst/>
              <a:ahLst/>
              <a:cxnLst/>
              <a:rect l="l" t="t" r="r" b="b"/>
              <a:pathLst>
                <a:path w="34826" h="22324">
                  <a:moveTo>
                    <a:pt x="29468" y="0"/>
                  </a:moveTo>
                  <a:lnTo>
                    <a:pt x="34826" y="0"/>
                  </a:lnTo>
                  <a:lnTo>
                    <a:pt x="34826" y="8037"/>
                  </a:lnTo>
                  <a:cubicBezTo>
                    <a:pt x="31105" y="10120"/>
                    <a:pt x="27533" y="11609"/>
                    <a:pt x="24110" y="12502"/>
                  </a:cubicBezTo>
                  <a:cubicBezTo>
                    <a:pt x="21878" y="15478"/>
                    <a:pt x="19497" y="17859"/>
                    <a:pt x="16967" y="19645"/>
                  </a:cubicBezTo>
                  <a:lnTo>
                    <a:pt x="9823" y="22324"/>
                  </a:lnTo>
                  <a:lnTo>
                    <a:pt x="6251" y="20538"/>
                  </a:lnTo>
                  <a:lnTo>
                    <a:pt x="0" y="16074"/>
                  </a:lnTo>
                  <a:lnTo>
                    <a:pt x="11609" y="12502"/>
                  </a:lnTo>
                  <a:lnTo>
                    <a:pt x="19645" y="5358"/>
                  </a:lnTo>
                  <a:lnTo>
                    <a:pt x="2946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49" name="Freeform: Shape 3348">
              <a:extLst>
                <a:ext uri="{FF2B5EF4-FFF2-40B4-BE49-F238E27FC236}">
                  <a16:creationId xmlns:a16="http://schemas.microsoft.com/office/drawing/2014/main" id="{12985EB8-80CE-4635-9796-770A82C04F2F}"/>
                </a:ext>
              </a:extLst>
            </p:cNvPr>
            <p:cNvSpPr/>
            <p:nvPr/>
          </p:nvSpPr>
          <p:spPr>
            <a:xfrm>
              <a:off x="8046760" y="3618965"/>
              <a:ext cx="10716" cy="11609"/>
            </a:xfrm>
            <a:custGeom>
              <a:avLst/>
              <a:gdLst/>
              <a:ahLst/>
              <a:cxnLst/>
              <a:rect l="l" t="t" r="r" b="b"/>
              <a:pathLst>
                <a:path w="10716" h="11609">
                  <a:moveTo>
                    <a:pt x="5358" y="0"/>
                  </a:moveTo>
                  <a:cubicBezTo>
                    <a:pt x="8930" y="596"/>
                    <a:pt x="10716" y="2382"/>
                    <a:pt x="10716" y="5358"/>
                  </a:cubicBezTo>
                  <a:cubicBezTo>
                    <a:pt x="8781" y="7739"/>
                    <a:pt x="6697" y="9525"/>
                    <a:pt x="4465" y="10716"/>
                  </a:cubicBezTo>
                  <a:lnTo>
                    <a:pt x="0" y="11609"/>
                  </a:lnTo>
                  <a:lnTo>
                    <a:pt x="0" y="6251"/>
                  </a:lnTo>
                  <a:cubicBezTo>
                    <a:pt x="1488" y="3721"/>
                    <a:pt x="3274" y="1637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48" name="Freeform: Shape 3347">
              <a:extLst>
                <a:ext uri="{FF2B5EF4-FFF2-40B4-BE49-F238E27FC236}">
                  <a16:creationId xmlns:a16="http://schemas.microsoft.com/office/drawing/2014/main" id="{F6B721C6-9452-466B-BE67-D2111122BFC2}"/>
                </a:ext>
              </a:extLst>
            </p:cNvPr>
            <p:cNvSpPr/>
            <p:nvPr/>
          </p:nvSpPr>
          <p:spPr>
            <a:xfrm>
              <a:off x="7188543" y="3621643"/>
              <a:ext cx="16966" cy="17860"/>
            </a:xfrm>
            <a:custGeom>
              <a:avLst/>
              <a:gdLst/>
              <a:ahLst/>
              <a:cxnLst/>
              <a:rect l="l" t="t" r="r" b="b"/>
              <a:pathLst>
                <a:path w="16966" h="17860">
                  <a:moveTo>
                    <a:pt x="15180" y="0"/>
                  </a:moveTo>
                  <a:cubicBezTo>
                    <a:pt x="16073" y="596"/>
                    <a:pt x="16668" y="1489"/>
                    <a:pt x="16966" y="2679"/>
                  </a:cubicBezTo>
                  <a:lnTo>
                    <a:pt x="15180" y="12502"/>
                  </a:lnTo>
                  <a:cubicBezTo>
                    <a:pt x="10715" y="14883"/>
                    <a:pt x="6548" y="16669"/>
                    <a:pt x="2679" y="17860"/>
                  </a:cubicBezTo>
                  <a:lnTo>
                    <a:pt x="0" y="16967"/>
                  </a:lnTo>
                  <a:lnTo>
                    <a:pt x="3572" y="7144"/>
                  </a:lnTo>
                  <a:lnTo>
                    <a:pt x="1518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47" name="Freeform: Shape 3346">
              <a:extLst>
                <a:ext uri="{FF2B5EF4-FFF2-40B4-BE49-F238E27FC236}">
                  <a16:creationId xmlns:a16="http://schemas.microsoft.com/office/drawing/2014/main" id="{018A9FA7-D7C7-4299-889D-12FC39D87C8C}"/>
                </a:ext>
              </a:extLst>
            </p:cNvPr>
            <p:cNvSpPr/>
            <p:nvPr/>
          </p:nvSpPr>
          <p:spPr>
            <a:xfrm>
              <a:off x="8493467" y="3621643"/>
              <a:ext cx="16967" cy="17860"/>
            </a:xfrm>
            <a:custGeom>
              <a:avLst/>
              <a:gdLst/>
              <a:ahLst/>
              <a:cxnLst/>
              <a:rect l="l" t="t" r="r" b="b"/>
              <a:pathLst>
                <a:path w="16967" h="17860">
                  <a:moveTo>
                    <a:pt x="15181" y="0"/>
                  </a:moveTo>
                  <a:cubicBezTo>
                    <a:pt x="16074" y="596"/>
                    <a:pt x="16669" y="1489"/>
                    <a:pt x="16967" y="2679"/>
                  </a:cubicBezTo>
                  <a:lnTo>
                    <a:pt x="15181" y="12502"/>
                  </a:lnTo>
                  <a:cubicBezTo>
                    <a:pt x="10716" y="14883"/>
                    <a:pt x="6549" y="16669"/>
                    <a:pt x="2679" y="17860"/>
                  </a:cubicBezTo>
                  <a:lnTo>
                    <a:pt x="0" y="16967"/>
                  </a:lnTo>
                  <a:lnTo>
                    <a:pt x="3572" y="7144"/>
                  </a:lnTo>
                  <a:lnTo>
                    <a:pt x="1518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46" name="Freeform: Shape 3345">
              <a:extLst>
                <a:ext uri="{FF2B5EF4-FFF2-40B4-BE49-F238E27FC236}">
                  <a16:creationId xmlns:a16="http://schemas.microsoft.com/office/drawing/2014/main" id="{642807AF-FDEA-4F14-B6F7-9565370F6F85}"/>
                </a:ext>
              </a:extLst>
            </p:cNvPr>
            <p:cNvSpPr/>
            <p:nvPr/>
          </p:nvSpPr>
          <p:spPr>
            <a:xfrm>
              <a:off x="6703437" y="3623207"/>
              <a:ext cx="13395" cy="12501"/>
            </a:xfrm>
            <a:custGeom>
              <a:avLst/>
              <a:gdLst/>
              <a:ahLst/>
              <a:cxnLst/>
              <a:rect l="l" t="t" r="r" b="b"/>
              <a:pathLst>
                <a:path w="13395" h="12501">
                  <a:moveTo>
                    <a:pt x="4465" y="0"/>
                  </a:moveTo>
                  <a:cubicBezTo>
                    <a:pt x="7739" y="744"/>
                    <a:pt x="10716" y="1935"/>
                    <a:pt x="13395" y="3572"/>
                  </a:cubicBezTo>
                  <a:cubicBezTo>
                    <a:pt x="13246" y="7144"/>
                    <a:pt x="12353" y="10120"/>
                    <a:pt x="10716" y="12501"/>
                  </a:cubicBezTo>
                  <a:cubicBezTo>
                    <a:pt x="8484" y="9525"/>
                    <a:pt x="6698" y="6548"/>
                    <a:pt x="5358" y="3572"/>
                  </a:cubicBezTo>
                  <a:lnTo>
                    <a:pt x="0" y="3572"/>
                  </a:lnTo>
                  <a:cubicBezTo>
                    <a:pt x="1191" y="1935"/>
                    <a:pt x="2679" y="744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45" name="Freeform: Shape 3344">
              <a:extLst>
                <a:ext uri="{FF2B5EF4-FFF2-40B4-BE49-F238E27FC236}">
                  <a16:creationId xmlns:a16="http://schemas.microsoft.com/office/drawing/2014/main" id="{EFFA707D-4E2C-4EA3-9AAD-49D7725F993D}"/>
                </a:ext>
              </a:extLst>
            </p:cNvPr>
            <p:cNvSpPr/>
            <p:nvPr/>
          </p:nvSpPr>
          <p:spPr>
            <a:xfrm>
              <a:off x="9297362" y="3624100"/>
              <a:ext cx="9823" cy="6251"/>
            </a:xfrm>
            <a:custGeom>
              <a:avLst/>
              <a:gdLst/>
              <a:ahLst/>
              <a:cxnLst/>
              <a:rect l="l" t="t" r="r" b="b"/>
              <a:pathLst>
                <a:path w="9823" h="6251">
                  <a:moveTo>
                    <a:pt x="0" y="0"/>
                  </a:moveTo>
                  <a:lnTo>
                    <a:pt x="9823" y="0"/>
                  </a:lnTo>
                  <a:lnTo>
                    <a:pt x="9823" y="5358"/>
                  </a:lnTo>
                  <a:lnTo>
                    <a:pt x="893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44" name="Freeform: Shape 3343">
              <a:extLst>
                <a:ext uri="{FF2B5EF4-FFF2-40B4-BE49-F238E27FC236}">
                  <a16:creationId xmlns:a16="http://schemas.microsoft.com/office/drawing/2014/main" id="{FF983ACC-D080-466D-B323-023F97DE681B}"/>
                </a:ext>
              </a:extLst>
            </p:cNvPr>
            <p:cNvSpPr/>
            <p:nvPr/>
          </p:nvSpPr>
          <p:spPr>
            <a:xfrm>
              <a:off x="7260873" y="3624322"/>
              <a:ext cx="34826" cy="22324"/>
            </a:xfrm>
            <a:custGeom>
              <a:avLst/>
              <a:gdLst/>
              <a:ahLst/>
              <a:cxnLst/>
              <a:rect l="l" t="t" r="r" b="b"/>
              <a:pathLst>
                <a:path w="34826" h="22324">
                  <a:moveTo>
                    <a:pt x="29468" y="0"/>
                  </a:moveTo>
                  <a:lnTo>
                    <a:pt x="34826" y="0"/>
                  </a:lnTo>
                  <a:lnTo>
                    <a:pt x="34826" y="8930"/>
                  </a:lnTo>
                  <a:cubicBezTo>
                    <a:pt x="31105" y="10716"/>
                    <a:pt x="27533" y="11906"/>
                    <a:pt x="24110" y="12502"/>
                  </a:cubicBezTo>
                  <a:cubicBezTo>
                    <a:pt x="21878" y="15627"/>
                    <a:pt x="19497" y="18008"/>
                    <a:pt x="16966" y="19645"/>
                  </a:cubicBezTo>
                  <a:lnTo>
                    <a:pt x="14288" y="21431"/>
                  </a:lnTo>
                  <a:lnTo>
                    <a:pt x="11609" y="22324"/>
                  </a:lnTo>
                  <a:lnTo>
                    <a:pt x="6251" y="20538"/>
                  </a:lnTo>
                  <a:lnTo>
                    <a:pt x="0" y="16074"/>
                  </a:lnTo>
                  <a:lnTo>
                    <a:pt x="11609" y="12502"/>
                  </a:lnTo>
                  <a:lnTo>
                    <a:pt x="19645" y="5358"/>
                  </a:lnTo>
                  <a:lnTo>
                    <a:pt x="2946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43" name="Freeform: Shape 3342">
              <a:extLst>
                <a:ext uri="{FF2B5EF4-FFF2-40B4-BE49-F238E27FC236}">
                  <a16:creationId xmlns:a16="http://schemas.microsoft.com/office/drawing/2014/main" id="{C668CFB7-0247-4A37-9D8E-78941F21D92E}"/>
                </a:ext>
              </a:extLst>
            </p:cNvPr>
            <p:cNvSpPr/>
            <p:nvPr/>
          </p:nvSpPr>
          <p:spPr>
            <a:xfrm>
              <a:off x="8565798" y="3624322"/>
              <a:ext cx="34826" cy="22324"/>
            </a:xfrm>
            <a:custGeom>
              <a:avLst/>
              <a:gdLst/>
              <a:ahLst/>
              <a:cxnLst/>
              <a:rect l="l" t="t" r="r" b="b"/>
              <a:pathLst>
                <a:path w="34826" h="22324">
                  <a:moveTo>
                    <a:pt x="29468" y="0"/>
                  </a:moveTo>
                  <a:lnTo>
                    <a:pt x="34826" y="0"/>
                  </a:lnTo>
                  <a:lnTo>
                    <a:pt x="34826" y="8930"/>
                  </a:lnTo>
                  <a:cubicBezTo>
                    <a:pt x="31105" y="10716"/>
                    <a:pt x="27533" y="11906"/>
                    <a:pt x="24110" y="12502"/>
                  </a:cubicBezTo>
                  <a:cubicBezTo>
                    <a:pt x="21878" y="15627"/>
                    <a:pt x="19496" y="18008"/>
                    <a:pt x="16966" y="19645"/>
                  </a:cubicBezTo>
                  <a:lnTo>
                    <a:pt x="14287" y="21431"/>
                  </a:lnTo>
                  <a:lnTo>
                    <a:pt x="11608" y="22324"/>
                  </a:lnTo>
                  <a:lnTo>
                    <a:pt x="6250" y="20538"/>
                  </a:lnTo>
                  <a:lnTo>
                    <a:pt x="0" y="16074"/>
                  </a:lnTo>
                  <a:lnTo>
                    <a:pt x="11608" y="12502"/>
                  </a:lnTo>
                  <a:lnTo>
                    <a:pt x="19645" y="5358"/>
                  </a:lnTo>
                  <a:lnTo>
                    <a:pt x="2946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42" name="Freeform: Shape 3341">
              <a:extLst>
                <a:ext uri="{FF2B5EF4-FFF2-40B4-BE49-F238E27FC236}">
                  <a16:creationId xmlns:a16="http://schemas.microsoft.com/office/drawing/2014/main" id="{9CAB45CD-A384-4B96-B870-6C59B802AE35}"/>
                </a:ext>
              </a:extLst>
            </p:cNvPr>
            <p:cNvSpPr/>
            <p:nvPr/>
          </p:nvSpPr>
          <p:spPr>
            <a:xfrm>
              <a:off x="6983830" y="3626778"/>
              <a:ext cx="11608" cy="11608"/>
            </a:xfrm>
            <a:custGeom>
              <a:avLst/>
              <a:gdLst/>
              <a:ahLst/>
              <a:cxnLst/>
              <a:rect l="l" t="t" r="r" b="b"/>
              <a:pathLst>
                <a:path w="11608" h="11608">
                  <a:moveTo>
                    <a:pt x="1786" y="0"/>
                  </a:moveTo>
                  <a:lnTo>
                    <a:pt x="11608" y="1786"/>
                  </a:lnTo>
                  <a:cubicBezTo>
                    <a:pt x="11162" y="5209"/>
                    <a:pt x="10269" y="8483"/>
                    <a:pt x="8929" y="11608"/>
                  </a:cubicBezTo>
                  <a:cubicBezTo>
                    <a:pt x="5804" y="11460"/>
                    <a:pt x="2827" y="10864"/>
                    <a:pt x="0" y="9822"/>
                  </a:cubicBezTo>
                  <a:cubicBezTo>
                    <a:pt x="148" y="6548"/>
                    <a:pt x="744" y="3274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41" name="Freeform: Shape 3340">
              <a:extLst>
                <a:ext uri="{FF2B5EF4-FFF2-40B4-BE49-F238E27FC236}">
                  <a16:creationId xmlns:a16="http://schemas.microsoft.com/office/drawing/2014/main" id="{7EBC666F-DBB8-4ED3-80E7-8E8A353F0F39}"/>
                </a:ext>
              </a:extLst>
            </p:cNvPr>
            <p:cNvSpPr/>
            <p:nvPr/>
          </p:nvSpPr>
          <p:spPr>
            <a:xfrm>
              <a:off x="7509118" y="3629681"/>
              <a:ext cx="9823" cy="6251"/>
            </a:xfrm>
            <a:custGeom>
              <a:avLst/>
              <a:gdLst/>
              <a:ahLst/>
              <a:cxnLst/>
              <a:rect l="l" t="t" r="r" b="b"/>
              <a:pathLst>
                <a:path w="9823" h="6251">
                  <a:moveTo>
                    <a:pt x="0" y="0"/>
                  </a:moveTo>
                  <a:lnTo>
                    <a:pt x="9823" y="0"/>
                  </a:lnTo>
                  <a:lnTo>
                    <a:pt x="9823" y="5358"/>
                  </a:lnTo>
                  <a:lnTo>
                    <a:pt x="893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40" name="Freeform: Shape 3339">
              <a:extLst>
                <a:ext uri="{FF2B5EF4-FFF2-40B4-BE49-F238E27FC236}">
                  <a16:creationId xmlns:a16="http://schemas.microsoft.com/office/drawing/2014/main" id="{73CC6E68-870C-4F46-A9EF-E6D27AB1DD7B}"/>
                </a:ext>
              </a:extLst>
            </p:cNvPr>
            <p:cNvSpPr/>
            <p:nvPr/>
          </p:nvSpPr>
          <p:spPr>
            <a:xfrm>
              <a:off x="8814043" y="3629681"/>
              <a:ext cx="9823" cy="6251"/>
            </a:xfrm>
            <a:custGeom>
              <a:avLst/>
              <a:gdLst/>
              <a:ahLst/>
              <a:cxnLst/>
              <a:rect l="l" t="t" r="r" b="b"/>
              <a:pathLst>
                <a:path w="9823" h="6251">
                  <a:moveTo>
                    <a:pt x="0" y="0"/>
                  </a:moveTo>
                  <a:lnTo>
                    <a:pt x="9823" y="0"/>
                  </a:lnTo>
                  <a:lnTo>
                    <a:pt x="9823" y="5358"/>
                  </a:lnTo>
                  <a:lnTo>
                    <a:pt x="893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39" name="Freeform: Shape 3338">
              <a:extLst>
                <a:ext uri="{FF2B5EF4-FFF2-40B4-BE49-F238E27FC236}">
                  <a16:creationId xmlns:a16="http://schemas.microsoft.com/office/drawing/2014/main" id="{29B4844C-DB24-4433-9917-8CC10CDDDFC5}"/>
                </a:ext>
              </a:extLst>
            </p:cNvPr>
            <p:cNvSpPr/>
            <p:nvPr/>
          </p:nvSpPr>
          <p:spPr>
            <a:xfrm>
              <a:off x="9012505" y="3630350"/>
              <a:ext cx="10716" cy="13394"/>
            </a:xfrm>
            <a:custGeom>
              <a:avLst/>
              <a:gdLst/>
              <a:ahLst/>
              <a:cxnLst/>
              <a:rect l="l" t="t" r="r" b="b"/>
              <a:pathLst>
                <a:path w="10716" h="13394">
                  <a:moveTo>
                    <a:pt x="8930" y="0"/>
                  </a:moveTo>
                  <a:lnTo>
                    <a:pt x="10716" y="9822"/>
                  </a:lnTo>
                  <a:cubicBezTo>
                    <a:pt x="8483" y="12055"/>
                    <a:pt x="6102" y="13245"/>
                    <a:pt x="3572" y="13394"/>
                  </a:cubicBezTo>
                  <a:lnTo>
                    <a:pt x="0" y="11608"/>
                  </a:lnTo>
                  <a:lnTo>
                    <a:pt x="893" y="5357"/>
                  </a:lnTo>
                  <a:cubicBezTo>
                    <a:pt x="3126" y="2827"/>
                    <a:pt x="5805" y="1041"/>
                    <a:pt x="89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38" name="Freeform: Shape 3337">
              <a:extLst>
                <a:ext uri="{FF2B5EF4-FFF2-40B4-BE49-F238E27FC236}">
                  <a16:creationId xmlns:a16="http://schemas.microsoft.com/office/drawing/2014/main" id="{090CCC21-0B63-4E75-A0B9-47732A2BC6F8}"/>
                </a:ext>
              </a:extLst>
            </p:cNvPr>
            <p:cNvSpPr/>
            <p:nvPr/>
          </p:nvSpPr>
          <p:spPr>
            <a:xfrm>
              <a:off x="9280396" y="3633922"/>
              <a:ext cx="10716" cy="11608"/>
            </a:xfrm>
            <a:custGeom>
              <a:avLst/>
              <a:gdLst/>
              <a:ahLst/>
              <a:cxnLst/>
              <a:rect l="l" t="t" r="r" b="b"/>
              <a:pathLst>
                <a:path w="10716" h="11608">
                  <a:moveTo>
                    <a:pt x="1786" y="0"/>
                  </a:moveTo>
                  <a:lnTo>
                    <a:pt x="10716" y="2678"/>
                  </a:lnTo>
                  <a:cubicBezTo>
                    <a:pt x="10567" y="5953"/>
                    <a:pt x="9972" y="8929"/>
                    <a:pt x="8930" y="11608"/>
                  </a:cubicBezTo>
                  <a:cubicBezTo>
                    <a:pt x="5656" y="11608"/>
                    <a:pt x="2679" y="11013"/>
                    <a:pt x="0" y="9822"/>
                  </a:cubicBezTo>
                  <a:cubicBezTo>
                    <a:pt x="0" y="6250"/>
                    <a:pt x="595" y="2976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37" name="Freeform: Shape 3336">
              <a:extLst>
                <a:ext uri="{FF2B5EF4-FFF2-40B4-BE49-F238E27FC236}">
                  <a16:creationId xmlns:a16="http://schemas.microsoft.com/office/drawing/2014/main" id="{DDC648E9-0F08-4336-A2A3-C63161763F02}"/>
                </a:ext>
              </a:extLst>
            </p:cNvPr>
            <p:cNvSpPr/>
            <p:nvPr/>
          </p:nvSpPr>
          <p:spPr>
            <a:xfrm>
              <a:off x="7545730" y="3634146"/>
              <a:ext cx="3572" cy="4465"/>
            </a:xfrm>
            <a:custGeom>
              <a:avLst/>
              <a:gdLst/>
              <a:ahLst/>
              <a:cxnLst/>
              <a:rect l="l" t="t" r="r" b="b"/>
              <a:pathLst>
                <a:path w="3572" h="4465">
                  <a:moveTo>
                    <a:pt x="1786" y="0"/>
                  </a:moveTo>
                  <a:cubicBezTo>
                    <a:pt x="2828" y="1488"/>
                    <a:pt x="3423" y="2976"/>
                    <a:pt x="3572" y="4465"/>
                  </a:cubicBezTo>
                  <a:lnTo>
                    <a:pt x="0" y="4465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36" name="Freeform: Shape 3335">
              <a:extLst>
                <a:ext uri="{FF2B5EF4-FFF2-40B4-BE49-F238E27FC236}">
                  <a16:creationId xmlns:a16="http://schemas.microsoft.com/office/drawing/2014/main" id="{AFCB9DE1-20DB-4EE3-AEAF-E40F14851920}"/>
                </a:ext>
              </a:extLst>
            </p:cNvPr>
            <p:cNvSpPr/>
            <p:nvPr/>
          </p:nvSpPr>
          <p:spPr>
            <a:xfrm>
              <a:off x="8850655" y="3634146"/>
              <a:ext cx="3572" cy="4465"/>
            </a:xfrm>
            <a:custGeom>
              <a:avLst/>
              <a:gdLst/>
              <a:ahLst/>
              <a:cxnLst/>
              <a:rect l="l" t="t" r="r" b="b"/>
              <a:pathLst>
                <a:path w="3572" h="4465">
                  <a:moveTo>
                    <a:pt x="1786" y="0"/>
                  </a:moveTo>
                  <a:cubicBezTo>
                    <a:pt x="2827" y="1488"/>
                    <a:pt x="3423" y="2976"/>
                    <a:pt x="3572" y="4465"/>
                  </a:cubicBezTo>
                  <a:lnTo>
                    <a:pt x="0" y="4465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35" name="Freeform: Shape 3334">
              <a:extLst>
                <a:ext uri="{FF2B5EF4-FFF2-40B4-BE49-F238E27FC236}">
                  <a16:creationId xmlns:a16="http://schemas.microsoft.com/office/drawing/2014/main" id="{5070E699-B079-4F1C-8D11-CA41C2C0D8D4}"/>
                </a:ext>
              </a:extLst>
            </p:cNvPr>
            <p:cNvSpPr/>
            <p:nvPr/>
          </p:nvSpPr>
          <p:spPr>
            <a:xfrm>
              <a:off x="7015084" y="3634816"/>
              <a:ext cx="25896" cy="50899"/>
            </a:xfrm>
            <a:custGeom>
              <a:avLst/>
              <a:gdLst/>
              <a:ahLst/>
              <a:cxnLst/>
              <a:rect l="l" t="t" r="r" b="b"/>
              <a:pathLst>
                <a:path w="25896" h="50899">
                  <a:moveTo>
                    <a:pt x="17859" y="0"/>
                  </a:moveTo>
                  <a:lnTo>
                    <a:pt x="25003" y="0"/>
                  </a:lnTo>
                  <a:lnTo>
                    <a:pt x="25896" y="10715"/>
                  </a:lnTo>
                  <a:cubicBezTo>
                    <a:pt x="23812" y="15180"/>
                    <a:pt x="21133" y="18752"/>
                    <a:pt x="17859" y="21431"/>
                  </a:cubicBezTo>
                  <a:lnTo>
                    <a:pt x="10715" y="33932"/>
                  </a:lnTo>
                  <a:lnTo>
                    <a:pt x="6250" y="48220"/>
                  </a:lnTo>
                  <a:cubicBezTo>
                    <a:pt x="4167" y="49708"/>
                    <a:pt x="2083" y="50601"/>
                    <a:pt x="0" y="50899"/>
                  </a:cubicBezTo>
                  <a:lnTo>
                    <a:pt x="892" y="41969"/>
                  </a:lnTo>
                  <a:cubicBezTo>
                    <a:pt x="2381" y="36611"/>
                    <a:pt x="4167" y="31849"/>
                    <a:pt x="6250" y="27682"/>
                  </a:cubicBezTo>
                  <a:lnTo>
                    <a:pt x="10715" y="12501"/>
                  </a:lnTo>
                  <a:cubicBezTo>
                    <a:pt x="13989" y="8185"/>
                    <a:pt x="16371" y="4018"/>
                    <a:pt x="1785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34" name="Freeform: Shape 3333">
              <a:extLst>
                <a:ext uri="{FF2B5EF4-FFF2-40B4-BE49-F238E27FC236}">
                  <a16:creationId xmlns:a16="http://schemas.microsoft.com/office/drawing/2014/main" id="{E23F4D2B-4F18-4777-8464-4D9EA06B1EBB}"/>
                </a:ext>
              </a:extLst>
            </p:cNvPr>
            <p:cNvSpPr/>
            <p:nvPr/>
          </p:nvSpPr>
          <p:spPr>
            <a:xfrm>
              <a:off x="7225154" y="3636825"/>
              <a:ext cx="9823" cy="12501"/>
            </a:xfrm>
            <a:custGeom>
              <a:avLst/>
              <a:gdLst/>
              <a:ahLst/>
              <a:cxnLst/>
              <a:rect l="l" t="t" r="r" b="b"/>
              <a:pathLst>
                <a:path w="9823" h="12501">
                  <a:moveTo>
                    <a:pt x="1786" y="0"/>
                  </a:moveTo>
                  <a:cubicBezTo>
                    <a:pt x="4465" y="744"/>
                    <a:pt x="6846" y="1934"/>
                    <a:pt x="8930" y="3572"/>
                  </a:cubicBezTo>
                  <a:lnTo>
                    <a:pt x="9823" y="6250"/>
                  </a:lnTo>
                  <a:lnTo>
                    <a:pt x="8037" y="12501"/>
                  </a:lnTo>
                  <a:cubicBezTo>
                    <a:pt x="4912" y="12501"/>
                    <a:pt x="2233" y="11906"/>
                    <a:pt x="0" y="10715"/>
                  </a:cubicBezTo>
                  <a:cubicBezTo>
                    <a:pt x="298" y="6697"/>
                    <a:pt x="893" y="3125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33" name="Freeform: Shape 3332">
              <a:extLst>
                <a:ext uri="{FF2B5EF4-FFF2-40B4-BE49-F238E27FC236}">
                  <a16:creationId xmlns:a16="http://schemas.microsoft.com/office/drawing/2014/main" id="{4CD6B8DF-862D-4277-92AD-81FE8620CC17}"/>
                </a:ext>
              </a:extLst>
            </p:cNvPr>
            <p:cNvSpPr/>
            <p:nvPr/>
          </p:nvSpPr>
          <p:spPr>
            <a:xfrm>
              <a:off x="8530079" y="3636825"/>
              <a:ext cx="9823" cy="12501"/>
            </a:xfrm>
            <a:custGeom>
              <a:avLst/>
              <a:gdLst/>
              <a:ahLst/>
              <a:cxnLst/>
              <a:rect l="l" t="t" r="r" b="b"/>
              <a:pathLst>
                <a:path w="9823" h="12501">
                  <a:moveTo>
                    <a:pt x="1786" y="0"/>
                  </a:moveTo>
                  <a:cubicBezTo>
                    <a:pt x="4465" y="744"/>
                    <a:pt x="6846" y="1934"/>
                    <a:pt x="8930" y="3572"/>
                  </a:cubicBezTo>
                  <a:lnTo>
                    <a:pt x="9823" y="6250"/>
                  </a:lnTo>
                  <a:lnTo>
                    <a:pt x="8037" y="12501"/>
                  </a:lnTo>
                  <a:cubicBezTo>
                    <a:pt x="4911" y="12501"/>
                    <a:pt x="2233" y="11906"/>
                    <a:pt x="0" y="10715"/>
                  </a:cubicBezTo>
                  <a:cubicBezTo>
                    <a:pt x="298" y="6697"/>
                    <a:pt x="893" y="3125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32" name="Freeform: Shape 3331">
              <a:extLst>
                <a:ext uri="{FF2B5EF4-FFF2-40B4-BE49-F238E27FC236}">
                  <a16:creationId xmlns:a16="http://schemas.microsoft.com/office/drawing/2014/main" id="{27A45355-D914-4E3E-AE79-C752EA8EB6C4}"/>
                </a:ext>
              </a:extLst>
            </p:cNvPr>
            <p:cNvSpPr/>
            <p:nvPr/>
          </p:nvSpPr>
          <p:spPr>
            <a:xfrm>
              <a:off x="8118198" y="3638610"/>
              <a:ext cx="6250" cy="8036"/>
            </a:xfrm>
            <a:custGeom>
              <a:avLst/>
              <a:gdLst/>
              <a:ahLst/>
              <a:cxnLst/>
              <a:rect l="l" t="t" r="r" b="b"/>
              <a:pathLst>
                <a:path w="6250" h="8036">
                  <a:moveTo>
                    <a:pt x="2678" y="0"/>
                  </a:moveTo>
                  <a:lnTo>
                    <a:pt x="6250" y="0"/>
                  </a:lnTo>
                  <a:lnTo>
                    <a:pt x="4464" y="8036"/>
                  </a:lnTo>
                  <a:lnTo>
                    <a:pt x="0" y="8036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31" name="Freeform: Shape 3330">
              <a:extLst>
                <a:ext uri="{FF2B5EF4-FFF2-40B4-BE49-F238E27FC236}">
                  <a16:creationId xmlns:a16="http://schemas.microsoft.com/office/drawing/2014/main" id="{C51B1CCF-6D93-4AFC-B682-87AD02B20A78}"/>
                </a:ext>
              </a:extLst>
            </p:cNvPr>
            <p:cNvSpPr/>
            <p:nvPr/>
          </p:nvSpPr>
          <p:spPr>
            <a:xfrm>
              <a:off x="7491259" y="3639503"/>
              <a:ext cx="11609" cy="11608"/>
            </a:xfrm>
            <a:custGeom>
              <a:avLst/>
              <a:gdLst/>
              <a:ahLst/>
              <a:cxnLst/>
              <a:rect l="l" t="t" r="r" b="b"/>
              <a:pathLst>
                <a:path w="11609" h="11608">
                  <a:moveTo>
                    <a:pt x="3572" y="0"/>
                  </a:moveTo>
                  <a:cubicBezTo>
                    <a:pt x="6400" y="893"/>
                    <a:pt x="9079" y="2083"/>
                    <a:pt x="11609" y="3571"/>
                  </a:cubicBezTo>
                  <a:cubicBezTo>
                    <a:pt x="11162" y="6548"/>
                    <a:pt x="10269" y="9227"/>
                    <a:pt x="8930" y="11608"/>
                  </a:cubicBezTo>
                  <a:cubicBezTo>
                    <a:pt x="5507" y="11608"/>
                    <a:pt x="2530" y="10715"/>
                    <a:pt x="0" y="8929"/>
                  </a:cubicBezTo>
                  <a:cubicBezTo>
                    <a:pt x="595" y="5655"/>
                    <a:pt x="1786" y="2679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30" name="Freeform: Shape 3329">
              <a:extLst>
                <a:ext uri="{FF2B5EF4-FFF2-40B4-BE49-F238E27FC236}">
                  <a16:creationId xmlns:a16="http://schemas.microsoft.com/office/drawing/2014/main" id="{35D46257-5344-4E82-9BA5-BEB52A657DEF}"/>
                </a:ext>
              </a:extLst>
            </p:cNvPr>
            <p:cNvSpPr/>
            <p:nvPr/>
          </p:nvSpPr>
          <p:spPr>
            <a:xfrm>
              <a:off x="8089623" y="3639504"/>
              <a:ext cx="7143" cy="7143"/>
            </a:xfrm>
            <a:custGeom>
              <a:avLst/>
              <a:gdLst/>
              <a:ahLst/>
              <a:cxnLst/>
              <a:rect l="l" t="t" r="r" b="b"/>
              <a:pathLst>
                <a:path w="7143" h="7143">
                  <a:moveTo>
                    <a:pt x="892" y="0"/>
                  </a:moveTo>
                  <a:cubicBezTo>
                    <a:pt x="3571" y="1786"/>
                    <a:pt x="5655" y="3869"/>
                    <a:pt x="7143" y="6250"/>
                  </a:cubicBezTo>
                  <a:lnTo>
                    <a:pt x="0" y="7143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29" name="Freeform: Shape 3328">
              <a:extLst>
                <a:ext uri="{FF2B5EF4-FFF2-40B4-BE49-F238E27FC236}">
                  <a16:creationId xmlns:a16="http://schemas.microsoft.com/office/drawing/2014/main" id="{F7CA7D53-A6BF-4CF1-BA50-1A6EF7795D30}"/>
                </a:ext>
              </a:extLst>
            </p:cNvPr>
            <p:cNvSpPr/>
            <p:nvPr/>
          </p:nvSpPr>
          <p:spPr>
            <a:xfrm>
              <a:off x="8796184" y="3639503"/>
              <a:ext cx="11608" cy="11608"/>
            </a:xfrm>
            <a:custGeom>
              <a:avLst/>
              <a:gdLst/>
              <a:ahLst/>
              <a:cxnLst/>
              <a:rect l="l" t="t" r="r" b="b"/>
              <a:pathLst>
                <a:path w="11608" h="11608">
                  <a:moveTo>
                    <a:pt x="3572" y="0"/>
                  </a:moveTo>
                  <a:cubicBezTo>
                    <a:pt x="6399" y="893"/>
                    <a:pt x="9078" y="2083"/>
                    <a:pt x="11608" y="3571"/>
                  </a:cubicBezTo>
                  <a:cubicBezTo>
                    <a:pt x="11162" y="6548"/>
                    <a:pt x="10269" y="9227"/>
                    <a:pt x="8930" y="11608"/>
                  </a:cubicBezTo>
                  <a:cubicBezTo>
                    <a:pt x="5506" y="11608"/>
                    <a:pt x="2530" y="10715"/>
                    <a:pt x="0" y="8929"/>
                  </a:cubicBezTo>
                  <a:cubicBezTo>
                    <a:pt x="595" y="5655"/>
                    <a:pt x="1786" y="2679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28" name="Freeform: Shape 3327">
              <a:extLst>
                <a:ext uri="{FF2B5EF4-FFF2-40B4-BE49-F238E27FC236}">
                  <a16:creationId xmlns:a16="http://schemas.microsoft.com/office/drawing/2014/main" id="{EEDE3C15-FF40-46D4-B955-B38557F53325}"/>
                </a:ext>
              </a:extLst>
            </p:cNvPr>
            <p:cNvSpPr/>
            <p:nvPr/>
          </p:nvSpPr>
          <p:spPr>
            <a:xfrm>
              <a:off x="6723083" y="3641959"/>
              <a:ext cx="8036" cy="6251"/>
            </a:xfrm>
            <a:custGeom>
              <a:avLst/>
              <a:gdLst/>
              <a:ahLst/>
              <a:cxnLst/>
              <a:rect l="l" t="t" r="r" b="b"/>
              <a:pathLst>
                <a:path w="8036" h="6251">
                  <a:moveTo>
                    <a:pt x="6250" y="0"/>
                  </a:moveTo>
                  <a:lnTo>
                    <a:pt x="8036" y="893"/>
                  </a:lnTo>
                  <a:lnTo>
                    <a:pt x="7143" y="5358"/>
                  </a:lnTo>
                  <a:lnTo>
                    <a:pt x="1786" y="6251"/>
                  </a:lnTo>
                  <a:cubicBezTo>
                    <a:pt x="744" y="4912"/>
                    <a:pt x="149" y="3423"/>
                    <a:pt x="0" y="1786"/>
                  </a:cubicBezTo>
                  <a:lnTo>
                    <a:pt x="625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27" name="Freeform: Shape 3326">
              <a:extLst>
                <a:ext uri="{FF2B5EF4-FFF2-40B4-BE49-F238E27FC236}">
                  <a16:creationId xmlns:a16="http://schemas.microsoft.com/office/drawing/2014/main" id="{4CBA0D26-95EC-4946-8FB9-0D6D59C5442B}"/>
                </a:ext>
              </a:extLst>
            </p:cNvPr>
            <p:cNvSpPr/>
            <p:nvPr/>
          </p:nvSpPr>
          <p:spPr>
            <a:xfrm>
              <a:off x="8977680" y="3641959"/>
              <a:ext cx="31254" cy="25003"/>
            </a:xfrm>
            <a:custGeom>
              <a:avLst/>
              <a:gdLst/>
              <a:ahLst/>
              <a:cxnLst/>
              <a:rect l="l" t="t" r="r" b="b"/>
              <a:pathLst>
                <a:path w="31254" h="25003">
                  <a:moveTo>
                    <a:pt x="26789" y="0"/>
                  </a:moveTo>
                  <a:lnTo>
                    <a:pt x="31254" y="0"/>
                  </a:lnTo>
                  <a:lnTo>
                    <a:pt x="25003" y="23217"/>
                  </a:lnTo>
                  <a:cubicBezTo>
                    <a:pt x="22919" y="22176"/>
                    <a:pt x="21431" y="20687"/>
                    <a:pt x="20538" y="18753"/>
                  </a:cubicBezTo>
                  <a:lnTo>
                    <a:pt x="13394" y="20539"/>
                  </a:lnTo>
                  <a:lnTo>
                    <a:pt x="1786" y="25003"/>
                  </a:lnTo>
                  <a:lnTo>
                    <a:pt x="0" y="23217"/>
                  </a:lnTo>
                  <a:lnTo>
                    <a:pt x="892" y="1786"/>
                  </a:lnTo>
                  <a:lnTo>
                    <a:pt x="7143" y="2679"/>
                  </a:lnTo>
                  <a:cubicBezTo>
                    <a:pt x="10566" y="5656"/>
                    <a:pt x="14138" y="8037"/>
                    <a:pt x="17859" y="9823"/>
                  </a:cubicBezTo>
                  <a:lnTo>
                    <a:pt x="26789" y="8930"/>
                  </a:lnTo>
                  <a:lnTo>
                    <a:pt x="267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26" name="Freeform: Shape 3325">
              <a:extLst>
                <a:ext uri="{FF2B5EF4-FFF2-40B4-BE49-F238E27FC236}">
                  <a16:creationId xmlns:a16="http://schemas.microsoft.com/office/drawing/2014/main" id="{EEA03778-8E2E-4CFE-B53E-DC9F9638C8FA}"/>
                </a:ext>
              </a:extLst>
            </p:cNvPr>
            <p:cNvSpPr/>
            <p:nvPr/>
          </p:nvSpPr>
          <p:spPr>
            <a:xfrm>
              <a:off x="9081264" y="3642852"/>
              <a:ext cx="16966" cy="11609"/>
            </a:xfrm>
            <a:custGeom>
              <a:avLst/>
              <a:gdLst/>
              <a:ahLst/>
              <a:cxnLst/>
              <a:rect l="l" t="t" r="r" b="b"/>
              <a:pathLst>
                <a:path w="16966" h="11609">
                  <a:moveTo>
                    <a:pt x="8037" y="0"/>
                  </a:moveTo>
                  <a:cubicBezTo>
                    <a:pt x="11311" y="1489"/>
                    <a:pt x="14288" y="3274"/>
                    <a:pt x="16966" y="5358"/>
                  </a:cubicBezTo>
                  <a:cubicBezTo>
                    <a:pt x="14883" y="9228"/>
                    <a:pt x="11906" y="11311"/>
                    <a:pt x="8037" y="11609"/>
                  </a:cubicBezTo>
                  <a:cubicBezTo>
                    <a:pt x="3870" y="11609"/>
                    <a:pt x="1190" y="9823"/>
                    <a:pt x="0" y="6251"/>
                  </a:cubicBezTo>
                  <a:cubicBezTo>
                    <a:pt x="1488" y="2530"/>
                    <a:pt x="4167" y="447"/>
                    <a:pt x="803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25" name="Freeform: Shape 3324">
              <a:extLst>
                <a:ext uri="{FF2B5EF4-FFF2-40B4-BE49-F238E27FC236}">
                  <a16:creationId xmlns:a16="http://schemas.microsoft.com/office/drawing/2014/main" id="{8BA07A24-25A5-4403-9282-F2D7683B4D75}"/>
                </a:ext>
              </a:extLst>
            </p:cNvPr>
            <p:cNvSpPr/>
            <p:nvPr/>
          </p:nvSpPr>
          <p:spPr>
            <a:xfrm>
              <a:off x="9308971" y="3642851"/>
              <a:ext cx="25003" cy="50006"/>
            </a:xfrm>
            <a:custGeom>
              <a:avLst/>
              <a:gdLst/>
              <a:ahLst/>
              <a:cxnLst/>
              <a:rect l="l" t="t" r="r" b="b"/>
              <a:pathLst>
                <a:path w="25003" h="50006">
                  <a:moveTo>
                    <a:pt x="18752" y="0"/>
                  </a:moveTo>
                  <a:cubicBezTo>
                    <a:pt x="22622" y="3274"/>
                    <a:pt x="24705" y="7144"/>
                    <a:pt x="25003" y="11609"/>
                  </a:cubicBezTo>
                  <a:lnTo>
                    <a:pt x="16073" y="21431"/>
                  </a:lnTo>
                  <a:lnTo>
                    <a:pt x="6251" y="49114"/>
                  </a:lnTo>
                  <a:lnTo>
                    <a:pt x="0" y="50006"/>
                  </a:lnTo>
                  <a:lnTo>
                    <a:pt x="893" y="39291"/>
                  </a:lnTo>
                  <a:lnTo>
                    <a:pt x="4465" y="24110"/>
                  </a:lnTo>
                  <a:lnTo>
                    <a:pt x="10715" y="1160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24" name="Freeform: Shape 3323">
              <a:extLst>
                <a:ext uri="{FF2B5EF4-FFF2-40B4-BE49-F238E27FC236}">
                  <a16:creationId xmlns:a16="http://schemas.microsoft.com/office/drawing/2014/main" id="{AEF4EC80-C4D5-41A4-B76B-9D1280665C17}"/>
                </a:ext>
              </a:extLst>
            </p:cNvPr>
            <p:cNvSpPr/>
            <p:nvPr/>
          </p:nvSpPr>
          <p:spPr>
            <a:xfrm>
              <a:off x="7189436" y="3647539"/>
              <a:ext cx="31253" cy="24110"/>
            </a:xfrm>
            <a:custGeom>
              <a:avLst/>
              <a:gdLst/>
              <a:ahLst/>
              <a:cxnLst/>
              <a:rect l="l" t="t" r="r" b="b"/>
              <a:pathLst>
                <a:path w="31253" h="24110">
                  <a:moveTo>
                    <a:pt x="26789" y="0"/>
                  </a:moveTo>
                  <a:lnTo>
                    <a:pt x="31253" y="0"/>
                  </a:lnTo>
                  <a:lnTo>
                    <a:pt x="29468" y="9823"/>
                  </a:lnTo>
                  <a:lnTo>
                    <a:pt x="25003" y="23218"/>
                  </a:lnTo>
                  <a:cubicBezTo>
                    <a:pt x="23068" y="22325"/>
                    <a:pt x="21580" y="21134"/>
                    <a:pt x="20538" y="19646"/>
                  </a:cubicBezTo>
                  <a:lnTo>
                    <a:pt x="12501" y="20539"/>
                  </a:lnTo>
                  <a:cubicBezTo>
                    <a:pt x="8780" y="22176"/>
                    <a:pt x="5209" y="23366"/>
                    <a:pt x="1786" y="24110"/>
                  </a:cubicBezTo>
                  <a:cubicBezTo>
                    <a:pt x="744" y="23515"/>
                    <a:pt x="148" y="22920"/>
                    <a:pt x="0" y="22325"/>
                  </a:cubicBezTo>
                  <a:lnTo>
                    <a:pt x="1786" y="10716"/>
                  </a:lnTo>
                  <a:lnTo>
                    <a:pt x="893" y="1786"/>
                  </a:lnTo>
                  <a:lnTo>
                    <a:pt x="8036" y="2679"/>
                  </a:lnTo>
                  <a:cubicBezTo>
                    <a:pt x="11162" y="5953"/>
                    <a:pt x="14436" y="8335"/>
                    <a:pt x="17859" y="9823"/>
                  </a:cubicBezTo>
                  <a:lnTo>
                    <a:pt x="26789" y="8930"/>
                  </a:lnTo>
                  <a:lnTo>
                    <a:pt x="267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23" name="Freeform: Shape 3322">
              <a:extLst>
                <a:ext uri="{FF2B5EF4-FFF2-40B4-BE49-F238E27FC236}">
                  <a16:creationId xmlns:a16="http://schemas.microsoft.com/office/drawing/2014/main" id="{8A2AF04A-332D-4574-8142-5852FB3DBC7E}"/>
                </a:ext>
              </a:extLst>
            </p:cNvPr>
            <p:cNvSpPr/>
            <p:nvPr/>
          </p:nvSpPr>
          <p:spPr>
            <a:xfrm>
              <a:off x="8494360" y="3647539"/>
              <a:ext cx="31254" cy="24110"/>
            </a:xfrm>
            <a:custGeom>
              <a:avLst/>
              <a:gdLst/>
              <a:ahLst/>
              <a:cxnLst/>
              <a:rect l="l" t="t" r="r" b="b"/>
              <a:pathLst>
                <a:path w="31254" h="24110">
                  <a:moveTo>
                    <a:pt x="26789" y="0"/>
                  </a:moveTo>
                  <a:lnTo>
                    <a:pt x="31254" y="0"/>
                  </a:lnTo>
                  <a:lnTo>
                    <a:pt x="29468" y="9823"/>
                  </a:lnTo>
                  <a:lnTo>
                    <a:pt x="25004" y="23218"/>
                  </a:lnTo>
                  <a:cubicBezTo>
                    <a:pt x="23068" y="22325"/>
                    <a:pt x="21580" y="21134"/>
                    <a:pt x="20538" y="19646"/>
                  </a:cubicBezTo>
                  <a:lnTo>
                    <a:pt x="12502" y="20539"/>
                  </a:lnTo>
                  <a:cubicBezTo>
                    <a:pt x="8781" y="22176"/>
                    <a:pt x="5209" y="23366"/>
                    <a:pt x="1786" y="24110"/>
                  </a:cubicBezTo>
                  <a:cubicBezTo>
                    <a:pt x="744" y="23515"/>
                    <a:pt x="149" y="22920"/>
                    <a:pt x="0" y="22325"/>
                  </a:cubicBezTo>
                  <a:lnTo>
                    <a:pt x="1786" y="10716"/>
                  </a:lnTo>
                  <a:lnTo>
                    <a:pt x="893" y="1786"/>
                  </a:lnTo>
                  <a:lnTo>
                    <a:pt x="8037" y="2679"/>
                  </a:lnTo>
                  <a:cubicBezTo>
                    <a:pt x="11162" y="5953"/>
                    <a:pt x="14436" y="8335"/>
                    <a:pt x="17860" y="9823"/>
                  </a:cubicBezTo>
                  <a:lnTo>
                    <a:pt x="26789" y="8930"/>
                  </a:lnTo>
                  <a:lnTo>
                    <a:pt x="267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22" name="Freeform: Shape 3321">
              <a:extLst>
                <a:ext uri="{FF2B5EF4-FFF2-40B4-BE49-F238E27FC236}">
                  <a16:creationId xmlns:a16="http://schemas.microsoft.com/office/drawing/2014/main" id="{9267699E-093C-46DC-A2C6-4E11D691FEA9}"/>
                </a:ext>
              </a:extLst>
            </p:cNvPr>
            <p:cNvSpPr/>
            <p:nvPr/>
          </p:nvSpPr>
          <p:spPr>
            <a:xfrm>
              <a:off x="9052689" y="3648209"/>
              <a:ext cx="16966" cy="16966"/>
            </a:xfrm>
            <a:custGeom>
              <a:avLst/>
              <a:gdLst/>
              <a:ahLst/>
              <a:cxnLst/>
              <a:rect l="l" t="t" r="r" b="b"/>
              <a:pathLst>
                <a:path w="16966" h="16966">
                  <a:moveTo>
                    <a:pt x="10715" y="0"/>
                  </a:moveTo>
                  <a:lnTo>
                    <a:pt x="16966" y="0"/>
                  </a:lnTo>
                  <a:lnTo>
                    <a:pt x="16966" y="16073"/>
                  </a:lnTo>
                  <a:lnTo>
                    <a:pt x="9823" y="15181"/>
                  </a:lnTo>
                  <a:lnTo>
                    <a:pt x="9823" y="16073"/>
                  </a:lnTo>
                  <a:lnTo>
                    <a:pt x="7144" y="16073"/>
                  </a:lnTo>
                  <a:lnTo>
                    <a:pt x="0" y="16966"/>
                  </a:lnTo>
                  <a:lnTo>
                    <a:pt x="2679" y="10716"/>
                  </a:lnTo>
                  <a:lnTo>
                    <a:pt x="1071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21" name="Freeform: Shape 3320">
              <a:extLst>
                <a:ext uri="{FF2B5EF4-FFF2-40B4-BE49-F238E27FC236}">
                  <a16:creationId xmlns:a16="http://schemas.microsoft.com/office/drawing/2014/main" id="{EEB8D8AD-7212-4AFE-8506-D8E38DDCCF0E}"/>
                </a:ext>
              </a:extLst>
            </p:cNvPr>
            <p:cNvSpPr/>
            <p:nvPr/>
          </p:nvSpPr>
          <p:spPr>
            <a:xfrm>
              <a:off x="7520727" y="3648433"/>
              <a:ext cx="25003" cy="50007"/>
            </a:xfrm>
            <a:custGeom>
              <a:avLst/>
              <a:gdLst/>
              <a:ahLst/>
              <a:cxnLst/>
              <a:rect l="l" t="t" r="r" b="b"/>
              <a:pathLst>
                <a:path w="25003" h="50007">
                  <a:moveTo>
                    <a:pt x="18752" y="0"/>
                  </a:moveTo>
                  <a:cubicBezTo>
                    <a:pt x="22473" y="3275"/>
                    <a:pt x="24557" y="7144"/>
                    <a:pt x="25003" y="11609"/>
                  </a:cubicBezTo>
                  <a:lnTo>
                    <a:pt x="16073" y="21432"/>
                  </a:lnTo>
                  <a:lnTo>
                    <a:pt x="10716" y="34826"/>
                  </a:lnTo>
                  <a:cubicBezTo>
                    <a:pt x="8632" y="40035"/>
                    <a:pt x="7144" y="44798"/>
                    <a:pt x="6251" y="49114"/>
                  </a:cubicBezTo>
                  <a:lnTo>
                    <a:pt x="0" y="50007"/>
                  </a:lnTo>
                  <a:lnTo>
                    <a:pt x="893" y="39291"/>
                  </a:lnTo>
                  <a:lnTo>
                    <a:pt x="4465" y="24110"/>
                  </a:lnTo>
                  <a:lnTo>
                    <a:pt x="10716" y="1160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20" name="Freeform: Shape 3319">
              <a:extLst>
                <a:ext uri="{FF2B5EF4-FFF2-40B4-BE49-F238E27FC236}">
                  <a16:creationId xmlns:a16="http://schemas.microsoft.com/office/drawing/2014/main" id="{953BA9A3-6301-4829-BF8E-D18F109C88E1}"/>
                </a:ext>
              </a:extLst>
            </p:cNvPr>
            <p:cNvSpPr/>
            <p:nvPr/>
          </p:nvSpPr>
          <p:spPr>
            <a:xfrm>
              <a:off x="8825652" y="3648433"/>
              <a:ext cx="25003" cy="50007"/>
            </a:xfrm>
            <a:custGeom>
              <a:avLst/>
              <a:gdLst/>
              <a:ahLst/>
              <a:cxnLst/>
              <a:rect l="l" t="t" r="r" b="b"/>
              <a:pathLst>
                <a:path w="25003" h="50007">
                  <a:moveTo>
                    <a:pt x="18752" y="0"/>
                  </a:moveTo>
                  <a:cubicBezTo>
                    <a:pt x="22473" y="3275"/>
                    <a:pt x="24556" y="7144"/>
                    <a:pt x="25003" y="11609"/>
                  </a:cubicBezTo>
                  <a:lnTo>
                    <a:pt x="16073" y="21432"/>
                  </a:lnTo>
                  <a:lnTo>
                    <a:pt x="10715" y="34826"/>
                  </a:lnTo>
                  <a:cubicBezTo>
                    <a:pt x="8632" y="40035"/>
                    <a:pt x="7144" y="44798"/>
                    <a:pt x="6250" y="49114"/>
                  </a:cubicBezTo>
                  <a:lnTo>
                    <a:pt x="0" y="50007"/>
                  </a:lnTo>
                  <a:lnTo>
                    <a:pt x="893" y="39291"/>
                  </a:lnTo>
                  <a:lnTo>
                    <a:pt x="4464" y="24110"/>
                  </a:lnTo>
                  <a:lnTo>
                    <a:pt x="10715" y="1160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19" name="Freeform: Shape 3318">
              <a:extLst>
                <a:ext uri="{FF2B5EF4-FFF2-40B4-BE49-F238E27FC236}">
                  <a16:creationId xmlns:a16="http://schemas.microsoft.com/office/drawing/2014/main" id="{4F910289-4B97-49F4-84FF-5AC026B7A9AA}"/>
                </a:ext>
              </a:extLst>
            </p:cNvPr>
            <p:cNvSpPr/>
            <p:nvPr/>
          </p:nvSpPr>
          <p:spPr>
            <a:xfrm>
              <a:off x="6690936" y="3649103"/>
              <a:ext cx="3572" cy="4465"/>
            </a:xfrm>
            <a:custGeom>
              <a:avLst/>
              <a:gdLst/>
              <a:ahLst/>
              <a:cxnLst/>
              <a:rect l="l" t="t" r="r" b="b"/>
              <a:pathLst>
                <a:path w="3572" h="4465">
                  <a:moveTo>
                    <a:pt x="0" y="0"/>
                  </a:moveTo>
                  <a:lnTo>
                    <a:pt x="3572" y="1786"/>
                  </a:ln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18" name="Freeform: Shape 3317">
              <a:extLst>
                <a:ext uri="{FF2B5EF4-FFF2-40B4-BE49-F238E27FC236}">
                  <a16:creationId xmlns:a16="http://schemas.microsoft.com/office/drawing/2014/main" id="{30A8E00A-05E6-4E33-BE74-AF869C4ADD56}"/>
                </a:ext>
              </a:extLst>
            </p:cNvPr>
            <p:cNvSpPr/>
            <p:nvPr/>
          </p:nvSpPr>
          <p:spPr>
            <a:xfrm>
              <a:off x="7293020" y="3649326"/>
              <a:ext cx="16966" cy="11609"/>
            </a:xfrm>
            <a:custGeom>
              <a:avLst/>
              <a:gdLst/>
              <a:ahLst/>
              <a:cxnLst/>
              <a:rect l="l" t="t" r="r" b="b"/>
              <a:pathLst>
                <a:path w="16966" h="11609">
                  <a:moveTo>
                    <a:pt x="3572" y="0"/>
                  </a:moveTo>
                  <a:cubicBezTo>
                    <a:pt x="8037" y="447"/>
                    <a:pt x="12204" y="1042"/>
                    <a:pt x="16073" y="1786"/>
                  </a:cubicBezTo>
                  <a:lnTo>
                    <a:pt x="16966" y="8930"/>
                  </a:lnTo>
                  <a:lnTo>
                    <a:pt x="4465" y="11609"/>
                  </a:lnTo>
                  <a:lnTo>
                    <a:pt x="893" y="9823"/>
                  </a:lnTo>
                  <a:lnTo>
                    <a:pt x="0" y="1786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17" name="Freeform: Shape 3316">
              <a:extLst>
                <a:ext uri="{FF2B5EF4-FFF2-40B4-BE49-F238E27FC236}">
                  <a16:creationId xmlns:a16="http://schemas.microsoft.com/office/drawing/2014/main" id="{86BA4F18-2CE7-458E-8263-BFB39B7ECB55}"/>
                </a:ext>
              </a:extLst>
            </p:cNvPr>
            <p:cNvSpPr/>
            <p:nvPr/>
          </p:nvSpPr>
          <p:spPr>
            <a:xfrm>
              <a:off x="8597945" y="3649326"/>
              <a:ext cx="16966" cy="11609"/>
            </a:xfrm>
            <a:custGeom>
              <a:avLst/>
              <a:gdLst/>
              <a:ahLst/>
              <a:cxnLst/>
              <a:rect l="l" t="t" r="r" b="b"/>
              <a:pathLst>
                <a:path w="16966" h="11609">
                  <a:moveTo>
                    <a:pt x="3571" y="0"/>
                  </a:moveTo>
                  <a:cubicBezTo>
                    <a:pt x="8036" y="447"/>
                    <a:pt x="12203" y="1042"/>
                    <a:pt x="16073" y="1786"/>
                  </a:cubicBezTo>
                  <a:lnTo>
                    <a:pt x="16966" y="8930"/>
                  </a:lnTo>
                  <a:lnTo>
                    <a:pt x="4465" y="11609"/>
                  </a:lnTo>
                  <a:lnTo>
                    <a:pt x="893" y="9823"/>
                  </a:lnTo>
                  <a:lnTo>
                    <a:pt x="0" y="1786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16" name="Freeform: Shape 3315">
              <a:extLst>
                <a:ext uri="{FF2B5EF4-FFF2-40B4-BE49-F238E27FC236}">
                  <a16:creationId xmlns:a16="http://schemas.microsoft.com/office/drawing/2014/main" id="{7A2949C8-8BC1-43C5-B928-42547A7E5C36}"/>
                </a:ext>
              </a:extLst>
            </p:cNvPr>
            <p:cNvSpPr/>
            <p:nvPr/>
          </p:nvSpPr>
          <p:spPr>
            <a:xfrm>
              <a:off x="8084265" y="3652898"/>
              <a:ext cx="5358" cy="6251"/>
            </a:xfrm>
            <a:custGeom>
              <a:avLst/>
              <a:gdLst/>
              <a:ahLst/>
              <a:cxnLst/>
              <a:rect l="l" t="t" r="r" b="b"/>
              <a:pathLst>
                <a:path w="5358" h="6251">
                  <a:moveTo>
                    <a:pt x="0" y="0"/>
                  </a:moveTo>
                  <a:cubicBezTo>
                    <a:pt x="2530" y="1488"/>
                    <a:pt x="4316" y="3274"/>
                    <a:pt x="5358" y="5358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15" name="Freeform: Shape 3314">
              <a:extLst>
                <a:ext uri="{FF2B5EF4-FFF2-40B4-BE49-F238E27FC236}">
                  <a16:creationId xmlns:a16="http://schemas.microsoft.com/office/drawing/2014/main" id="{5967F03A-F31D-4E92-9981-48A74ACB4B41}"/>
                </a:ext>
              </a:extLst>
            </p:cNvPr>
            <p:cNvSpPr/>
            <p:nvPr/>
          </p:nvSpPr>
          <p:spPr>
            <a:xfrm>
              <a:off x="7265338" y="3654683"/>
              <a:ext cx="16073" cy="16074"/>
            </a:xfrm>
            <a:custGeom>
              <a:avLst/>
              <a:gdLst/>
              <a:ahLst/>
              <a:cxnLst/>
              <a:rect l="l" t="t" r="r" b="b"/>
              <a:pathLst>
                <a:path w="16073" h="16074">
                  <a:moveTo>
                    <a:pt x="9823" y="0"/>
                  </a:moveTo>
                  <a:lnTo>
                    <a:pt x="16073" y="0"/>
                  </a:lnTo>
                  <a:lnTo>
                    <a:pt x="16073" y="15181"/>
                  </a:lnTo>
                  <a:lnTo>
                    <a:pt x="6251" y="15181"/>
                  </a:lnTo>
                  <a:lnTo>
                    <a:pt x="0" y="16074"/>
                  </a:lnTo>
                  <a:lnTo>
                    <a:pt x="2679" y="9823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14" name="Freeform: Shape 3313">
              <a:extLst>
                <a:ext uri="{FF2B5EF4-FFF2-40B4-BE49-F238E27FC236}">
                  <a16:creationId xmlns:a16="http://schemas.microsoft.com/office/drawing/2014/main" id="{A695229C-00B2-48E4-883A-4FEF60B63191}"/>
                </a:ext>
              </a:extLst>
            </p:cNvPr>
            <p:cNvSpPr/>
            <p:nvPr/>
          </p:nvSpPr>
          <p:spPr>
            <a:xfrm>
              <a:off x="8570262" y="3654683"/>
              <a:ext cx="16074" cy="16074"/>
            </a:xfrm>
            <a:custGeom>
              <a:avLst/>
              <a:gdLst/>
              <a:ahLst/>
              <a:cxnLst/>
              <a:rect l="l" t="t" r="r" b="b"/>
              <a:pathLst>
                <a:path w="16074" h="16074">
                  <a:moveTo>
                    <a:pt x="9823" y="0"/>
                  </a:moveTo>
                  <a:lnTo>
                    <a:pt x="16074" y="0"/>
                  </a:lnTo>
                  <a:lnTo>
                    <a:pt x="16074" y="15181"/>
                  </a:lnTo>
                  <a:lnTo>
                    <a:pt x="6252" y="15181"/>
                  </a:lnTo>
                  <a:lnTo>
                    <a:pt x="0" y="16074"/>
                  </a:lnTo>
                  <a:lnTo>
                    <a:pt x="2680" y="9823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13" name="Freeform: Shape 3312">
              <a:extLst>
                <a:ext uri="{FF2B5EF4-FFF2-40B4-BE49-F238E27FC236}">
                  <a16:creationId xmlns:a16="http://schemas.microsoft.com/office/drawing/2014/main" id="{9BAFA1D8-15D4-4522-AD94-B8C893272314}"/>
                </a:ext>
              </a:extLst>
            </p:cNvPr>
            <p:cNvSpPr/>
            <p:nvPr/>
          </p:nvSpPr>
          <p:spPr>
            <a:xfrm>
              <a:off x="8069084" y="3658256"/>
              <a:ext cx="9823" cy="6251"/>
            </a:xfrm>
            <a:custGeom>
              <a:avLst/>
              <a:gdLst/>
              <a:ahLst/>
              <a:cxnLst/>
              <a:rect l="l" t="t" r="r" b="b"/>
              <a:pathLst>
                <a:path w="9823" h="6251">
                  <a:moveTo>
                    <a:pt x="0" y="0"/>
                  </a:moveTo>
                  <a:cubicBezTo>
                    <a:pt x="3572" y="1191"/>
                    <a:pt x="6846" y="2679"/>
                    <a:pt x="9823" y="4465"/>
                  </a:cubicBezTo>
                  <a:lnTo>
                    <a:pt x="893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12" name="Freeform: Shape 3311">
              <a:extLst>
                <a:ext uri="{FF2B5EF4-FFF2-40B4-BE49-F238E27FC236}">
                  <a16:creationId xmlns:a16="http://schemas.microsoft.com/office/drawing/2014/main" id="{F5A7CC29-47EB-4AC5-AC9C-36FA71408393}"/>
                </a:ext>
              </a:extLst>
            </p:cNvPr>
            <p:cNvSpPr/>
            <p:nvPr/>
          </p:nvSpPr>
          <p:spPr>
            <a:xfrm>
              <a:off x="6865065" y="3659818"/>
              <a:ext cx="8929" cy="9822"/>
            </a:xfrm>
            <a:custGeom>
              <a:avLst/>
              <a:gdLst/>
              <a:ahLst/>
              <a:cxnLst/>
              <a:rect l="l" t="t" r="r" b="b"/>
              <a:pathLst>
                <a:path w="8929" h="9822">
                  <a:moveTo>
                    <a:pt x="0" y="0"/>
                  </a:moveTo>
                  <a:lnTo>
                    <a:pt x="8929" y="0"/>
                  </a:lnTo>
                  <a:lnTo>
                    <a:pt x="8929" y="9822"/>
                  </a:lnTo>
                  <a:lnTo>
                    <a:pt x="0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11" name="Freeform: Shape 3310">
              <a:extLst>
                <a:ext uri="{FF2B5EF4-FFF2-40B4-BE49-F238E27FC236}">
                  <a16:creationId xmlns:a16="http://schemas.microsoft.com/office/drawing/2014/main" id="{19D7F18E-38CE-4B18-B8F0-ACE5CE14C41A}"/>
                </a:ext>
              </a:extLst>
            </p:cNvPr>
            <p:cNvSpPr/>
            <p:nvPr/>
          </p:nvSpPr>
          <p:spPr>
            <a:xfrm>
              <a:off x="6691829" y="3664282"/>
              <a:ext cx="13394" cy="10716"/>
            </a:xfrm>
            <a:custGeom>
              <a:avLst/>
              <a:gdLst/>
              <a:ahLst/>
              <a:cxnLst/>
              <a:rect l="l" t="t" r="r" b="b"/>
              <a:pathLst>
                <a:path w="13394" h="10716">
                  <a:moveTo>
                    <a:pt x="0" y="0"/>
                  </a:moveTo>
                  <a:lnTo>
                    <a:pt x="9822" y="1786"/>
                  </a:lnTo>
                  <a:lnTo>
                    <a:pt x="13394" y="1786"/>
                  </a:lnTo>
                  <a:lnTo>
                    <a:pt x="12501" y="8930"/>
                  </a:lnTo>
                  <a:lnTo>
                    <a:pt x="1786" y="10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10" name="Freeform: Shape 3309">
              <a:extLst>
                <a:ext uri="{FF2B5EF4-FFF2-40B4-BE49-F238E27FC236}">
                  <a16:creationId xmlns:a16="http://schemas.microsoft.com/office/drawing/2014/main" id="{85476DF8-C7B9-4DAB-9D00-00CAA796E035}"/>
                </a:ext>
              </a:extLst>
            </p:cNvPr>
            <p:cNvSpPr/>
            <p:nvPr/>
          </p:nvSpPr>
          <p:spPr>
            <a:xfrm>
              <a:off x="6826667" y="3666962"/>
              <a:ext cx="3572" cy="4465"/>
            </a:xfrm>
            <a:custGeom>
              <a:avLst/>
              <a:gdLst/>
              <a:ahLst/>
              <a:cxnLst/>
              <a:rect l="l" t="t" r="r" b="b"/>
              <a:pathLst>
                <a:path w="3572" h="4465">
                  <a:moveTo>
                    <a:pt x="2679" y="0"/>
                  </a:moveTo>
                  <a:lnTo>
                    <a:pt x="3572" y="893"/>
                  </a:lnTo>
                  <a:lnTo>
                    <a:pt x="3572" y="4465"/>
                  </a:lnTo>
                  <a:cubicBezTo>
                    <a:pt x="2084" y="3870"/>
                    <a:pt x="893" y="2977"/>
                    <a:pt x="0" y="1786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09" name="Freeform: Shape 3308">
              <a:extLst>
                <a:ext uri="{FF2B5EF4-FFF2-40B4-BE49-F238E27FC236}">
                  <a16:creationId xmlns:a16="http://schemas.microsoft.com/office/drawing/2014/main" id="{4EFB199E-331C-418F-BABA-AF3C4683A82B}"/>
                </a:ext>
              </a:extLst>
            </p:cNvPr>
            <p:cNvSpPr/>
            <p:nvPr/>
          </p:nvSpPr>
          <p:spPr>
            <a:xfrm>
              <a:off x="9168775" y="3666962"/>
              <a:ext cx="8929" cy="9823"/>
            </a:xfrm>
            <a:custGeom>
              <a:avLst/>
              <a:gdLst/>
              <a:ahLst/>
              <a:cxnLst/>
              <a:rect l="l" t="t" r="r" b="b"/>
              <a:pathLst>
                <a:path w="8929" h="9823">
                  <a:moveTo>
                    <a:pt x="0" y="0"/>
                  </a:moveTo>
                  <a:lnTo>
                    <a:pt x="8929" y="893"/>
                  </a:lnTo>
                  <a:lnTo>
                    <a:pt x="8037" y="8930"/>
                  </a:lnTo>
                  <a:lnTo>
                    <a:pt x="8037" y="9823"/>
                  </a:lnTo>
                  <a:lnTo>
                    <a:pt x="0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08" name="Freeform: Shape 3307">
              <a:extLst>
                <a:ext uri="{FF2B5EF4-FFF2-40B4-BE49-F238E27FC236}">
                  <a16:creationId xmlns:a16="http://schemas.microsoft.com/office/drawing/2014/main" id="{0FC72CFA-9A30-431A-BED7-3ACBD0799966}"/>
                </a:ext>
              </a:extLst>
            </p:cNvPr>
            <p:cNvSpPr/>
            <p:nvPr/>
          </p:nvSpPr>
          <p:spPr>
            <a:xfrm>
              <a:off x="6978472" y="3667854"/>
              <a:ext cx="8036" cy="19646"/>
            </a:xfrm>
            <a:custGeom>
              <a:avLst/>
              <a:gdLst/>
              <a:ahLst/>
              <a:cxnLst/>
              <a:rect l="l" t="t" r="r" b="b"/>
              <a:pathLst>
                <a:path w="8036" h="19646">
                  <a:moveTo>
                    <a:pt x="3572" y="0"/>
                  </a:moveTo>
                  <a:cubicBezTo>
                    <a:pt x="5804" y="2828"/>
                    <a:pt x="7292" y="5805"/>
                    <a:pt x="8036" y="8930"/>
                  </a:cubicBezTo>
                  <a:cubicBezTo>
                    <a:pt x="8036" y="12948"/>
                    <a:pt x="7441" y="16520"/>
                    <a:pt x="6251" y="19646"/>
                  </a:cubicBezTo>
                  <a:lnTo>
                    <a:pt x="0" y="17860"/>
                  </a:lnTo>
                  <a:lnTo>
                    <a:pt x="0" y="11609"/>
                  </a:lnTo>
                  <a:cubicBezTo>
                    <a:pt x="893" y="7293"/>
                    <a:pt x="2083" y="3423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07" name="Freeform: Shape 3306">
              <a:extLst>
                <a:ext uri="{FF2B5EF4-FFF2-40B4-BE49-F238E27FC236}">
                  <a16:creationId xmlns:a16="http://schemas.microsoft.com/office/drawing/2014/main" id="{15C32288-0EE4-404C-8035-079B1ECDE9B0}"/>
                </a:ext>
              </a:extLst>
            </p:cNvPr>
            <p:cNvSpPr/>
            <p:nvPr/>
          </p:nvSpPr>
          <p:spPr>
            <a:xfrm>
              <a:off x="7380531" y="3672543"/>
              <a:ext cx="8930" cy="9823"/>
            </a:xfrm>
            <a:custGeom>
              <a:avLst/>
              <a:gdLst/>
              <a:ahLst/>
              <a:cxnLst/>
              <a:rect l="l" t="t" r="r" b="b"/>
              <a:pathLst>
                <a:path w="8930" h="9823">
                  <a:moveTo>
                    <a:pt x="0" y="0"/>
                  </a:moveTo>
                  <a:lnTo>
                    <a:pt x="8930" y="893"/>
                  </a:lnTo>
                  <a:lnTo>
                    <a:pt x="8037" y="8930"/>
                  </a:lnTo>
                  <a:lnTo>
                    <a:pt x="8037" y="9823"/>
                  </a:lnTo>
                  <a:lnTo>
                    <a:pt x="0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06" name="Freeform: Shape 3305">
              <a:extLst>
                <a:ext uri="{FF2B5EF4-FFF2-40B4-BE49-F238E27FC236}">
                  <a16:creationId xmlns:a16="http://schemas.microsoft.com/office/drawing/2014/main" id="{463C92F4-ECDE-4936-A09F-FA797F909D9A}"/>
                </a:ext>
              </a:extLst>
            </p:cNvPr>
            <p:cNvSpPr/>
            <p:nvPr/>
          </p:nvSpPr>
          <p:spPr>
            <a:xfrm>
              <a:off x="8685456" y="3672543"/>
              <a:ext cx="8929" cy="9823"/>
            </a:xfrm>
            <a:custGeom>
              <a:avLst/>
              <a:gdLst/>
              <a:ahLst/>
              <a:cxnLst/>
              <a:rect l="l" t="t" r="r" b="b"/>
              <a:pathLst>
                <a:path w="8929" h="9823">
                  <a:moveTo>
                    <a:pt x="0" y="0"/>
                  </a:moveTo>
                  <a:lnTo>
                    <a:pt x="8929" y="893"/>
                  </a:lnTo>
                  <a:lnTo>
                    <a:pt x="8036" y="8930"/>
                  </a:lnTo>
                  <a:lnTo>
                    <a:pt x="8036" y="9823"/>
                  </a:lnTo>
                  <a:lnTo>
                    <a:pt x="0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05" name="Freeform: Shape 3304">
              <a:extLst>
                <a:ext uri="{FF2B5EF4-FFF2-40B4-BE49-F238E27FC236}">
                  <a16:creationId xmlns:a16="http://schemas.microsoft.com/office/drawing/2014/main" id="{7653D971-A0DA-4D0D-AA90-A227148BA461}"/>
                </a:ext>
              </a:extLst>
            </p:cNvPr>
            <p:cNvSpPr/>
            <p:nvPr/>
          </p:nvSpPr>
          <p:spPr>
            <a:xfrm>
              <a:off x="8988395" y="3675891"/>
              <a:ext cx="23217" cy="58936"/>
            </a:xfrm>
            <a:custGeom>
              <a:avLst/>
              <a:gdLst/>
              <a:ahLst/>
              <a:cxnLst/>
              <a:rect l="l" t="t" r="r" b="b"/>
              <a:pathLst>
                <a:path w="23217" h="58936">
                  <a:moveTo>
                    <a:pt x="10716" y="0"/>
                  </a:moveTo>
                  <a:cubicBezTo>
                    <a:pt x="13693" y="893"/>
                    <a:pt x="16074" y="2381"/>
                    <a:pt x="17859" y="4465"/>
                  </a:cubicBezTo>
                  <a:lnTo>
                    <a:pt x="22325" y="24110"/>
                  </a:lnTo>
                  <a:lnTo>
                    <a:pt x="23217" y="57150"/>
                  </a:lnTo>
                  <a:lnTo>
                    <a:pt x="13395" y="58936"/>
                  </a:lnTo>
                  <a:cubicBezTo>
                    <a:pt x="9377" y="58638"/>
                    <a:pt x="5805" y="58043"/>
                    <a:pt x="2679" y="57150"/>
                  </a:cubicBezTo>
                  <a:lnTo>
                    <a:pt x="1786" y="46434"/>
                  </a:lnTo>
                  <a:lnTo>
                    <a:pt x="2679" y="35719"/>
                  </a:lnTo>
                  <a:lnTo>
                    <a:pt x="15181" y="35719"/>
                  </a:lnTo>
                  <a:lnTo>
                    <a:pt x="14288" y="24110"/>
                  </a:lnTo>
                  <a:cubicBezTo>
                    <a:pt x="12948" y="20985"/>
                    <a:pt x="11162" y="18604"/>
                    <a:pt x="8930" y="16966"/>
                  </a:cubicBezTo>
                  <a:cubicBezTo>
                    <a:pt x="5805" y="16222"/>
                    <a:pt x="2828" y="15032"/>
                    <a:pt x="0" y="13395"/>
                  </a:cubicBezTo>
                  <a:cubicBezTo>
                    <a:pt x="447" y="10567"/>
                    <a:pt x="1340" y="7888"/>
                    <a:pt x="2679" y="5358"/>
                  </a:cubicBezTo>
                  <a:cubicBezTo>
                    <a:pt x="5060" y="2977"/>
                    <a:pt x="7739" y="1191"/>
                    <a:pt x="10716" y="0"/>
                  </a:cubicBezTo>
                  <a:close/>
                  <a:moveTo>
                    <a:pt x="13395" y="43756"/>
                  </a:moveTo>
                  <a:lnTo>
                    <a:pt x="9823" y="49113"/>
                  </a:lnTo>
                  <a:lnTo>
                    <a:pt x="15181" y="47327"/>
                  </a:lnTo>
                  <a:lnTo>
                    <a:pt x="13395" y="437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04" name="Freeform: Shape 3303">
              <a:extLst>
                <a:ext uri="{FF2B5EF4-FFF2-40B4-BE49-F238E27FC236}">
                  <a16:creationId xmlns:a16="http://schemas.microsoft.com/office/drawing/2014/main" id="{03C4B498-B679-4099-AF1F-7AB7F7815F81}"/>
                </a:ext>
              </a:extLst>
            </p:cNvPr>
            <p:cNvSpPr/>
            <p:nvPr/>
          </p:nvSpPr>
          <p:spPr>
            <a:xfrm>
              <a:off x="9275931" y="3675892"/>
              <a:ext cx="8037" cy="17859"/>
            </a:xfrm>
            <a:custGeom>
              <a:avLst/>
              <a:gdLst/>
              <a:ahLst/>
              <a:cxnLst/>
              <a:rect l="l" t="t" r="r" b="b"/>
              <a:pathLst>
                <a:path w="8037" h="17859">
                  <a:moveTo>
                    <a:pt x="893" y="0"/>
                  </a:moveTo>
                  <a:cubicBezTo>
                    <a:pt x="4019" y="1340"/>
                    <a:pt x="6400" y="3125"/>
                    <a:pt x="8037" y="5358"/>
                  </a:cubicBezTo>
                  <a:lnTo>
                    <a:pt x="7144" y="17859"/>
                  </a:lnTo>
                  <a:cubicBezTo>
                    <a:pt x="4316" y="16966"/>
                    <a:pt x="1935" y="15478"/>
                    <a:pt x="0" y="13395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03" name="Freeform: Shape 3302">
              <a:extLst>
                <a:ext uri="{FF2B5EF4-FFF2-40B4-BE49-F238E27FC236}">
                  <a16:creationId xmlns:a16="http://schemas.microsoft.com/office/drawing/2014/main" id="{F0DA9C1B-3EC6-49C8-A381-FB9DF1EFF35D}"/>
                </a:ext>
              </a:extLst>
            </p:cNvPr>
            <p:cNvSpPr/>
            <p:nvPr/>
          </p:nvSpPr>
          <p:spPr>
            <a:xfrm>
              <a:off x="9105374" y="3676784"/>
              <a:ext cx="14288" cy="12502"/>
            </a:xfrm>
            <a:custGeom>
              <a:avLst/>
              <a:gdLst/>
              <a:ahLst/>
              <a:cxnLst/>
              <a:rect l="l" t="t" r="r" b="b"/>
              <a:pathLst>
                <a:path w="14288" h="12502">
                  <a:moveTo>
                    <a:pt x="3572" y="0"/>
                  </a:moveTo>
                  <a:cubicBezTo>
                    <a:pt x="7739" y="149"/>
                    <a:pt x="11014" y="1340"/>
                    <a:pt x="13395" y="3572"/>
                  </a:cubicBezTo>
                  <a:lnTo>
                    <a:pt x="14288" y="9823"/>
                  </a:lnTo>
                  <a:lnTo>
                    <a:pt x="2679" y="12502"/>
                  </a:lnTo>
                  <a:lnTo>
                    <a:pt x="0" y="10716"/>
                  </a:lnTo>
                  <a:cubicBezTo>
                    <a:pt x="893" y="6995"/>
                    <a:pt x="2084" y="3423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02" name="Freeform: Shape 3301">
              <a:extLst>
                <a:ext uri="{FF2B5EF4-FFF2-40B4-BE49-F238E27FC236}">
                  <a16:creationId xmlns:a16="http://schemas.microsoft.com/office/drawing/2014/main" id="{2C0CC793-6D39-4F24-B83C-B38C88792ED6}"/>
                </a:ext>
              </a:extLst>
            </p:cNvPr>
            <p:cNvSpPr/>
            <p:nvPr/>
          </p:nvSpPr>
          <p:spPr>
            <a:xfrm>
              <a:off x="9025007" y="3678570"/>
              <a:ext cx="5358" cy="8930"/>
            </a:xfrm>
            <a:custGeom>
              <a:avLst/>
              <a:gdLst/>
              <a:ahLst/>
              <a:cxnLst/>
              <a:rect l="l" t="t" r="r" b="b"/>
              <a:pathLst>
                <a:path w="5358" h="8930">
                  <a:moveTo>
                    <a:pt x="0" y="0"/>
                  </a:moveTo>
                  <a:cubicBezTo>
                    <a:pt x="3572" y="2232"/>
                    <a:pt x="5358" y="5209"/>
                    <a:pt x="5358" y="8930"/>
                  </a:cubicBezTo>
                  <a:lnTo>
                    <a:pt x="893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01" name="Freeform: Shape 3300">
              <a:extLst>
                <a:ext uri="{FF2B5EF4-FFF2-40B4-BE49-F238E27FC236}">
                  <a16:creationId xmlns:a16="http://schemas.microsoft.com/office/drawing/2014/main" id="{C083991A-3F32-43BC-81E1-BE64F4D6EF1E}"/>
                </a:ext>
              </a:extLst>
            </p:cNvPr>
            <p:cNvSpPr/>
            <p:nvPr/>
          </p:nvSpPr>
          <p:spPr>
            <a:xfrm>
              <a:off x="6766838" y="3680357"/>
              <a:ext cx="15181" cy="14287"/>
            </a:xfrm>
            <a:custGeom>
              <a:avLst/>
              <a:gdLst/>
              <a:ahLst/>
              <a:cxnLst/>
              <a:rect l="l" t="t" r="r" b="b"/>
              <a:pathLst>
                <a:path w="15181" h="14287">
                  <a:moveTo>
                    <a:pt x="8037" y="0"/>
                  </a:moveTo>
                  <a:lnTo>
                    <a:pt x="15181" y="0"/>
                  </a:lnTo>
                  <a:lnTo>
                    <a:pt x="15181" y="6251"/>
                  </a:lnTo>
                  <a:cubicBezTo>
                    <a:pt x="12651" y="9227"/>
                    <a:pt x="9972" y="11609"/>
                    <a:pt x="7144" y="13394"/>
                  </a:cubicBezTo>
                  <a:lnTo>
                    <a:pt x="0" y="14287"/>
                  </a:lnTo>
                  <a:lnTo>
                    <a:pt x="1786" y="8930"/>
                  </a:lnTo>
                  <a:lnTo>
                    <a:pt x="80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300" name="Freeform: Shape 3299">
              <a:extLst>
                <a:ext uri="{FF2B5EF4-FFF2-40B4-BE49-F238E27FC236}">
                  <a16:creationId xmlns:a16="http://schemas.microsoft.com/office/drawing/2014/main" id="{51B62CFF-D426-4B0E-839D-A2AF84B6AC48}"/>
                </a:ext>
              </a:extLst>
            </p:cNvPr>
            <p:cNvSpPr/>
            <p:nvPr/>
          </p:nvSpPr>
          <p:spPr>
            <a:xfrm>
              <a:off x="7200151" y="3681472"/>
              <a:ext cx="24110" cy="58936"/>
            </a:xfrm>
            <a:custGeom>
              <a:avLst/>
              <a:gdLst/>
              <a:ahLst/>
              <a:cxnLst/>
              <a:rect l="l" t="t" r="r" b="b"/>
              <a:pathLst>
                <a:path w="24110" h="58936">
                  <a:moveTo>
                    <a:pt x="11609" y="0"/>
                  </a:moveTo>
                  <a:cubicBezTo>
                    <a:pt x="14139" y="1042"/>
                    <a:pt x="16222" y="2530"/>
                    <a:pt x="17860" y="4465"/>
                  </a:cubicBezTo>
                  <a:lnTo>
                    <a:pt x="22324" y="24110"/>
                  </a:lnTo>
                  <a:lnTo>
                    <a:pt x="23217" y="47327"/>
                  </a:lnTo>
                  <a:lnTo>
                    <a:pt x="24110" y="50006"/>
                  </a:lnTo>
                  <a:lnTo>
                    <a:pt x="23217" y="57150"/>
                  </a:lnTo>
                  <a:lnTo>
                    <a:pt x="12502" y="58936"/>
                  </a:lnTo>
                  <a:lnTo>
                    <a:pt x="2679" y="57150"/>
                  </a:lnTo>
                  <a:lnTo>
                    <a:pt x="2679" y="45542"/>
                  </a:lnTo>
                  <a:lnTo>
                    <a:pt x="4465" y="35719"/>
                  </a:lnTo>
                  <a:cubicBezTo>
                    <a:pt x="8335" y="35421"/>
                    <a:pt x="11906" y="34826"/>
                    <a:pt x="15181" y="33933"/>
                  </a:cubicBezTo>
                  <a:lnTo>
                    <a:pt x="14288" y="22324"/>
                  </a:lnTo>
                  <a:cubicBezTo>
                    <a:pt x="12353" y="19943"/>
                    <a:pt x="9972" y="18157"/>
                    <a:pt x="7144" y="16967"/>
                  </a:cubicBezTo>
                  <a:cubicBezTo>
                    <a:pt x="4316" y="15776"/>
                    <a:pt x="1935" y="14288"/>
                    <a:pt x="0" y="12502"/>
                  </a:cubicBezTo>
                  <a:cubicBezTo>
                    <a:pt x="744" y="9525"/>
                    <a:pt x="2233" y="7144"/>
                    <a:pt x="4465" y="5358"/>
                  </a:cubicBezTo>
                  <a:cubicBezTo>
                    <a:pt x="6400" y="2530"/>
                    <a:pt x="8781" y="744"/>
                    <a:pt x="11609" y="0"/>
                  </a:cubicBezTo>
                  <a:close/>
                  <a:moveTo>
                    <a:pt x="13395" y="43756"/>
                  </a:moveTo>
                  <a:cubicBezTo>
                    <a:pt x="12055" y="45690"/>
                    <a:pt x="11162" y="47476"/>
                    <a:pt x="10716" y="49113"/>
                  </a:cubicBezTo>
                  <a:lnTo>
                    <a:pt x="16074" y="47327"/>
                  </a:lnTo>
                  <a:lnTo>
                    <a:pt x="13395" y="437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99" name="Freeform: Shape 3298">
              <a:extLst>
                <a:ext uri="{FF2B5EF4-FFF2-40B4-BE49-F238E27FC236}">
                  <a16:creationId xmlns:a16="http://schemas.microsoft.com/office/drawing/2014/main" id="{FC21F27F-6FBC-4D5A-9B97-AC7CA9E640B2}"/>
                </a:ext>
              </a:extLst>
            </p:cNvPr>
            <p:cNvSpPr/>
            <p:nvPr/>
          </p:nvSpPr>
          <p:spPr>
            <a:xfrm>
              <a:off x="7486794" y="3681472"/>
              <a:ext cx="8930" cy="18752"/>
            </a:xfrm>
            <a:custGeom>
              <a:avLst/>
              <a:gdLst/>
              <a:ahLst/>
              <a:cxnLst/>
              <a:rect l="l" t="t" r="r" b="b"/>
              <a:pathLst>
                <a:path w="8930" h="18752">
                  <a:moveTo>
                    <a:pt x="1786" y="0"/>
                  </a:moveTo>
                  <a:cubicBezTo>
                    <a:pt x="4912" y="1637"/>
                    <a:pt x="7293" y="3721"/>
                    <a:pt x="8930" y="6251"/>
                  </a:cubicBezTo>
                  <a:lnTo>
                    <a:pt x="7144" y="17860"/>
                  </a:lnTo>
                  <a:lnTo>
                    <a:pt x="2679" y="18752"/>
                  </a:lnTo>
                  <a:lnTo>
                    <a:pt x="0" y="16967"/>
                  </a:lnTo>
                  <a:lnTo>
                    <a:pt x="893" y="13395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98" name="Freeform: Shape 3297">
              <a:extLst>
                <a:ext uri="{FF2B5EF4-FFF2-40B4-BE49-F238E27FC236}">
                  <a16:creationId xmlns:a16="http://schemas.microsoft.com/office/drawing/2014/main" id="{50E47EB1-0A62-4463-A7DA-F2E9F8D3D101}"/>
                </a:ext>
              </a:extLst>
            </p:cNvPr>
            <p:cNvSpPr/>
            <p:nvPr/>
          </p:nvSpPr>
          <p:spPr>
            <a:xfrm>
              <a:off x="8505076" y="3681472"/>
              <a:ext cx="24110" cy="58936"/>
            </a:xfrm>
            <a:custGeom>
              <a:avLst/>
              <a:gdLst/>
              <a:ahLst/>
              <a:cxnLst/>
              <a:rect l="l" t="t" r="r" b="b"/>
              <a:pathLst>
                <a:path w="24110" h="58936">
                  <a:moveTo>
                    <a:pt x="11608" y="0"/>
                  </a:moveTo>
                  <a:cubicBezTo>
                    <a:pt x="14138" y="1042"/>
                    <a:pt x="16222" y="2530"/>
                    <a:pt x="17859" y="4465"/>
                  </a:cubicBezTo>
                  <a:lnTo>
                    <a:pt x="22324" y="24110"/>
                  </a:lnTo>
                  <a:lnTo>
                    <a:pt x="23217" y="47327"/>
                  </a:lnTo>
                  <a:lnTo>
                    <a:pt x="24110" y="50006"/>
                  </a:lnTo>
                  <a:lnTo>
                    <a:pt x="23217" y="57150"/>
                  </a:lnTo>
                  <a:lnTo>
                    <a:pt x="12502" y="58936"/>
                  </a:lnTo>
                  <a:lnTo>
                    <a:pt x="2679" y="57150"/>
                  </a:lnTo>
                  <a:lnTo>
                    <a:pt x="2679" y="45542"/>
                  </a:lnTo>
                  <a:lnTo>
                    <a:pt x="4465" y="35719"/>
                  </a:lnTo>
                  <a:cubicBezTo>
                    <a:pt x="8334" y="35421"/>
                    <a:pt x="11906" y="34826"/>
                    <a:pt x="15180" y="33933"/>
                  </a:cubicBezTo>
                  <a:lnTo>
                    <a:pt x="14288" y="22324"/>
                  </a:lnTo>
                  <a:cubicBezTo>
                    <a:pt x="12352" y="19943"/>
                    <a:pt x="9971" y="18157"/>
                    <a:pt x="7144" y="16967"/>
                  </a:cubicBezTo>
                  <a:cubicBezTo>
                    <a:pt x="4316" y="15776"/>
                    <a:pt x="1935" y="14288"/>
                    <a:pt x="0" y="12502"/>
                  </a:cubicBezTo>
                  <a:cubicBezTo>
                    <a:pt x="744" y="9525"/>
                    <a:pt x="2232" y="7144"/>
                    <a:pt x="4465" y="5358"/>
                  </a:cubicBezTo>
                  <a:cubicBezTo>
                    <a:pt x="6400" y="2530"/>
                    <a:pt x="8781" y="744"/>
                    <a:pt x="11608" y="0"/>
                  </a:cubicBezTo>
                  <a:close/>
                  <a:moveTo>
                    <a:pt x="13394" y="43756"/>
                  </a:moveTo>
                  <a:cubicBezTo>
                    <a:pt x="12055" y="45690"/>
                    <a:pt x="11162" y="47476"/>
                    <a:pt x="10716" y="49113"/>
                  </a:cubicBezTo>
                  <a:lnTo>
                    <a:pt x="16073" y="47327"/>
                  </a:lnTo>
                  <a:lnTo>
                    <a:pt x="13394" y="437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97" name="Freeform: Shape 3296">
              <a:extLst>
                <a:ext uri="{FF2B5EF4-FFF2-40B4-BE49-F238E27FC236}">
                  <a16:creationId xmlns:a16="http://schemas.microsoft.com/office/drawing/2014/main" id="{34CD9B34-D6F1-4A1E-99C6-209907CCE68E}"/>
                </a:ext>
              </a:extLst>
            </p:cNvPr>
            <p:cNvSpPr/>
            <p:nvPr/>
          </p:nvSpPr>
          <p:spPr>
            <a:xfrm>
              <a:off x="8791719" y="3681472"/>
              <a:ext cx="8929" cy="18752"/>
            </a:xfrm>
            <a:custGeom>
              <a:avLst/>
              <a:gdLst/>
              <a:ahLst/>
              <a:cxnLst/>
              <a:rect l="l" t="t" r="r" b="b"/>
              <a:pathLst>
                <a:path w="8929" h="18752">
                  <a:moveTo>
                    <a:pt x="1786" y="0"/>
                  </a:moveTo>
                  <a:cubicBezTo>
                    <a:pt x="4911" y="1637"/>
                    <a:pt x="7293" y="3721"/>
                    <a:pt x="8929" y="6251"/>
                  </a:cubicBezTo>
                  <a:lnTo>
                    <a:pt x="7143" y="17860"/>
                  </a:lnTo>
                  <a:lnTo>
                    <a:pt x="2679" y="18752"/>
                  </a:lnTo>
                  <a:lnTo>
                    <a:pt x="0" y="16967"/>
                  </a:lnTo>
                  <a:lnTo>
                    <a:pt x="893" y="13395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96" name="Freeform: Shape 3295">
              <a:extLst>
                <a:ext uri="{FF2B5EF4-FFF2-40B4-BE49-F238E27FC236}">
                  <a16:creationId xmlns:a16="http://schemas.microsoft.com/office/drawing/2014/main" id="{24ADCA51-ED6D-4374-A04A-3624F1838DB8}"/>
                </a:ext>
              </a:extLst>
            </p:cNvPr>
            <p:cNvSpPr/>
            <p:nvPr/>
          </p:nvSpPr>
          <p:spPr>
            <a:xfrm>
              <a:off x="7317130" y="3682365"/>
              <a:ext cx="14288" cy="12502"/>
            </a:xfrm>
            <a:custGeom>
              <a:avLst/>
              <a:gdLst/>
              <a:ahLst/>
              <a:cxnLst/>
              <a:rect l="l" t="t" r="r" b="b"/>
              <a:pathLst>
                <a:path w="14288" h="12502">
                  <a:moveTo>
                    <a:pt x="4465" y="0"/>
                  </a:moveTo>
                  <a:cubicBezTo>
                    <a:pt x="7590" y="744"/>
                    <a:pt x="10567" y="1935"/>
                    <a:pt x="13395" y="3572"/>
                  </a:cubicBezTo>
                  <a:lnTo>
                    <a:pt x="14288" y="9823"/>
                  </a:lnTo>
                  <a:lnTo>
                    <a:pt x="2679" y="12502"/>
                  </a:lnTo>
                  <a:lnTo>
                    <a:pt x="0" y="9823"/>
                  </a:lnTo>
                  <a:cubicBezTo>
                    <a:pt x="1042" y="6102"/>
                    <a:pt x="2530" y="2828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95" name="Freeform: Shape 3294">
              <a:extLst>
                <a:ext uri="{FF2B5EF4-FFF2-40B4-BE49-F238E27FC236}">
                  <a16:creationId xmlns:a16="http://schemas.microsoft.com/office/drawing/2014/main" id="{B17E3A60-535D-4212-BBC1-ECD51857DE0A}"/>
                </a:ext>
              </a:extLst>
            </p:cNvPr>
            <p:cNvSpPr/>
            <p:nvPr/>
          </p:nvSpPr>
          <p:spPr>
            <a:xfrm>
              <a:off x="8622055" y="3682365"/>
              <a:ext cx="14287" cy="12502"/>
            </a:xfrm>
            <a:custGeom>
              <a:avLst/>
              <a:gdLst/>
              <a:ahLst/>
              <a:cxnLst/>
              <a:rect l="l" t="t" r="r" b="b"/>
              <a:pathLst>
                <a:path w="14287" h="12502">
                  <a:moveTo>
                    <a:pt x="4465" y="0"/>
                  </a:moveTo>
                  <a:cubicBezTo>
                    <a:pt x="7590" y="744"/>
                    <a:pt x="10567" y="1935"/>
                    <a:pt x="13394" y="3572"/>
                  </a:cubicBezTo>
                  <a:lnTo>
                    <a:pt x="14287" y="9823"/>
                  </a:lnTo>
                  <a:lnTo>
                    <a:pt x="2679" y="12502"/>
                  </a:lnTo>
                  <a:lnTo>
                    <a:pt x="0" y="9823"/>
                  </a:lnTo>
                  <a:cubicBezTo>
                    <a:pt x="1041" y="6102"/>
                    <a:pt x="2530" y="2828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94" name="Freeform: Shape 3293">
              <a:extLst>
                <a:ext uri="{FF2B5EF4-FFF2-40B4-BE49-F238E27FC236}">
                  <a16:creationId xmlns:a16="http://schemas.microsoft.com/office/drawing/2014/main" id="{96FED3A0-05CF-4F87-87EA-852EAA61E93A}"/>
                </a:ext>
              </a:extLst>
            </p:cNvPr>
            <p:cNvSpPr/>
            <p:nvPr/>
          </p:nvSpPr>
          <p:spPr>
            <a:xfrm>
              <a:off x="7236763" y="3684151"/>
              <a:ext cx="5358" cy="8930"/>
            </a:xfrm>
            <a:custGeom>
              <a:avLst/>
              <a:gdLst/>
              <a:ahLst/>
              <a:cxnLst/>
              <a:rect l="l" t="t" r="r" b="b"/>
              <a:pathLst>
                <a:path w="5358" h="8930">
                  <a:moveTo>
                    <a:pt x="0" y="0"/>
                  </a:moveTo>
                  <a:lnTo>
                    <a:pt x="4465" y="0"/>
                  </a:lnTo>
                  <a:lnTo>
                    <a:pt x="5358" y="8930"/>
                  </a:lnTo>
                  <a:cubicBezTo>
                    <a:pt x="1786" y="6846"/>
                    <a:pt x="0" y="387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93" name="Freeform: Shape 3292">
              <a:extLst>
                <a:ext uri="{FF2B5EF4-FFF2-40B4-BE49-F238E27FC236}">
                  <a16:creationId xmlns:a16="http://schemas.microsoft.com/office/drawing/2014/main" id="{4A8F2311-A48D-4203-B3B6-5848949C3114}"/>
                </a:ext>
              </a:extLst>
            </p:cNvPr>
            <p:cNvSpPr/>
            <p:nvPr/>
          </p:nvSpPr>
          <p:spPr>
            <a:xfrm>
              <a:off x="8541688" y="3684151"/>
              <a:ext cx="5358" cy="8930"/>
            </a:xfrm>
            <a:custGeom>
              <a:avLst/>
              <a:gdLst/>
              <a:ahLst/>
              <a:cxnLst/>
              <a:rect l="l" t="t" r="r" b="b"/>
              <a:pathLst>
                <a:path w="5358" h="8930">
                  <a:moveTo>
                    <a:pt x="0" y="0"/>
                  </a:moveTo>
                  <a:lnTo>
                    <a:pt x="4464" y="0"/>
                  </a:lnTo>
                  <a:lnTo>
                    <a:pt x="5358" y="8930"/>
                  </a:lnTo>
                  <a:cubicBezTo>
                    <a:pt x="1786" y="6846"/>
                    <a:pt x="0" y="387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92" name="Freeform: Shape 3291">
              <a:extLst>
                <a:ext uri="{FF2B5EF4-FFF2-40B4-BE49-F238E27FC236}">
                  <a16:creationId xmlns:a16="http://schemas.microsoft.com/office/drawing/2014/main" id="{C03A64D2-6A02-487B-B2A9-26282E6CB87A}"/>
                </a:ext>
              </a:extLst>
            </p:cNvPr>
            <p:cNvSpPr/>
            <p:nvPr/>
          </p:nvSpPr>
          <p:spPr>
            <a:xfrm>
              <a:off x="7340347" y="3686830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893" y="0"/>
                  </a:moveTo>
                  <a:lnTo>
                    <a:pt x="3572" y="893"/>
                  </a:lnTo>
                  <a:lnTo>
                    <a:pt x="2679" y="5358"/>
                  </a:ln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91" name="Freeform: Shape 3290">
              <a:extLst>
                <a:ext uri="{FF2B5EF4-FFF2-40B4-BE49-F238E27FC236}">
                  <a16:creationId xmlns:a16="http://schemas.microsoft.com/office/drawing/2014/main" id="{58339846-DBC0-49C4-9535-E2FE43E184D2}"/>
                </a:ext>
              </a:extLst>
            </p:cNvPr>
            <p:cNvSpPr/>
            <p:nvPr/>
          </p:nvSpPr>
          <p:spPr>
            <a:xfrm>
              <a:off x="8645272" y="3686830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893" y="0"/>
                  </a:moveTo>
                  <a:lnTo>
                    <a:pt x="3572" y="893"/>
                  </a:lnTo>
                  <a:lnTo>
                    <a:pt x="2679" y="5358"/>
                  </a:ln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90" name="Freeform: Shape 3289">
              <a:extLst>
                <a:ext uri="{FF2B5EF4-FFF2-40B4-BE49-F238E27FC236}">
                  <a16:creationId xmlns:a16="http://schemas.microsoft.com/office/drawing/2014/main" id="{D59F3164-FB57-4D6B-9963-052AE4ED3054}"/>
                </a:ext>
              </a:extLst>
            </p:cNvPr>
            <p:cNvSpPr/>
            <p:nvPr/>
          </p:nvSpPr>
          <p:spPr>
            <a:xfrm>
              <a:off x="6824881" y="3688393"/>
              <a:ext cx="8037" cy="11608"/>
            </a:xfrm>
            <a:custGeom>
              <a:avLst/>
              <a:gdLst/>
              <a:ahLst/>
              <a:cxnLst/>
              <a:rect l="l" t="t" r="r" b="b"/>
              <a:pathLst>
                <a:path w="8037" h="11608">
                  <a:moveTo>
                    <a:pt x="0" y="0"/>
                  </a:moveTo>
                  <a:cubicBezTo>
                    <a:pt x="2828" y="297"/>
                    <a:pt x="5209" y="893"/>
                    <a:pt x="7144" y="1786"/>
                  </a:cubicBezTo>
                  <a:lnTo>
                    <a:pt x="8037" y="3572"/>
                  </a:lnTo>
                  <a:lnTo>
                    <a:pt x="7144" y="9822"/>
                  </a:lnTo>
                  <a:lnTo>
                    <a:pt x="1786" y="11608"/>
                  </a:lnTo>
                  <a:cubicBezTo>
                    <a:pt x="893" y="7590"/>
                    <a:pt x="298" y="372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89" name="Freeform: Shape 3288">
              <a:extLst>
                <a:ext uri="{FF2B5EF4-FFF2-40B4-BE49-F238E27FC236}">
                  <a16:creationId xmlns:a16="http://schemas.microsoft.com/office/drawing/2014/main" id="{3B20178E-BE7A-41BE-B04D-4B50163B317B}"/>
                </a:ext>
              </a:extLst>
            </p:cNvPr>
            <p:cNvSpPr/>
            <p:nvPr/>
          </p:nvSpPr>
          <p:spPr>
            <a:xfrm>
              <a:off x="6782912" y="3698215"/>
              <a:ext cx="4464" cy="8930"/>
            </a:xfrm>
            <a:custGeom>
              <a:avLst/>
              <a:gdLst/>
              <a:ahLst/>
              <a:cxnLst/>
              <a:rect l="l" t="t" r="r" b="b"/>
              <a:pathLst>
                <a:path w="4464" h="8930">
                  <a:moveTo>
                    <a:pt x="0" y="0"/>
                  </a:moveTo>
                  <a:lnTo>
                    <a:pt x="4464" y="893"/>
                  </a:lnTo>
                  <a:lnTo>
                    <a:pt x="4464" y="8037"/>
                  </a:lnTo>
                  <a:lnTo>
                    <a:pt x="0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88" name="Freeform: Shape 3287">
              <a:extLst>
                <a:ext uri="{FF2B5EF4-FFF2-40B4-BE49-F238E27FC236}">
                  <a16:creationId xmlns:a16="http://schemas.microsoft.com/office/drawing/2014/main" id="{089C2834-B4F5-4147-984F-A525767D94A1}"/>
                </a:ext>
              </a:extLst>
            </p:cNvPr>
            <p:cNvSpPr/>
            <p:nvPr/>
          </p:nvSpPr>
          <p:spPr>
            <a:xfrm>
              <a:off x="6973114" y="3698215"/>
              <a:ext cx="11609" cy="49114"/>
            </a:xfrm>
            <a:custGeom>
              <a:avLst/>
              <a:gdLst/>
              <a:ahLst/>
              <a:cxnLst/>
              <a:rect l="l" t="t" r="r" b="b"/>
              <a:pathLst>
                <a:path w="11609" h="49114">
                  <a:moveTo>
                    <a:pt x="2679" y="0"/>
                  </a:moveTo>
                  <a:lnTo>
                    <a:pt x="8930" y="0"/>
                  </a:lnTo>
                  <a:lnTo>
                    <a:pt x="8930" y="8930"/>
                  </a:lnTo>
                  <a:lnTo>
                    <a:pt x="10716" y="24110"/>
                  </a:lnTo>
                  <a:lnTo>
                    <a:pt x="11609" y="26789"/>
                  </a:lnTo>
                  <a:lnTo>
                    <a:pt x="11609" y="39291"/>
                  </a:lnTo>
                  <a:cubicBezTo>
                    <a:pt x="9823" y="43160"/>
                    <a:pt x="7739" y="46435"/>
                    <a:pt x="5358" y="49114"/>
                  </a:cubicBezTo>
                  <a:cubicBezTo>
                    <a:pt x="3572" y="44649"/>
                    <a:pt x="2381" y="40482"/>
                    <a:pt x="1786" y="36612"/>
                  </a:cubicBezTo>
                  <a:lnTo>
                    <a:pt x="5358" y="30361"/>
                  </a:lnTo>
                  <a:lnTo>
                    <a:pt x="893" y="23217"/>
                  </a:lnTo>
                  <a:lnTo>
                    <a:pt x="0" y="20539"/>
                  </a:lnTo>
                  <a:lnTo>
                    <a:pt x="1786" y="14288"/>
                  </a:lnTo>
                  <a:lnTo>
                    <a:pt x="3572" y="1250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87" name="Freeform: Shape 3286">
              <a:extLst>
                <a:ext uri="{FF2B5EF4-FFF2-40B4-BE49-F238E27FC236}">
                  <a16:creationId xmlns:a16="http://schemas.microsoft.com/office/drawing/2014/main" id="{EEF19707-F0B0-4EFB-B318-5CD6B5B04716}"/>
                </a:ext>
              </a:extLst>
            </p:cNvPr>
            <p:cNvSpPr/>
            <p:nvPr/>
          </p:nvSpPr>
          <p:spPr>
            <a:xfrm>
              <a:off x="6697187" y="3700894"/>
              <a:ext cx="5357" cy="8930"/>
            </a:xfrm>
            <a:custGeom>
              <a:avLst/>
              <a:gdLst/>
              <a:ahLst/>
              <a:cxnLst/>
              <a:rect l="l" t="t" r="r" b="b"/>
              <a:pathLst>
                <a:path w="5357" h="8930">
                  <a:moveTo>
                    <a:pt x="893" y="0"/>
                  </a:moveTo>
                  <a:lnTo>
                    <a:pt x="4464" y="0"/>
                  </a:lnTo>
                  <a:lnTo>
                    <a:pt x="5357" y="8930"/>
                  </a:lnTo>
                  <a:lnTo>
                    <a:pt x="893" y="8930"/>
                  </a:ln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86" name="Freeform: Shape 3285">
              <a:extLst>
                <a:ext uri="{FF2B5EF4-FFF2-40B4-BE49-F238E27FC236}">
                  <a16:creationId xmlns:a16="http://schemas.microsoft.com/office/drawing/2014/main" id="{4AFF657E-B6CC-48A0-A81F-6FA1356F6519}"/>
                </a:ext>
              </a:extLst>
            </p:cNvPr>
            <p:cNvSpPr/>
            <p:nvPr/>
          </p:nvSpPr>
          <p:spPr>
            <a:xfrm>
              <a:off x="9037508" y="3700894"/>
              <a:ext cx="17860" cy="14288"/>
            </a:xfrm>
            <a:custGeom>
              <a:avLst/>
              <a:gdLst/>
              <a:ahLst/>
              <a:cxnLst/>
              <a:rect l="l" t="t" r="r" b="b"/>
              <a:pathLst>
                <a:path w="17860" h="14288">
                  <a:moveTo>
                    <a:pt x="16074" y="0"/>
                  </a:moveTo>
                  <a:lnTo>
                    <a:pt x="17860" y="893"/>
                  </a:lnTo>
                  <a:lnTo>
                    <a:pt x="17860" y="5358"/>
                  </a:lnTo>
                  <a:lnTo>
                    <a:pt x="1786" y="14288"/>
                  </a:lnTo>
                  <a:cubicBezTo>
                    <a:pt x="745" y="12055"/>
                    <a:pt x="149" y="9674"/>
                    <a:pt x="0" y="7144"/>
                  </a:cubicBezTo>
                  <a:lnTo>
                    <a:pt x="1607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85" name="Freeform: Shape 3284">
              <a:extLst>
                <a:ext uri="{FF2B5EF4-FFF2-40B4-BE49-F238E27FC236}">
                  <a16:creationId xmlns:a16="http://schemas.microsoft.com/office/drawing/2014/main" id="{FA1E4063-BC62-4F43-B346-4AD4FB48A8DA}"/>
                </a:ext>
              </a:extLst>
            </p:cNvPr>
            <p:cNvSpPr/>
            <p:nvPr/>
          </p:nvSpPr>
          <p:spPr>
            <a:xfrm>
              <a:off x="9107160" y="3700895"/>
              <a:ext cx="1786" cy="2679"/>
            </a:xfrm>
            <a:custGeom>
              <a:avLst/>
              <a:gdLst/>
              <a:ahLst/>
              <a:cxnLst/>
              <a:rect l="l" t="t" r="r" b="b"/>
              <a:pathLst>
                <a:path w="1786" h="2679">
                  <a:moveTo>
                    <a:pt x="0" y="0"/>
                  </a:moveTo>
                  <a:lnTo>
                    <a:pt x="1786" y="0"/>
                  </a:lnTo>
                  <a:lnTo>
                    <a:pt x="893" y="2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84" name="Freeform: Shape 3283">
              <a:extLst>
                <a:ext uri="{FF2B5EF4-FFF2-40B4-BE49-F238E27FC236}">
                  <a16:creationId xmlns:a16="http://schemas.microsoft.com/office/drawing/2014/main" id="{AB06651D-27B8-499F-BDA1-323DE660507D}"/>
                </a:ext>
              </a:extLst>
            </p:cNvPr>
            <p:cNvSpPr/>
            <p:nvPr/>
          </p:nvSpPr>
          <p:spPr>
            <a:xfrm>
              <a:off x="9270573" y="3704466"/>
              <a:ext cx="10716" cy="48220"/>
            </a:xfrm>
            <a:custGeom>
              <a:avLst/>
              <a:gdLst/>
              <a:ahLst/>
              <a:cxnLst/>
              <a:rect l="l" t="t" r="r" b="b"/>
              <a:pathLst>
                <a:path w="10716" h="48220">
                  <a:moveTo>
                    <a:pt x="8037" y="0"/>
                  </a:moveTo>
                  <a:lnTo>
                    <a:pt x="10716" y="27682"/>
                  </a:lnTo>
                  <a:lnTo>
                    <a:pt x="9823" y="41970"/>
                  </a:lnTo>
                  <a:cubicBezTo>
                    <a:pt x="8930" y="44500"/>
                    <a:pt x="8037" y="46583"/>
                    <a:pt x="7144" y="48220"/>
                  </a:cubicBezTo>
                  <a:lnTo>
                    <a:pt x="3572" y="45541"/>
                  </a:lnTo>
                  <a:lnTo>
                    <a:pt x="0" y="39291"/>
                  </a:lnTo>
                  <a:lnTo>
                    <a:pt x="3572" y="33040"/>
                  </a:lnTo>
                  <a:lnTo>
                    <a:pt x="893" y="19645"/>
                  </a:lnTo>
                  <a:lnTo>
                    <a:pt x="1786" y="9823"/>
                  </a:lnTo>
                  <a:cubicBezTo>
                    <a:pt x="3721" y="6102"/>
                    <a:pt x="5805" y="2828"/>
                    <a:pt x="803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83" name="Freeform: Shape 3282">
              <a:extLst>
                <a:ext uri="{FF2B5EF4-FFF2-40B4-BE49-F238E27FC236}">
                  <a16:creationId xmlns:a16="http://schemas.microsoft.com/office/drawing/2014/main" id="{97D10998-A19F-4DCE-BB96-AF0D1217553D}"/>
                </a:ext>
              </a:extLst>
            </p:cNvPr>
            <p:cNvSpPr/>
            <p:nvPr/>
          </p:nvSpPr>
          <p:spPr>
            <a:xfrm>
              <a:off x="7249264" y="3706475"/>
              <a:ext cx="18753" cy="14288"/>
            </a:xfrm>
            <a:custGeom>
              <a:avLst/>
              <a:gdLst/>
              <a:ahLst/>
              <a:cxnLst/>
              <a:rect l="l" t="t" r="r" b="b"/>
              <a:pathLst>
                <a:path w="18753" h="14288">
                  <a:moveTo>
                    <a:pt x="16074" y="0"/>
                  </a:moveTo>
                  <a:cubicBezTo>
                    <a:pt x="17413" y="1191"/>
                    <a:pt x="18306" y="2382"/>
                    <a:pt x="18753" y="3572"/>
                  </a:cubicBezTo>
                  <a:cubicBezTo>
                    <a:pt x="16372" y="5209"/>
                    <a:pt x="14288" y="6400"/>
                    <a:pt x="12502" y="7144"/>
                  </a:cubicBezTo>
                  <a:cubicBezTo>
                    <a:pt x="9228" y="9972"/>
                    <a:pt x="5954" y="12353"/>
                    <a:pt x="2679" y="14288"/>
                  </a:cubicBezTo>
                  <a:cubicBezTo>
                    <a:pt x="1191" y="12055"/>
                    <a:pt x="298" y="9674"/>
                    <a:pt x="0" y="7144"/>
                  </a:cubicBezTo>
                  <a:lnTo>
                    <a:pt x="1607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82" name="Freeform: Shape 3281">
              <a:extLst>
                <a:ext uri="{FF2B5EF4-FFF2-40B4-BE49-F238E27FC236}">
                  <a16:creationId xmlns:a16="http://schemas.microsoft.com/office/drawing/2014/main" id="{BCBA453A-8445-4F76-96D2-96F1187D043A}"/>
                </a:ext>
              </a:extLst>
            </p:cNvPr>
            <p:cNvSpPr/>
            <p:nvPr/>
          </p:nvSpPr>
          <p:spPr>
            <a:xfrm>
              <a:off x="7318916" y="3706476"/>
              <a:ext cx="1786" cy="2679"/>
            </a:xfrm>
            <a:custGeom>
              <a:avLst/>
              <a:gdLst/>
              <a:ahLst/>
              <a:cxnLst/>
              <a:rect l="l" t="t" r="r" b="b"/>
              <a:pathLst>
                <a:path w="1786" h="2679">
                  <a:moveTo>
                    <a:pt x="0" y="0"/>
                  </a:moveTo>
                  <a:lnTo>
                    <a:pt x="1786" y="0"/>
                  </a:lnTo>
                  <a:lnTo>
                    <a:pt x="893" y="2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81" name="Freeform: Shape 3280">
              <a:extLst>
                <a:ext uri="{FF2B5EF4-FFF2-40B4-BE49-F238E27FC236}">
                  <a16:creationId xmlns:a16="http://schemas.microsoft.com/office/drawing/2014/main" id="{7007C11D-BB84-49B0-B762-369D159988FD}"/>
                </a:ext>
              </a:extLst>
            </p:cNvPr>
            <p:cNvSpPr/>
            <p:nvPr/>
          </p:nvSpPr>
          <p:spPr>
            <a:xfrm>
              <a:off x="8554189" y="3706475"/>
              <a:ext cx="18753" cy="14288"/>
            </a:xfrm>
            <a:custGeom>
              <a:avLst/>
              <a:gdLst/>
              <a:ahLst/>
              <a:cxnLst/>
              <a:rect l="l" t="t" r="r" b="b"/>
              <a:pathLst>
                <a:path w="18753" h="14288">
                  <a:moveTo>
                    <a:pt x="16073" y="0"/>
                  </a:moveTo>
                  <a:cubicBezTo>
                    <a:pt x="17413" y="1191"/>
                    <a:pt x="18306" y="2382"/>
                    <a:pt x="18753" y="3572"/>
                  </a:cubicBezTo>
                  <a:cubicBezTo>
                    <a:pt x="16371" y="5209"/>
                    <a:pt x="14288" y="6400"/>
                    <a:pt x="12502" y="7144"/>
                  </a:cubicBezTo>
                  <a:cubicBezTo>
                    <a:pt x="9227" y="9972"/>
                    <a:pt x="5953" y="12353"/>
                    <a:pt x="2679" y="14288"/>
                  </a:cubicBezTo>
                  <a:cubicBezTo>
                    <a:pt x="1191" y="12055"/>
                    <a:pt x="298" y="9674"/>
                    <a:pt x="0" y="7144"/>
                  </a:cubicBezTo>
                  <a:lnTo>
                    <a:pt x="1607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80" name="Freeform: Shape 3279">
              <a:extLst>
                <a:ext uri="{FF2B5EF4-FFF2-40B4-BE49-F238E27FC236}">
                  <a16:creationId xmlns:a16="http://schemas.microsoft.com/office/drawing/2014/main" id="{4F11C627-2EF7-4BB3-82DC-900FF0BD3D14}"/>
                </a:ext>
              </a:extLst>
            </p:cNvPr>
            <p:cNvSpPr/>
            <p:nvPr/>
          </p:nvSpPr>
          <p:spPr>
            <a:xfrm>
              <a:off x="8623841" y="3706476"/>
              <a:ext cx="1786" cy="2679"/>
            </a:xfrm>
            <a:custGeom>
              <a:avLst/>
              <a:gdLst/>
              <a:ahLst/>
              <a:cxnLst/>
              <a:rect l="l" t="t" r="r" b="b"/>
              <a:pathLst>
                <a:path w="1786" h="2679">
                  <a:moveTo>
                    <a:pt x="0" y="0"/>
                  </a:moveTo>
                  <a:lnTo>
                    <a:pt x="1786" y="0"/>
                  </a:lnTo>
                  <a:lnTo>
                    <a:pt x="893" y="2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79" name="Freeform: Shape 3278">
              <a:extLst>
                <a:ext uri="{FF2B5EF4-FFF2-40B4-BE49-F238E27FC236}">
                  <a16:creationId xmlns:a16="http://schemas.microsoft.com/office/drawing/2014/main" id="{5A6F1EF1-B359-4BD3-A38C-F99B47B781BE}"/>
                </a:ext>
              </a:extLst>
            </p:cNvPr>
            <p:cNvSpPr/>
            <p:nvPr/>
          </p:nvSpPr>
          <p:spPr>
            <a:xfrm>
              <a:off x="7483222" y="3710048"/>
              <a:ext cx="9823" cy="46435"/>
            </a:xfrm>
            <a:custGeom>
              <a:avLst/>
              <a:gdLst/>
              <a:ahLst/>
              <a:cxnLst/>
              <a:rect l="l" t="t" r="r" b="b"/>
              <a:pathLst>
                <a:path w="9823" h="46435">
                  <a:moveTo>
                    <a:pt x="3572" y="0"/>
                  </a:moveTo>
                  <a:cubicBezTo>
                    <a:pt x="6995" y="2530"/>
                    <a:pt x="8781" y="5804"/>
                    <a:pt x="8930" y="9823"/>
                  </a:cubicBezTo>
                  <a:lnTo>
                    <a:pt x="9823" y="25003"/>
                  </a:lnTo>
                  <a:lnTo>
                    <a:pt x="8930" y="40184"/>
                  </a:lnTo>
                  <a:cubicBezTo>
                    <a:pt x="7442" y="42863"/>
                    <a:pt x="5656" y="44946"/>
                    <a:pt x="3572" y="46435"/>
                  </a:cubicBezTo>
                  <a:cubicBezTo>
                    <a:pt x="1637" y="43309"/>
                    <a:pt x="447" y="40035"/>
                    <a:pt x="0" y="36612"/>
                  </a:cubicBezTo>
                  <a:lnTo>
                    <a:pt x="2679" y="34826"/>
                  </a:lnTo>
                  <a:lnTo>
                    <a:pt x="0" y="20538"/>
                  </a:lnTo>
                  <a:cubicBezTo>
                    <a:pt x="447" y="17413"/>
                    <a:pt x="1340" y="14436"/>
                    <a:pt x="2679" y="11609"/>
                  </a:cubicBezTo>
                  <a:lnTo>
                    <a:pt x="4465" y="8930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78" name="Freeform: Shape 3277">
              <a:extLst>
                <a:ext uri="{FF2B5EF4-FFF2-40B4-BE49-F238E27FC236}">
                  <a16:creationId xmlns:a16="http://schemas.microsoft.com/office/drawing/2014/main" id="{1960DD8A-D22E-4F8D-8545-781583EFDF6A}"/>
                </a:ext>
              </a:extLst>
            </p:cNvPr>
            <p:cNvSpPr/>
            <p:nvPr/>
          </p:nvSpPr>
          <p:spPr>
            <a:xfrm>
              <a:off x="8788147" y="3710048"/>
              <a:ext cx="9823" cy="46435"/>
            </a:xfrm>
            <a:custGeom>
              <a:avLst/>
              <a:gdLst/>
              <a:ahLst/>
              <a:cxnLst/>
              <a:rect l="l" t="t" r="r" b="b"/>
              <a:pathLst>
                <a:path w="9823" h="46435">
                  <a:moveTo>
                    <a:pt x="3572" y="0"/>
                  </a:moveTo>
                  <a:cubicBezTo>
                    <a:pt x="6995" y="2530"/>
                    <a:pt x="8781" y="5804"/>
                    <a:pt x="8930" y="9823"/>
                  </a:cubicBezTo>
                  <a:lnTo>
                    <a:pt x="9823" y="25003"/>
                  </a:lnTo>
                  <a:lnTo>
                    <a:pt x="8930" y="40184"/>
                  </a:lnTo>
                  <a:cubicBezTo>
                    <a:pt x="7441" y="42863"/>
                    <a:pt x="5655" y="44946"/>
                    <a:pt x="3572" y="46435"/>
                  </a:cubicBezTo>
                  <a:cubicBezTo>
                    <a:pt x="1637" y="43309"/>
                    <a:pt x="447" y="40035"/>
                    <a:pt x="0" y="36612"/>
                  </a:cubicBezTo>
                  <a:lnTo>
                    <a:pt x="2679" y="34826"/>
                  </a:lnTo>
                  <a:lnTo>
                    <a:pt x="0" y="20538"/>
                  </a:lnTo>
                  <a:cubicBezTo>
                    <a:pt x="447" y="17413"/>
                    <a:pt x="1339" y="14436"/>
                    <a:pt x="2679" y="11609"/>
                  </a:cubicBezTo>
                  <a:lnTo>
                    <a:pt x="4465" y="8930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77" name="Freeform: Shape 3276">
              <a:extLst>
                <a:ext uri="{FF2B5EF4-FFF2-40B4-BE49-F238E27FC236}">
                  <a16:creationId xmlns:a16="http://schemas.microsoft.com/office/drawing/2014/main" id="{4CB640ED-0067-411B-915F-E0D1B5095375}"/>
                </a:ext>
              </a:extLst>
            </p:cNvPr>
            <p:cNvSpPr/>
            <p:nvPr/>
          </p:nvSpPr>
          <p:spPr>
            <a:xfrm>
              <a:off x="6830239" y="3711610"/>
              <a:ext cx="6251" cy="15180"/>
            </a:xfrm>
            <a:custGeom>
              <a:avLst/>
              <a:gdLst/>
              <a:ahLst/>
              <a:cxnLst/>
              <a:rect l="l" t="t" r="r" b="b"/>
              <a:pathLst>
                <a:path w="6251" h="15180">
                  <a:moveTo>
                    <a:pt x="0" y="0"/>
                  </a:moveTo>
                  <a:lnTo>
                    <a:pt x="5358" y="893"/>
                  </a:lnTo>
                  <a:lnTo>
                    <a:pt x="6251" y="3572"/>
                  </a:lnTo>
                  <a:lnTo>
                    <a:pt x="5358" y="13394"/>
                  </a:lnTo>
                  <a:lnTo>
                    <a:pt x="1786" y="15180"/>
                  </a:lnTo>
                  <a:lnTo>
                    <a:pt x="0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76" name="Freeform: Shape 3275">
              <a:extLst>
                <a:ext uri="{FF2B5EF4-FFF2-40B4-BE49-F238E27FC236}">
                  <a16:creationId xmlns:a16="http://schemas.microsoft.com/office/drawing/2014/main" id="{3D49522A-A077-43C6-B37F-C31876DA1B33}"/>
                </a:ext>
              </a:extLst>
            </p:cNvPr>
            <p:cNvSpPr/>
            <p:nvPr/>
          </p:nvSpPr>
          <p:spPr>
            <a:xfrm>
              <a:off x="9036616" y="3714290"/>
              <a:ext cx="75009" cy="56257"/>
            </a:xfrm>
            <a:custGeom>
              <a:avLst/>
              <a:gdLst/>
              <a:ahLst/>
              <a:cxnLst/>
              <a:rect l="l" t="t" r="r" b="b"/>
              <a:pathLst>
                <a:path w="75009" h="56257">
                  <a:moveTo>
                    <a:pt x="75009" y="0"/>
                  </a:moveTo>
                  <a:cubicBezTo>
                    <a:pt x="74414" y="3274"/>
                    <a:pt x="73223" y="6251"/>
                    <a:pt x="71437" y="8929"/>
                  </a:cubicBezTo>
                  <a:cubicBezTo>
                    <a:pt x="68014" y="11906"/>
                    <a:pt x="64740" y="14287"/>
                    <a:pt x="61614" y="16073"/>
                  </a:cubicBezTo>
                  <a:lnTo>
                    <a:pt x="50899" y="22324"/>
                  </a:lnTo>
                  <a:cubicBezTo>
                    <a:pt x="47327" y="25449"/>
                    <a:pt x="44350" y="28426"/>
                    <a:pt x="41969" y="31254"/>
                  </a:cubicBezTo>
                  <a:cubicBezTo>
                    <a:pt x="38695" y="34230"/>
                    <a:pt x="35420" y="36611"/>
                    <a:pt x="32146" y="38397"/>
                  </a:cubicBezTo>
                  <a:lnTo>
                    <a:pt x="19645" y="42862"/>
                  </a:lnTo>
                  <a:lnTo>
                    <a:pt x="16073" y="44648"/>
                  </a:lnTo>
                  <a:cubicBezTo>
                    <a:pt x="17264" y="47774"/>
                    <a:pt x="18156" y="50750"/>
                    <a:pt x="18752" y="53578"/>
                  </a:cubicBezTo>
                  <a:cubicBezTo>
                    <a:pt x="16370" y="55364"/>
                    <a:pt x="13989" y="56257"/>
                    <a:pt x="11608" y="56257"/>
                  </a:cubicBezTo>
                  <a:lnTo>
                    <a:pt x="9822" y="50899"/>
                  </a:lnTo>
                  <a:cubicBezTo>
                    <a:pt x="5506" y="50304"/>
                    <a:pt x="2232" y="48518"/>
                    <a:pt x="0" y="45541"/>
                  </a:cubicBezTo>
                  <a:cubicBezTo>
                    <a:pt x="2530" y="42267"/>
                    <a:pt x="5208" y="39290"/>
                    <a:pt x="8036" y="36611"/>
                  </a:cubicBezTo>
                  <a:lnTo>
                    <a:pt x="38397" y="15180"/>
                  </a:lnTo>
                  <a:lnTo>
                    <a:pt x="50006" y="9822"/>
                  </a:lnTo>
                  <a:cubicBezTo>
                    <a:pt x="54024" y="7590"/>
                    <a:pt x="57894" y="5804"/>
                    <a:pt x="61614" y="4465"/>
                  </a:cubicBezTo>
                  <a:lnTo>
                    <a:pt x="7500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75" name="Freeform: Shape 3274">
              <a:extLst>
                <a:ext uri="{FF2B5EF4-FFF2-40B4-BE49-F238E27FC236}">
                  <a16:creationId xmlns:a16="http://schemas.microsoft.com/office/drawing/2014/main" id="{F549D078-8E46-4422-BA2F-A1BFFDD6B466}"/>
                </a:ext>
              </a:extLst>
            </p:cNvPr>
            <p:cNvSpPr/>
            <p:nvPr/>
          </p:nvSpPr>
          <p:spPr>
            <a:xfrm>
              <a:off x="9137521" y="3716969"/>
              <a:ext cx="4465" cy="14287"/>
            </a:xfrm>
            <a:custGeom>
              <a:avLst/>
              <a:gdLst/>
              <a:ahLst/>
              <a:cxnLst/>
              <a:rect l="l" t="t" r="r" b="b"/>
              <a:pathLst>
                <a:path w="4465" h="14287">
                  <a:moveTo>
                    <a:pt x="893" y="0"/>
                  </a:moveTo>
                  <a:cubicBezTo>
                    <a:pt x="2381" y="1488"/>
                    <a:pt x="3572" y="2976"/>
                    <a:pt x="4465" y="4464"/>
                  </a:cubicBezTo>
                  <a:lnTo>
                    <a:pt x="4465" y="14287"/>
                  </a:lnTo>
                  <a:lnTo>
                    <a:pt x="0" y="1428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74" name="Freeform: Shape 3273">
              <a:extLst>
                <a:ext uri="{FF2B5EF4-FFF2-40B4-BE49-F238E27FC236}">
                  <a16:creationId xmlns:a16="http://schemas.microsoft.com/office/drawing/2014/main" id="{508F4C44-8870-42F0-B3B9-79803E892E18}"/>
                </a:ext>
              </a:extLst>
            </p:cNvPr>
            <p:cNvSpPr/>
            <p:nvPr/>
          </p:nvSpPr>
          <p:spPr>
            <a:xfrm>
              <a:off x="7247479" y="3720763"/>
              <a:ext cx="77688" cy="55364"/>
            </a:xfrm>
            <a:custGeom>
              <a:avLst/>
              <a:gdLst/>
              <a:ahLst/>
              <a:cxnLst/>
              <a:rect l="l" t="t" r="r" b="b"/>
              <a:pathLst>
                <a:path w="77688" h="55364">
                  <a:moveTo>
                    <a:pt x="69651" y="0"/>
                  </a:moveTo>
                  <a:lnTo>
                    <a:pt x="77688" y="0"/>
                  </a:lnTo>
                  <a:lnTo>
                    <a:pt x="75009" y="5358"/>
                  </a:lnTo>
                  <a:lnTo>
                    <a:pt x="66079" y="13394"/>
                  </a:lnTo>
                  <a:lnTo>
                    <a:pt x="45541" y="26789"/>
                  </a:lnTo>
                  <a:lnTo>
                    <a:pt x="37504" y="35719"/>
                  </a:lnTo>
                  <a:lnTo>
                    <a:pt x="16966" y="43755"/>
                  </a:lnTo>
                  <a:lnTo>
                    <a:pt x="19645" y="47327"/>
                  </a:lnTo>
                  <a:lnTo>
                    <a:pt x="19645" y="55364"/>
                  </a:lnTo>
                  <a:lnTo>
                    <a:pt x="12501" y="54471"/>
                  </a:lnTo>
                  <a:cubicBezTo>
                    <a:pt x="9376" y="51197"/>
                    <a:pt x="5804" y="49113"/>
                    <a:pt x="1785" y="48220"/>
                  </a:cubicBezTo>
                  <a:cubicBezTo>
                    <a:pt x="595" y="46881"/>
                    <a:pt x="0" y="45392"/>
                    <a:pt x="0" y="43755"/>
                  </a:cubicBezTo>
                  <a:cubicBezTo>
                    <a:pt x="1785" y="41672"/>
                    <a:pt x="3571" y="39886"/>
                    <a:pt x="5357" y="38397"/>
                  </a:cubicBezTo>
                  <a:lnTo>
                    <a:pt x="45541" y="10715"/>
                  </a:lnTo>
                  <a:lnTo>
                    <a:pt x="57150" y="5358"/>
                  </a:lnTo>
                  <a:cubicBezTo>
                    <a:pt x="61466" y="3125"/>
                    <a:pt x="65633" y="1339"/>
                    <a:pt x="696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73" name="Freeform: Shape 3272">
              <a:extLst>
                <a:ext uri="{FF2B5EF4-FFF2-40B4-BE49-F238E27FC236}">
                  <a16:creationId xmlns:a16="http://schemas.microsoft.com/office/drawing/2014/main" id="{C373816B-606D-4FE3-BD89-54F5581B136B}"/>
                </a:ext>
              </a:extLst>
            </p:cNvPr>
            <p:cNvSpPr/>
            <p:nvPr/>
          </p:nvSpPr>
          <p:spPr>
            <a:xfrm>
              <a:off x="8552403" y="3720763"/>
              <a:ext cx="77689" cy="55364"/>
            </a:xfrm>
            <a:custGeom>
              <a:avLst/>
              <a:gdLst/>
              <a:ahLst/>
              <a:cxnLst/>
              <a:rect l="l" t="t" r="r" b="b"/>
              <a:pathLst>
                <a:path w="77689" h="55364">
                  <a:moveTo>
                    <a:pt x="69652" y="0"/>
                  </a:moveTo>
                  <a:lnTo>
                    <a:pt x="77689" y="0"/>
                  </a:lnTo>
                  <a:lnTo>
                    <a:pt x="75009" y="5358"/>
                  </a:lnTo>
                  <a:lnTo>
                    <a:pt x="66080" y="13394"/>
                  </a:lnTo>
                  <a:lnTo>
                    <a:pt x="45542" y="26789"/>
                  </a:lnTo>
                  <a:lnTo>
                    <a:pt x="37505" y="35719"/>
                  </a:lnTo>
                  <a:lnTo>
                    <a:pt x="16967" y="43755"/>
                  </a:lnTo>
                  <a:lnTo>
                    <a:pt x="19645" y="47327"/>
                  </a:lnTo>
                  <a:lnTo>
                    <a:pt x="19645" y="55364"/>
                  </a:lnTo>
                  <a:lnTo>
                    <a:pt x="12502" y="54471"/>
                  </a:lnTo>
                  <a:cubicBezTo>
                    <a:pt x="9377" y="51197"/>
                    <a:pt x="5805" y="49113"/>
                    <a:pt x="1786" y="48220"/>
                  </a:cubicBezTo>
                  <a:cubicBezTo>
                    <a:pt x="595" y="46881"/>
                    <a:pt x="0" y="45392"/>
                    <a:pt x="0" y="43755"/>
                  </a:cubicBezTo>
                  <a:cubicBezTo>
                    <a:pt x="1786" y="41672"/>
                    <a:pt x="3572" y="39886"/>
                    <a:pt x="5358" y="38397"/>
                  </a:cubicBezTo>
                  <a:lnTo>
                    <a:pt x="45542" y="10715"/>
                  </a:lnTo>
                  <a:lnTo>
                    <a:pt x="57150" y="5358"/>
                  </a:lnTo>
                  <a:cubicBezTo>
                    <a:pt x="61466" y="3125"/>
                    <a:pt x="65633" y="1339"/>
                    <a:pt x="696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72" name="Freeform: Shape 3271">
              <a:extLst>
                <a:ext uri="{FF2B5EF4-FFF2-40B4-BE49-F238E27FC236}">
                  <a16:creationId xmlns:a16="http://schemas.microsoft.com/office/drawing/2014/main" id="{9D6B29CC-D2C9-4439-9C2F-E21626A3B28B}"/>
                </a:ext>
              </a:extLst>
            </p:cNvPr>
            <p:cNvSpPr/>
            <p:nvPr/>
          </p:nvSpPr>
          <p:spPr>
            <a:xfrm>
              <a:off x="7349277" y="3722550"/>
              <a:ext cx="4465" cy="14287"/>
            </a:xfrm>
            <a:custGeom>
              <a:avLst/>
              <a:gdLst/>
              <a:ahLst/>
              <a:cxnLst/>
              <a:rect l="l" t="t" r="r" b="b"/>
              <a:pathLst>
                <a:path w="4465" h="14287">
                  <a:moveTo>
                    <a:pt x="1786" y="0"/>
                  </a:moveTo>
                  <a:cubicBezTo>
                    <a:pt x="2977" y="2232"/>
                    <a:pt x="3870" y="4613"/>
                    <a:pt x="4465" y="7143"/>
                  </a:cubicBezTo>
                  <a:lnTo>
                    <a:pt x="3572" y="14287"/>
                  </a:lnTo>
                  <a:lnTo>
                    <a:pt x="0" y="1428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71" name="Freeform: Shape 3270">
              <a:extLst>
                <a:ext uri="{FF2B5EF4-FFF2-40B4-BE49-F238E27FC236}">
                  <a16:creationId xmlns:a16="http://schemas.microsoft.com/office/drawing/2014/main" id="{93297D83-FEA1-4AE5-B80E-4369FA9A930D}"/>
                </a:ext>
              </a:extLst>
            </p:cNvPr>
            <p:cNvSpPr/>
            <p:nvPr/>
          </p:nvSpPr>
          <p:spPr>
            <a:xfrm>
              <a:off x="8654202" y="3722550"/>
              <a:ext cx="4464" cy="14287"/>
            </a:xfrm>
            <a:custGeom>
              <a:avLst/>
              <a:gdLst/>
              <a:ahLst/>
              <a:cxnLst/>
              <a:rect l="l" t="t" r="r" b="b"/>
              <a:pathLst>
                <a:path w="4464" h="14287">
                  <a:moveTo>
                    <a:pt x="1786" y="0"/>
                  </a:moveTo>
                  <a:cubicBezTo>
                    <a:pt x="2976" y="2232"/>
                    <a:pt x="3869" y="4613"/>
                    <a:pt x="4464" y="7143"/>
                  </a:cubicBezTo>
                  <a:lnTo>
                    <a:pt x="3572" y="14287"/>
                  </a:lnTo>
                  <a:lnTo>
                    <a:pt x="0" y="1428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70" name="Freeform: Shape 3269">
              <a:extLst>
                <a:ext uri="{FF2B5EF4-FFF2-40B4-BE49-F238E27FC236}">
                  <a16:creationId xmlns:a16="http://schemas.microsoft.com/office/drawing/2014/main" id="{C8B1B7CA-96B3-4E7F-B5EB-275BB8C040DF}"/>
                </a:ext>
              </a:extLst>
            </p:cNvPr>
            <p:cNvSpPr/>
            <p:nvPr/>
          </p:nvSpPr>
          <p:spPr>
            <a:xfrm>
              <a:off x="6735584" y="3732149"/>
              <a:ext cx="2679" cy="6251"/>
            </a:xfrm>
            <a:custGeom>
              <a:avLst/>
              <a:gdLst/>
              <a:ahLst/>
              <a:cxnLst/>
              <a:rect l="l" t="t" r="r" b="b"/>
              <a:pathLst>
                <a:path w="2679" h="6251">
                  <a:moveTo>
                    <a:pt x="893" y="0"/>
                  </a:moveTo>
                  <a:cubicBezTo>
                    <a:pt x="1935" y="447"/>
                    <a:pt x="2530" y="1042"/>
                    <a:pt x="2679" y="1786"/>
                  </a:cubicBezTo>
                  <a:lnTo>
                    <a:pt x="0" y="6251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69" name="Freeform: Shape 3268">
              <a:extLst>
                <a:ext uri="{FF2B5EF4-FFF2-40B4-BE49-F238E27FC236}">
                  <a16:creationId xmlns:a16="http://schemas.microsoft.com/office/drawing/2014/main" id="{3BD1FEF9-77F3-4B3A-9A95-9D20BB78FBE6}"/>
                </a:ext>
              </a:extLst>
            </p:cNvPr>
            <p:cNvSpPr/>
            <p:nvPr/>
          </p:nvSpPr>
          <p:spPr>
            <a:xfrm>
              <a:off x="6696294" y="3734827"/>
              <a:ext cx="9822" cy="8930"/>
            </a:xfrm>
            <a:custGeom>
              <a:avLst/>
              <a:gdLst/>
              <a:ahLst/>
              <a:cxnLst/>
              <a:rect l="l" t="t" r="r" b="b"/>
              <a:pathLst>
                <a:path w="9822" h="8930">
                  <a:moveTo>
                    <a:pt x="893" y="0"/>
                  </a:moveTo>
                  <a:lnTo>
                    <a:pt x="8929" y="0"/>
                  </a:lnTo>
                  <a:lnTo>
                    <a:pt x="9822" y="8930"/>
                  </a:lnTo>
                  <a:lnTo>
                    <a:pt x="1786" y="8930"/>
                  </a:ln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68" name="Freeform: Shape 3267">
              <a:extLst>
                <a:ext uri="{FF2B5EF4-FFF2-40B4-BE49-F238E27FC236}">
                  <a16:creationId xmlns:a16="http://schemas.microsoft.com/office/drawing/2014/main" id="{3A6A3A4E-218E-4616-8E2D-0986C5C4D37B}"/>
                </a:ext>
              </a:extLst>
            </p:cNvPr>
            <p:cNvSpPr/>
            <p:nvPr/>
          </p:nvSpPr>
          <p:spPr>
            <a:xfrm>
              <a:off x="6767731" y="3737507"/>
              <a:ext cx="3572" cy="4465"/>
            </a:xfrm>
            <a:custGeom>
              <a:avLst/>
              <a:gdLst/>
              <a:ahLst/>
              <a:cxnLst/>
              <a:rect l="l" t="t" r="r" b="b"/>
              <a:pathLst>
                <a:path w="3572" h="4465">
                  <a:moveTo>
                    <a:pt x="1786" y="0"/>
                  </a:moveTo>
                  <a:cubicBezTo>
                    <a:pt x="2977" y="1339"/>
                    <a:pt x="3572" y="2828"/>
                    <a:pt x="3572" y="4465"/>
                  </a:cubicBezTo>
                  <a:lnTo>
                    <a:pt x="0" y="4465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67" name="Freeform: Shape 3266">
              <a:extLst>
                <a:ext uri="{FF2B5EF4-FFF2-40B4-BE49-F238E27FC236}">
                  <a16:creationId xmlns:a16="http://schemas.microsoft.com/office/drawing/2014/main" id="{A4DA2AA2-42D8-4A4D-BC1F-1A013906F649}"/>
                </a:ext>
              </a:extLst>
            </p:cNvPr>
            <p:cNvSpPr/>
            <p:nvPr/>
          </p:nvSpPr>
          <p:spPr>
            <a:xfrm>
              <a:off x="6806129" y="3738400"/>
              <a:ext cx="32147" cy="16073"/>
            </a:xfrm>
            <a:custGeom>
              <a:avLst/>
              <a:gdLst/>
              <a:ahLst/>
              <a:cxnLst/>
              <a:rect l="l" t="t" r="r" b="b"/>
              <a:pathLst>
                <a:path w="32147" h="16073">
                  <a:moveTo>
                    <a:pt x="5358" y="0"/>
                  </a:moveTo>
                  <a:lnTo>
                    <a:pt x="26789" y="2679"/>
                  </a:lnTo>
                  <a:cubicBezTo>
                    <a:pt x="30063" y="4018"/>
                    <a:pt x="31849" y="6400"/>
                    <a:pt x="32147" y="9823"/>
                  </a:cubicBezTo>
                  <a:cubicBezTo>
                    <a:pt x="29170" y="11608"/>
                    <a:pt x="26194" y="12799"/>
                    <a:pt x="23217" y="13394"/>
                  </a:cubicBezTo>
                  <a:lnTo>
                    <a:pt x="5358" y="16073"/>
                  </a:lnTo>
                  <a:lnTo>
                    <a:pt x="2679" y="15180"/>
                  </a:lnTo>
                  <a:cubicBezTo>
                    <a:pt x="1042" y="12799"/>
                    <a:pt x="149" y="10120"/>
                    <a:pt x="0" y="7144"/>
                  </a:cubicBezTo>
                  <a:cubicBezTo>
                    <a:pt x="1339" y="4018"/>
                    <a:pt x="3125" y="1637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66" name="Freeform: Shape 3265">
              <a:extLst>
                <a:ext uri="{FF2B5EF4-FFF2-40B4-BE49-F238E27FC236}">
                  <a16:creationId xmlns:a16="http://schemas.microsoft.com/office/drawing/2014/main" id="{327A6FF8-545B-4A0A-A0D7-904A8D3BD6E0}"/>
                </a:ext>
              </a:extLst>
            </p:cNvPr>
            <p:cNvSpPr/>
            <p:nvPr/>
          </p:nvSpPr>
          <p:spPr>
            <a:xfrm>
              <a:off x="6787376" y="3741971"/>
              <a:ext cx="9823" cy="9822"/>
            </a:xfrm>
            <a:custGeom>
              <a:avLst/>
              <a:gdLst/>
              <a:ahLst/>
              <a:cxnLst/>
              <a:rect l="l" t="t" r="r" b="b"/>
              <a:pathLst>
                <a:path w="9823" h="9822">
                  <a:moveTo>
                    <a:pt x="1786" y="0"/>
                  </a:moveTo>
                  <a:lnTo>
                    <a:pt x="9823" y="0"/>
                  </a:lnTo>
                  <a:lnTo>
                    <a:pt x="8037" y="9822"/>
                  </a:lnTo>
                  <a:cubicBezTo>
                    <a:pt x="5209" y="9674"/>
                    <a:pt x="2531" y="9078"/>
                    <a:pt x="0" y="8036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65" name="Freeform: Shape 3264">
              <a:extLst>
                <a:ext uri="{FF2B5EF4-FFF2-40B4-BE49-F238E27FC236}">
                  <a16:creationId xmlns:a16="http://schemas.microsoft.com/office/drawing/2014/main" id="{F38A26AC-057F-412B-89A7-5A143C26D56A}"/>
                </a:ext>
              </a:extLst>
            </p:cNvPr>
            <p:cNvSpPr/>
            <p:nvPr/>
          </p:nvSpPr>
          <p:spPr>
            <a:xfrm>
              <a:off x="6777554" y="3742864"/>
              <a:ext cx="4465" cy="8036"/>
            </a:xfrm>
            <a:custGeom>
              <a:avLst/>
              <a:gdLst/>
              <a:ahLst/>
              <a:cxnLst/>
              <a:rect l="l" t="t" r="r" b="b"/>
              <a:pathLst>
                <a:path w="4465" h="8036">
                  <a:moveTo>
                    <a:pt x="0" y="0"/>
                  </a:moveTo>
                  <a:cubicBezTo>
                    <a:pt x="2232" y="2679"/>
                    <a:pt x="3720" y="5358"/>
                    <a:pt x="4465" y="8036"/>
                  </a:cubicBezTo>
                  <a:lnTo>
                    <a:pt x="0" y="8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64" name="Freeform: Shape 3263">
              <a:extLst>
                <a:ext uri="{FF2B5EF4-FFF2-40B4-BE49-F238E27FC236}">
                  <a16:creationId xmlns:a16="http://schemas.microsoft.com/office/drawing/2014/main" id="{3E2A588B-FEB9-463A-B003-B4C0BD436415}"/>
                </a:ext>
              </a:extLst>
            </p:cNvPr>
            <p:cNvSpPr/>
            <p:nvPr/>
          </p:nvSpPr>
          <p:spPr>
            <a:xfrm>
              <a:off x="8134271" y="3743980"/>
              <a:ext cx="11608" cy="12502"/>
            </a:xfrm>
            <a:custGeom>
              <a:avLst/>
              <a:gdLst/>
              <a:ahLst/>
              <a:cxnLst/>
              <a:rect l="l" t="t" r="r" b="b"/>
              <a:pathLst>
                <a:path w="11608" h="12502">
                  <a:moveTo>
                    <a:pt x="9823" y="0"/>
                  </a:moveTo>
                  <a:cubicBezTo>
                    <a:pt x="11013" y="1488"/>
                    <a:pt x="11608" y="2977"/>
                    <a:pt x="11608" y="4465"/>
                  </a:cubicBezTo>
                  <a:lnTo>
                    <a:pt x="8037" y="6251"/>
                  </a:lnTo>
                  <a:cubicBezTo>
                    <a:pt x="4911" y="8037"/>
                    <a:pt x="2232" y="10120"/>
                    <a:pt x="0" y="12502"/>
                  </a:cubicBezTo>
                  <a:cubicBezTo>
                    <a:pt x="149" y="9971"/>
                    <a:pt x="744" y="7590"/>
                    <a:pt x="1786" y="5358"/>
                  </a:cubicBezTo>
                  <a:lnTo>
                    <a:pt x="982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63" name="Freeform: Shape 3262">
              <a:extLst>
                <a:ext uri="{FF2B5EF4-FFF2-40B4-BE49-F238E27FC236}">
                  <a16:creationId xmlns:a16="http://schemas.microsoft.com/office/drawing/2014/main" id="{BB3EC80C-39F2-41E5-A01A-D19EEB998A75}"/>
                </a:ext>
              </a:extLst>
            </p:cNvPr>
            <p:cNvSpPr/>
            <p:nvPr/>
          </p:nvSpPr>
          <p:spPr>
            <a:xfrm>
              <a:off x="9137521" y="3746436"/>
              <a:ext cx="6251" cy="9822"/>
            </a:xfrm>
            <a:custGeom>
              <a:avLst/>
              <a:gdLst/>
              <a:ahLst/>
              <a:cxnLst/>
              <a:rect l="l" t="t" r="r" b="b"/>
              <a:pathLst>
                <a:path w="6251" h="9822">
                  <a:moveTo>
                    <a:pt x="0" y="0"/>
                  </a:moveTo>
                  <a:lnTo>
                    <a:pt x="6251" y="0"/>
                  </a:lnTo>
                  <a:lnTo>
                    <a:pt x="6251" y="8929"/>
                  </a:lnTo>
                  <a:lnTo>
                    <a:pt x="0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62" name="Freeform: Shape 3261">
              <a:extLst>
                <a:ext uri="{FF2B5EF4-FFF2-40B4-BE49-F238E27FC236}">
                  <a16:creationId xmlns:a16="http://schemas.microsoft.com/office/drawing/2014/main" id="{C54D96E1-4E9D-426A-9E1D-5CD0484B4A5E}"/>
                </a:ext>
              </a:extLst>
            </p:cNvPr>
            <p:cNvSpPr/>
            <p:nvPr/>
          </p:nvSpPr>
          <p:spPr>
            <a:xfrm>
              <a:off x="7349277" y="3752017"/>
              <a:ext cx="6251" cy="9822"/>
            </a:xfrm>
            <a:custGeom>
              <a:avLst/>
              <a:gdLst/>
              <a:ahLst/>
              <a:cxnLst/>
              <a:rect l="l" t="t" r="r" b="b"/>
              <a:pathLst>
                <a:path w="6251" h="9822">
                  <a:moveTo>
                    <a:pt x="0" y="0"/>
                  </a:moveTo>
                  <a:lnTo>
                    <a:pt x="6251" y="0"/>
                  </a:lnTo>
                  <a:lnTo>
                    <a:pt x="6251" y="8929"/>
                  </a:lnTo>
                  <a:lnTo>
                    <a:pt x="0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61" name="Freeform: Shape 3260">
              <a:extLst>
                <a:ext uri="{FF2B5EF4-FFF2-40B4-BE49-F238E27FC236}">
                  <a16:creationId xmlns:a16="http://schemas.microsoft.com/office/drawing/2014/main" id="{81C4DA45-ACF2-4F35-9B68-A00197FE92B5}"/>
                </a:ext>
              </a:extLst>
            </p:cNvPr>
            <p:cNvSpPr/>
            <p:nvPr/>
          </p:nvSpPr>
          <p:spPr>
            <a:xfrm>
              <a:off x="8654202" y="3752017"/>
              <a:ext cx="6250" cy="9822"/>
            </a:xfrm>
            <a:custGeom>
              <a:avLst/>
              <a:gdLst/>
              <a:ahLst/>
              <a:cxnLst/>
              <a:rect l="l" t="t" r="r" b="b"/>
              <a:pathLst>
                <a:path w="6250" h="9822">
                  <a:moveTo>
                    <a:pt x="0" y="0"/>
                  </a:moveTo>
                  <a:lnTo>
                    <a:pt x="6250" y="0"/>
                  </a:lnTo>
                  <a:lnTo>
                    <a:pt x="6250" y="8929"/>
                  </a:lnTo>
                  <a:lnTo>
                    <a:pt x="0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60" name="Freeform: Shape 3259">
              <a:extLst>
                <a:ext uri="{FF2B5EF4-FFF2-40B4-BE49-F238E27FC236}">
                  <a16:creationId xmlns:a16="http://schemas.microsoft.com/office/drawing/2014/main" id="{430CBB11-F19C-4FA6-8934-8600DF1CC027}"/>
                </a:ext>
              </a:extLst>
            </p:cNvPr>
            <p:cNvSpPr/>
            <p:nvPr/>
          </p:nvSpPr>
          <p:spPr>
            <a:xfrm>
              <a:off x="6906141" y="3761616"/>
              <a:ext cx="9823" cy="8930"/>
            </a:xfrm>
            <a:custGeom>
              <a:avLst/>
              <a:gdLst/>
              <a:ahLst/>
              <a:cxnLst/>
              <a:rect l="l" t="t" r="r" b="b"/>
              <a:pathLst>
                <a:path w="9823" h="8930">
                  <a:moveTo>
                    <a:pt x="0" y="0"/>
                  </a:moveTo>
                  <a:lnTo>
                    <a:pt x="9823" y="1786"/>
                  </a:lnTo>
                  <a:lnTo>
                    <a:pt x="8037" y="7144"/>
                  </a:lnTo>
                  <a:lnTo>
                    <a:pt x="893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59" name="Freeform: Shape 3258">
              <a:extLst>
                <a:ext uri="{FF2B5EF4-FFF2-40B4-BE49-F238E27FC236}">
                  <a16:creationId xmlns:a16="http://schemas.microsoft.com/office/drawing/2014/main" id="{6E7007ED-C9E5-4395-BAEC-2AAC37D93041}"/>
                </a:ext>
              </a:extLst>
            </p:cNvPr>
            <p:cNvSpPr/>
            <p:nvPr/>
          </p:nvSpPr>
          <p:spPr>
            <a:xfrm>
              <a:off x="9091086" y="3766974"/>
              <a:ext cx="16074" cy="10716"/>
            </a:xfrm>
            <a:custGeom>
              <a:avLst/>
              <a:gdLst/>
              <a:ahLst/>
              <a:cxnLst/>
              <a:rect l="l" t="t" r="r" b="b"/>
              <a:pathLst>
                <a:path w="16074" h="10716">
                  <a:moveTo>
                    <a:pt x="9823" y="0"/>
                  </a:moveTo>
                  <a:cubicBezTo>
                    <a:pt x="13544" y="446"/>
                    <a:pt x="15628" y="2232"/>
                    <a:pt x="16074" y="5358"/>
                  </a:cubicBezTo>
                  <a:cubicBezTo>
                    <a:pt x="13246" y="7441"/>
                    <a:pt x="10270" y="8930"/>
                    <a:pt x="7144" y="9823"/>
                  </a:cubicBezTo>
                  <a:lnTo>
                    <a:pt x="2680" y="10716"/>
                  </a:lnTo>
                  <a:lnTo>
                    <a:pt x="0" y="8930"/>
                  </a:lnTo>
                  <a:lnTo>
                    <a:pt x="894" y="5358"/>
                  </a:lnTo>
                  <a:cubicBezTo>
                    <a:pt x="3721" y="2976"/>
                    <a:pt x="6698" y="1191"/>
                    <a:pt x="98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58" name="Freeform: Shape 3257">
              <a:extLst>
                <a:ext uri="{FF2B5EF4-FFF2-40B4-BE49-F238E27FC236}">
                  <a16:creationId xmlns:a16="http://schemas.microsoft.com/office/drawing/2014/main" id="{567B41B3-4406-4E29-860E-668B2B49024F}"/>
                </a:ext>
              </a:extLst>
            </p:cNvPr>
            <p:cNvSpPr/>
            <p:nvPr/>
          </p:nvSpPr>
          <p:spPr>
            <a:xfrm>
              <a:off x="9206280" y="3766974"/>
              <a:ext cx="9822" cy="8930"/>
            </a:xfrm>
            <a:custGeom>
              <a:avLst/>
              <a:gdLst/>
              <a:ahLst/>
              <a:cxnLst/>
              <a:rect l="l" t="t" r="r" b="b"/>
              <a:pathLst>
                <a:path w="9822" h="8930">
                  <a:moveTo>
                    <a:pt x="1786" y="0"/>
                  </a:moveTo>
                  <a:lnTo>
                    <a:pt x="9822" y="893"/>
                  </a:lnTo>
                  <a:lnTo>
                    <a:pt x="7143" y="8037"/>
                  </a:lnTo>
                  <a:lnTo>
                    <a:pt x="1786" y="8930"/>
                  </a:lnTo>
                  <a:lnTo>
                    <a:pt x="0" y="267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57" name="Freeform: Shape 3256">
              <a:extLst>
                <a:ext uri="{FF2B5EF4-FFF2-40B4-BE49-F238E27FC236}">
                  <a16:creationId xmlns:a16="http://schemas.microsoft.com/office/drawing/2014/main" id="{83BCEFA3-7496-4350-8029-EABE561AD3CC}"/>
                </a:ext>
              </a:extLst>
            </p:cNvPr>
            <p:cNvSpPr/>
            <p:nvPr/>
          </p:nvSpPr>
          <p:spPr>
            <a:xfrm>
              <a:off x="6800771" y="3769653"/>
              <a:ext cx="1786" cy="1786"/>
            </a:xfrm>
            <a:custGeom>
              <a:avLst/>
              <a:gdLst/>
              <a:ahLst/>
              <a:cxnLst/>
              <a:rect l="l" t="t" r="r" b="b"/>
              <a:pathLst>
                <a:path w="1786" h="1786">
                  <a:moveTo>
                    <a:pt x="0" y="0"/>
                  </a:moveTo>
                  <a:lnTo>
                    <a:pt x="1786" y="893"/>
                  </a:lnTo>
                  <a:lnTo>
                    <a:pt x="0" y="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3AB54596-BC78-4626-BE18-3EC68E5BEF0F}"/>
                </a:ext>
              </a:extLst>
            </p:cNvPr>
            <p:cNvSpPr/>
            <p:nvPr/>
          </p:nvSpPr>
          <p:spPr>
            <a:xfrm>
              <a:off x="6808808" y="3772332"/>
              <a:ext cx="26789" cy="13394"/>
            </a:xfrm>
            <a:custGeom>
              <a:avLst/>
              <a:gdLst/>
              <a:ahLst/>
              <a:cxnLst/>
              <a:rect l="l" t="t" r="r" b="b"/>
              <a:pathLst>
                <a:path w="26789" h="13394">
                  <a:moveTo>
                    <a:pt x="0" y="0"/>
                  </a:moveTo>
                  <a:lnTo>
                    <a:pt x="8929" y="2679"/>
                  </a:lnTo>
                  <a:cubicBezTo>
                    <a:pt x="11608" y="2679"/>
                    <a:pt x="13990" y="2083"/>
                    <a:pt x="16073" y="893"/>
                  </a:cubicBezTo>
                  <a:cubicBezTo>
                    <a:pt x="19050" y="1637"/>
                    <a:pt x="21431" y="2827"/>
                    <a:pt x="23217" y="4465"/>
                  </a:cubicBezTo>
                  <a:lnTo>
                    <a:pt x="26789" y="13394"/>
                  </a:lnTo>
                  <a:cubicBezTo>
                    <a:pt x="24556" y="12204"/>
                    <a:pt x="23068" y="10418"/>
                    <a:pt x="22324" y="8036"/>
                  </a:cubicBezTo>
                  <a:cubicBezTo>
                    <a:pt x="19050" y="8781"/>
                    <a:pt x="16073" y="9971"/>
                    <a:pt x="13394" y="11608"/>
                  </a:cubicBezTo>
                  <a:cubicBezTo>
                    <a:pt x="9971" y="11162"/>
                    <a:pt x="6697" y="10269"/>
                    <a:pt x="3572" y="8929"/>
                  </a:cubicBezTo>
                  <a:cubicBezTo>
                    <a:pt x="1934" y="5655"/>
                    <a:pt x="744" y="267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55" name="Freeform: Shape 3254">
              <a:extLst>
                <a:ext uri="{FF2B5EF4-FFF2-40B4-BE49-F238E27FC236}">
                  <a16:creationId xmlns:a16="http://schemas.microsoft.com/office/drawing/2014/main" id="{0E09ED92-F4DD-4DA5-B7B3-364028E162F3}"/>
                </a:ext>
              </a:extLst>
            </p:cNvPr>
            <p:cNvSpPr/>
            <p:nvPr/>
          </p:nvSpPr>
          <p:spPr>
            <a:xfrm>
              <a:off x="7303736" y="3772555"/>
              <a:ext cx="15180" cy="10716"/>
            </a:xfrm>
            <a:custGeom>
              <a:avLst/>
              <a:gdLst/>
              <a:ahLst/>
              <a:cxnLst/>
              <a:rect l="l" t="t" r="r" b="b"/>
              <a:pathLst>
                <a:path w="15180" h="10716">
                  <a:moveTo>
                    <a:pt x="8929" y="0"/>
                  </a:moveTo>
                  <a:cubicBezTo>
                    <a:pt x="11459" y="1042"/>
                    <a:pt x="13543" y="2530"/>
                    <a:pt x="15180" y="4465"/>
                  </a:cubicBezTo>
                  <a:cubicBezTo>
                    <a:pt x="12650" y="6995"/>
                    <a:pt x="9971" y="8781"/>
                    <a:pt x="7143" y="9823"/>
                  </a:cubicBezTo>
                  <a:lnTo>
                    <a:pt x="5357" y="10716"/>
                  </a:lnTo>
                  <a:lnTo>
                    <a:pt x="0" y="9823"/>
                  </a:lnTo>
                  <a:lnTo>
                    <a:pt x="0" y="5358"/>
                  </a:lnTo>
                  <a:cubicBezTo>
                    <a:pt x="2827" y="2977"/>
                    <a:pt x="5804" y="1191"/>
                    <a:pt x="892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54" name="Freeform: Shape 3253">
              <a:extLst>
                <a:ext uri="{FF2B5EF4-FFF2-40B4-BE49-F238E27FC236}">
                  <a16:creationId xmlns:a16="http://schemas.microsoft.com/office/drawing/2014/main" id="{2222CF25-AFD2-4FD6-A04B-0EE9487872F8}"/>
                </a:ext>
              </a:extLst>
            </p:cNvPr>
            <p:cNvSpPr/>
            <p:nvPr/>
          </p:nvSpPr>
          <p:spPr>
            <a:xfrm>
              <a:off x="7418036" y="3772555"/>
              <a:ext cx="9822" cy="8930"/>
            </a:xfrm>
            <a:custGeom>
              <a:avLst/>
              <a:gdLst/>
              <a:ahLst/>
              <a:cxnLst/>
              <a:rect l="l" t="t" r="r" b="b"/>
              <a:pathLst>
                <a:path w="9822" h="8930">
                  <a:moveTo>
                    <a:pt x="1786" y="0"/>
                  </a:moveTo>
                  <a:lnTo>
                    <a:pt x="9822" y="893"/>
                  </a:lnTo>
                  <a:lnTo>
                    <a:pt x="7143" y="8037"/>
                  </a:lnTo>
                  <a:lnTo>
                    <a:pt x="1786" y="8930"/>
                  </a:lnTo>
                  <a:lnTo>
                    <a:pt x="0" y="267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53" name="Freeform: Shape 3252">
              <a:extLst>
                <a:ext uri="{FF2B5EF4-FFF2-40B4-BE49-F238E27FC236}">
                  <a16:creationId xmlns:a16="http://schemas.microsoft.com/office/drawing/2014/main" id="{F903B08D-D736-40EF-93B7-84C4D2E57D04}"/>
                </a:ext>
              </a:extLst>
            </p:cNvPr>
            <p:cNvSpPr/>
            <p:nvPr/>
          </p:nvSpPr>
          <p:spPr>
            <a:xfrm>
              <a:off x="8608660" y="3772555"/>
              <a:ext cx="15181" cy="10716"/>
            </a:xfrm>
            <a:custGeom>
              <a:avLst/>
              <a:gdLst/>
              <a:ahLst/>
              <a:cxnLst/>
              <a:rect l="l" t="t" r="r" b="b"/>
              <a:pathLst>
                <a:path w="15181" h="10716">
                  <a:moveTo>
                    <a:pt x="8930" y="0"/>
                  </a:moveTo>
                  <a:cubicBezTo>
                    <a:pt x="11460" y="1042"/>
                    <a:pt x="13544" y="2530"/>
                    <a:pt x="15181" y="4465"/>
                  </a:cubicBezTo>
                  <a:cubicBezTo>
                    <a:pt x="12651" y="6995"/>
                    <a:pt x="9972" y="8781"/>
                    <a:pt x="7144" y="9823"/>
                  </a:cubicBezTo>
                  <a:lnTo>
                    <a:pt x="5358" y="10716"/>
                  </a:lnTo>
                  <a:lnTo>
                    <a:pt x="0" y="9823"/>
                  </a:lnTo>
                  <a:lnTo>
                    <a:pt x="0" y="5358"/>
                  </a:lnTo>
                  <a:cubicBezTo>
                    <a:pt x="2828" y="2977"/>
                    <a:pt x="5804" y="1191"/>
                    <a:pt x="89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52" name="Freeform: Shape 3251">
              <a:extLst>
                <a:ext uri="{FF2B5EF4-FFF2-40B4-BE49-F238E27FC236}">
                  <a16:creationId xmlns:a16="http://schemas.microsoft.com/office/drawing/2014/main" id="{905F275A-7821-4745-8525-009C11A18ADC}"/>
                </a:ext>
              </a:extLst>
            </p:cNvPr>
            <p:cNvSpPr/>
            <p:nvPr/>
          </p:nvSpPr>
          <p:spPr>
            <a:xfrm>
              <a:off x="8722960" y="3772555"/>
              <a:ext cx="9823" cy="8930"/>
            </a:xfrm>
            <a:custGeom>
              <a:avLst/>
              <a:gdLst/>
              <a:ahLst/>
              <a:cxnLst/>
              <a:rect l="l" t="t" r="r" b="b"/>
              <a:pathLst>
                <a:path w="9823" h="8930">
                  <a:moveTo>
                    <a:pt x="1786" y="0"/>
                  </a:moveTo>
                  <a:lnTo>
                    <a:pt x="9823" y="893"/>
                  </a:lnTo>
                  <a:lnTo>
                    <a:pt x="7144" y="8037"/>
                  </a:lnTo>
                  <a:lnTo>
                    <a:pt x="1786" y="8930"/>
                  </a:lnTo>
                  <a:lnTo>
                    <a:pt x="0" y="267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51" name="Freeform: Shape 3250">
              <a:extLst>
                <a:ext uri="{FF2B5EF4-FFF2-40B4-BE49-F238E27FC236}">
                  <a16:creationId xmlns:a16="http://schemas.microsoft.com/office/drawing/2014/main" id="{CBE603C5-C03A-40BF-9D1C-BB5B4847F065}"/>
                </a:ext>
              </a:extLst>
            </p:cNvPr>
            <p:cNvSpPr/>
            <p:nvPr/>
          </p:nvSpPr>
          <p:spPr>
            <a:xfrm>
              <a:off x="6789162" y="3778582"/>
              <a:ext cx="13395" cy="10716"/>
            </a:xfrm>
            <a:custGeom>
              <a:avLst/>
              <a:gdLst/>
              <a:ahLst/>
              <a:cxnLst/>
              <a:rect l="l" t="t" r="r" b="b"/>
              <a:pathLst>
                <a:path w="13395" h="10716">
                  <a:moveTo>
                    <a:pt x="2679" y="0"/>
                  </a:moveTo>
                  <a:cubicBezTo>
                    <a:pt x="6698" y="447"/>
                    <a:pt x="10270" y="1042"/>
                    <a:pt x="13395" y="1786"/>
                  </a:cubicBezTo>
                  <a:cubicBezTo>
                    <a:pt x="13097" y="5061"/>
                    <a:pt x="12204" y="8037"/>
                    <a:pt x="10716" y="10716"/>
                  </a:cubicBezTo>
                  <a:cubicBezTo>
                    <a:pt x="6698" y="10716"/>
                    <a:pt x="3126" y="10121"/>
                    <a:pt x="0" y="8930"/>
                  </a:cubicBezTo>
                  <a:cubicBezTo>
                    <a:pt x="447" y="5805"/>
                    <a:pt x="1340" y="2828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50" name="Freeform: Shape 3249">
              <a:extLst>
                <a:ext uri="{FF2B5EF4-FFF2-40B4-BE49-F238E27FC236}">
                  <a16:creationId xmlns:a16="http://schemas.microsoft.com/office/drawing/2014/main" id="{23C47998-B1B4-4AC4-8ED3-C4A4DDC08BC8}"/>
                </a:ext>
              </a:extLst>
            </p:cNvPr>
            <p:cNvSpPr/>
            <p:nvPr/>
          </p:nvSpPr>
          <p:spPr>
            <a:xfrm>
              <a:off x="8163739" y="3784164"/>
              <a:ext cx="2679" cy="4464"/>
            </a:xfrm>
            <a:custGeom>
              <a:avLst/>
              <a:gdLst/>
              <a:ahLst/>
              <a:cxnLst/>
              <a:rect l="l" t="t" r="r" b="b"/>
              <a:pathLst>
                <a:path w="2679" h="4464">
                  <a:moveTo>
                    <a:pt x="893" y="0"/>
                  </a:moveTo>
                  <a:cubicBezTo>
                    <a:pt x="2083" y="1488"/>
                    <a:pt x="2679" y="2976"/>
                    <a:pt x="2679" y="4464"/>
                  </a:cubicBezTo>
                  <a:lnTo>
                    <a:pt x="0" y="4464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49" name="Freeform: Shape 3248">
              <a:extLst>
                <a:ext uri="{FF2B5EF4-FFF2-40B4-BE49-F238E27FC236}">
                  <a16:creationId xmlns:a16="http://schemas.microsoft.com/office/drawing/2014/main" id="{FDBA10C2-5E96-4BB1-A3FD-110AEEDAE362}"/>
                </a:ext>
              </a:extLst>
            </p:cNvPr>
            <p:cNvSpPr/>
            <p:nvPr/>
          </p:nvSpPr>
          <p:spPr>
            <a:xfrm>
              <a:off x="8132485" y="3791308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4465" y="6251"/>
                  </a:ln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48" name="Freeform: Shape 3247">
              <a:extLst>
                <a:ext uri="{FF2B5EF4-FFF2-40B4-BE49-F238E27FC236}">
                  <a16:creationId xmlns:a16="http://schemas.microsoft.com/office/drawing/2014/main" id="{526885FB-E26A-414D-A778-5575C952E907}"/>
                </a:ext>
              </a:extLst>
            </p:cNvPr>
            <p:cNvSpPr/>
            <p:nvPr/>
          </p:nvSpPr>
          <p:spPr>
            <a:xfrm>
              <a:off x="9340734" y="4186346"/>
              <a:ext cx="13934" cy="83604"/>
            </a:xfrm>
            <a:custGeom>
              <a:avLst/>
              <a:gdLst/>
              <a:ahLst/>
              <a:cxnLst/>
              <a:rect l="l" t="t" r="r" b="b"/>
              <a:pathLst>
                <a:path w="13934" h="83604">
                  <a:moveTo>
                    <a:pt x="10948" y="0"/>
                  </a:moveTo>
                  <a:cubicBezTo>
                    <a:pt x="12441" y="332"/>
                    <a:pt x="13436" y="995"/>
                    <a:pt x="13934" y="1991"/>
                  </a:cubicBezTo>
                  <a:lnTo>
                    <a:pt x="12939" y="3981"/>
                  </a:lnTo>
                  <a:lnTo>
                    <a:pt x="12939" y="19906"/>
                  </a:lnTo>
                  <a:lnTo>
                    <a:pt x="1991" y="83604"/>
                  </a:lnTo>
                  <a:cubicBezTo>
                    <a:pt x="830" y="83106"/>
                    <a:pt x="166" y="82111"/>
                    <a:pt x="0" y="80618"/>
                  </a:cubicBezTo>
                  <a:lnTo>
                    <a:pt x="0" y="63698"/>
                  </a:lnTo>
                  <a:lnTo>
                    <a:pt x="1094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47" name="Freeform: Shape 3246">
              <a:extLst>
                <a:ext uri="{FF2B5EF4-FFF2-40B4-BE49-F238E27FC236}">
                  <a16:creationId xmlns:a16="http://schemas.microsoft.com/office/drawing/2014/main" id="{7ECB3DC8-D6B9-4AFD-99B4-54169ED68FC8}"/>
                </a:ext>
              </a:extLst>
            </p:cNvPr>
            <p:cNvSpPr/>
            <p:nvPr/>
          </p:nvSpPr>
          <p:spPr>
            <a:xfrm>
              <a:off x="9293956" y="4194309"/>
              <a:ext cx="2986" cy="3981"/>
            </a:xfrm>
            <a:custGeom>
              <a:avLst/>
              <a:gdLst/>
              <a:ahLst/>
              <a:cxnLst/>
              <a:rect l="l" t="t" r="r" b="b"/>
              <a:pathLst>
                <a:path w="2986" h="3981">
                  <a:moveTo>
                    <a:pt x="0" y="0"/>
                  </a:moveTo>
                  <a:lnTo>
                    <a:pt x="2986" y="996"/>
                  </a:lnTo>
                  <a:lnTo>
                    <a:pt x="0" y="3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46" name="Freeform: Shape 3245">
              <a:extLst>
                <a:ext uri="{FF2B5EF4-FFF2-40B4-BE49-F238E27FC236}">
                  <a16:creationId xmlns:a16="http://schemas.microsoft.com/office/drawing/2014/main" id="{CA87BB80-C2A3-4A41-8792-4F18CD74BFBD}"/>
                </a:ext>
              </a:extLst>
            </p:cNvPr>
            <p:cNvSpPr/>
            <p:nvPr/>
          </p:nvSpPr>
          <p:spPr>
            <a:xfrm>
              <a:off x="9015275" y="4201275"/>
              <a:ext cx="37821" cy="14930"/>
            </a:xfrm>
            <a:custGeom>
              <a:avLst/>
              <a:gdLst/>
              <a:ahLst/>
              <a:cxnLst/>
              <a:rect l="l" t="t" r="r" b="b"/>
              <a:pathLst>
                <a:path w="37821" h="14930">
                  <a:moveTo>
                    <a:pt x="37821" y="0"/>
                  </a:moveTo>
                  <a:cubicBezTo>
                    <a:pt x="37655" y="2820"/>
                    <a:pt x="36991" y="5474"/>
                    <a:pt x="35830" y="7963"/>
                  </a:cubicBezTo>
                  <a:lnTo>
                    <a:pt x="1991" y="14930"/>
                  </a:lnTo>
                  <a:cubicBezTo>
                    <a:pt x="663" y="13437"/>
                    <a:pt x="0" y="11778"/>
                    <a:pt x="0" y="9953"/>
                  </a:cubicBezTo>
                  <a:lnTo>
                    <a:pt x="15925" y="5972"/>
                  </a:lnTo>
                  <a:cubicBezTo>
                    <a:pt x="19408" y="4479"/>
                    <a:pt x="22726" y="3484"/>
                    <a:pt x="25877" y="2986"/>
                  </a:cubicBezTo>
                  <a:lnTo>
                    <a:pt x="3782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45" name="Freeform: Shape 3244">
              <a:extLst>
                <a:ext uri="{FF2B5EF4-FFF2-40B4-BE49-F238E27FC236}">
                  <a16:creationId xmlns:a16="http://schemas.microsoft.com/office/drawing/2014/main" id="{4021E213-A626-4FA1-BBB5-88F8688BD363}"/>
                </a:ext>
              </a:extLst>
            </p:cNvPr>
            <p:cNvSpPr/>
            <p:nvPr/>
          </p:nvSpPr>
          <p:spPr>
            <a:xfrm>
              <a:off x="9226276" y="4201276"/>
              <a:ext cx="2986" cy="6967"/>
            </a:xfrm>
            <a:custGeom>
              <a:avLst/>
              <a:gdLst/>
              <a:ahLst/>
              <a:cxnLst/>
              <a:rect l="l" t="t" r="r" b="b"/>
              <a:pathLst>
                <a:path w="2986" h="6967">
                  <a:moveTo>
                    <a:pt x="1990" y="0"/>
                  </a:moveTo>
                  <a:lnTo>
                    <a:pt x="2986" y="0"/>
                  </a:lnTo>
                  <a:lnTo>
                    <a:pt x="2986" y="1991"/>
                  </a:lnTo>
                  <a:lnTo>
                    <a:pt x="1990" y="6967"/>
                  </a:lnTo>
                  <a:lnTo>
                    <a:pt x="0" y="5972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44" name="Freeform: Shape 3243">
              <a:extLst>
                <a:ext uri="{FF2B5EF4-FFF2-40B4-BE49-F238E27FC236}">
                  <a16:creationId xmlns:a16="http://schemas.microsoft.com/office/drawing/2014/main" id="{A4046745-ECD2-442E-8C74-8DB4E18913BA}"/>
                </a:ext>
              </a:extLst>
            </p:cNvPr>
            <p:cNvSpPr/>
            <p:nvPr/>
          </p:nvSpPr>
          <p:spPr>
            <a:xfrm>
              <a:off x="9301918" y="4206252"/>
              <a:ext cx="10948" cy="15924"/>
            </a:xfrm>
            <a:custGeom>
              <a:avLst/>
              <a:gdLst/>
              <a:ahLst/>
              <a:cxnLst/>
              <a:rect l="l" t="t" r="r" b="b"/>
              <a:pathLst>
                <a:path w="10948" h="15924">
                  <a:moveTo>
                    <a:pt x="995" y="0"/>
                  </a:moveTo>
                  <a:cubicBezTo>
                    <a:pt x="4479" y="663"/>
                    <a:pt x="7464" y="1990"/>
                    <a:pt x="9953" y="3981"/>
                  </a:cubicBezTo>
                  <a:lnTo>
                    <a:pt x="10948" y="3981"/>
                  </a:lnTo>
                  <a:lnTo>
                    <a:pt x="10948" y="6967"/>
                  </a:lnTo>
                  <a:lnTo>
                    <a:pt x="8958" y="13934"/>
                  </a:lnTo>
                  <a:lnTo>
                    <a:pt x="2986" y="15924"/>
                  </a:lnTo>
                  <a:lnTo>
                    <a:pt x="995" y="11943"/>
                  </a:lnTo>
                  <a:lnTo>
                    <a:pt x="0" y="2986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748D3048-826F-4F30-80E3-716FD35E1869}"/>
                </a:ext>
              </a:extLst>
            </p:cNvPr>
            <p:cNvSpPr/>
            <p:nvPr/>
          </p:nvSpPr>
          <p:spPr>
            <a:xfrm>
              <a:off x="9119780" y="4207247"/>
              <a:ext cx="4977" cy="5972"/>
            </a:xfrm>
            <a:custGeom>
              <a:avLst/>
              <a:gdLst/>
              <a:ahLst/>
              <a:cxnLst/>
              <a:rect l="l" t="t" r="r" b="b"/>
              <a:pathLst>
                <a:path w="4977" h="5972">
                  <a:moveTo>
                    <a:pt x="0" y="0"/>
                  </a:moveTo>
                  <a:lnTo>
                    <a:pt x="4977" y="0"/>
                  </a:lnTo>
                  <a:lnTo>
                    <a:pt x="3981" y="5972"/>
                  </a:lnTo>
                  <a:cubicBezTo>
                    <a:pt x="2157" y="4313"/>
                    <a:pt x="830" y="232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42" name="Freeform: Shape 3241">
              <a:extLst>
                <a:ext uri="{FF2B5EF4-FFF2-40B4-BE49-F238E27FC236}">
                  <a16:creationId xmlns:a16="http://schemas.microsoft.com/office/drawing/2014/main" id="{8C83F4D7-2706-4CEB-B08A-B8E592E452E7}"/>
                </a:ext>
              </a:extLst>
            </p:cNvPr>
            <p:cNvSpPr/>
            <p:nvPr/>
          </p:nvSpPr>
          <p:spPr>
            <a:xfrm>
              <a:off x="9186464" y="4208242"/>
              <a:ext cx="11944" cy="27868"/>
            </a:xfrm>
            <a:custGeom>
              <a:avLst/>
              <a:gdLst/>
              <a:ahLst/>
              <a:cxnLst/>
              <a:rect l="l" t="t" r="r" b="b"/>
              <a:pathLst>
                <a:path w="11944" h="27868">
                  <a:moveTo>
                    <a:pt x="0" y="0"/>
                  </a:moveTo>
                  <a:cubicBezTo>
                    <a:pt x="5143" y="2323"/>
                    <a:pt x="8460" y="5640"/>
                    <a:pt x="9954" y="9953"/>
                  </a:cubicBezTo>
                  <a:lnTo>
                    <a:pt x="11944" y="17915"/>
                  </a:lnTo>
                  <a:lnTo>
                    <a:pt x="10949" y="25878"/>
                  </a:lnTo>
                  <a:lnTo>
                    <a:pt x="5972" y="27868"/>
                  </a:lnTo>
                  <a:lnTo>
                    <a:pt x="4977" y="15925"/>
                  </a:lnTo>
                  <a:cubicBezTo>
                    <a:pt x="2821" y="10119"/>
                    <a:pt x="1162" y="48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41" name="Freeform: Shape 3240">
              <a:extLst>
                <a:ext uri="{FF2B5EF4-FFF2-40B4-BE49-F238E27FC236}">
                  <a16:creationId xmlns:a16="http://schemas.microsoft.com/office/drawing/2014/main" id="{7FCA8DCE-C605-4289-805D-A2526A1FCAB4}"/>
                </a:ext>
              </a:extLst>
            </p:cNvPr>
            <p:cNvSpPr/>
            <p:nvPr/>
          </p:nvSpPr>
          <p:spPr>
            <a:xfrm>
              <a:off x="9103856" y="4209239"/>
              <a:ext cx="2986" cy="8957"/>
            </a:xfrm>
            <a:custGeom>
              <a:avLst/>
              <a:gdLst/>
              <a:ahLst/>
              <a:cxnLst/>
              <a:rect l="l" t="t" r="r" b="b"/>
              <a:pathLst>
                <a:path w="2986" h="8957">
                  <a:moveTo>
                    <a:pt x="1990" y="0"/>
                  </a:moveTo>
                  <a:lnTo>
                    <a:pt x="2986" y="0"/>
                  </a:lnTo>
                  <a:lnTo>
                    <a:pt x="2986" y="1990"/>
                  </a:lnTo>
                  <a:lnTo>
                    <a:pt x="995" y="8957"/>
                  </a:lnTo>
                  <a:lnTo>
                    <a:pt x="0" y="6967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40" name="Freeform: Shape 3239">
              <a:extLst>
                <a:ext uri="{FF2B5EF4-FFF2-40B4-BE49-F238E27FC236}">
                  <a16:creationId xmlns:a16="http://schemas.microsoft.com/office/drawing/2014/main" id="{2A35A611-29DA-4584-88D5-BDB32BFC7078}"/>
                </a:ext>
              </a:extLst>
            </p:cNvPr>
            <p:cNvSpPr/>
            <p:nvPr/>
          </p:nvSpPr>
          <p:spPr>
            <a:xfrm>
              <a:off x="9221300" y="4214215"/>
              <a:ext cx="2986" cy="26873"/>
            </a:xfrm>
            <a:custGeom>
              <a:avLst/>
              <a:gdLst/>
              <a:ahLst/>
              <a:cxnLst/>
              <a:rect l="l" t="t" r="r" b="b"/>
              <a:pathLst>
                <a:path w="2986" h="26873">
                  <a:moveTo>
                    <a:pt x="1990" y="0"/>
                  </a:moveTo>
                  <a:lnTo>
                    <a:pt x="2986" y="12939"/>
                  </a:lnTo>
                  <a:lnTo>
                    <a:pt x="1990" y="26873"/>
                  </a:lnTo>
                  <a:lnTo>
                    <a:pt x="995" y="26873"/>
                  </a:lnTo>
                  <a:lnTo>
                    <a:pt x="995" y="12939"/>
                  </a:lnTo>
                  <a:lnTo>
                    <a:pt x="0" y="9953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39" name="Freeform: Shape 3238">
              <a:extLst>
                <a:ext uri="{FF2B5EF4-FFF2-40B4-BE49-F238E27FC236}">
                  <a16:creationId xmlns:a16="http://schemas.microsoft.com/office/drawing/2014/main" id="{35E38C81-94DE-4DF0-9692-BFFE3C724411}"/>
                </a:ext>
              </a:extLst>
            </p:cNvPr>
            <p:cNvSpPr/>
            <p:nvPr/>
          </p:nvSpPr>
          <p:spPr>
            <a:xfrm>
              <a:off x="9250163" y="4217201"/>
              <a:ext cx="6967" cy="9953"/>
            </a:xfrm>
            <a:custGeom>
              <a:avLst/>
              <a:gdLst/>
              <a:ahLst/>
              <a:cxnLst/>
              <a:rect l="l" t="t" r="r" b="b"/>
              <a:pathLst>
                <a:path w="6967" h="9953">
                  <a:moveTo>
                    <a:pt x="0" y="0"/>
                  </a:moveTo>
                  <a:lnTo>
                    <a:pt x="6967" y="0"/>
                  </a:lnTo>
                  <a:lnTo>
                    <a:pt x="4977" y="6967"/>
                  </a:lnTo>
                  <a:lnTo>
                    <a:pt x="1991" y="9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38" name="Freeform: Shape 3237">
              <a:extLst>
                <a:ext uri="{FF2B5EF4-FFF2-40B4-BE49-F238E27FC236}">
                  <a16:creationId xmlns:a16="http://schemas.microsoft.com/office/drawing/2014/main" id="{E5B02A90-1AA3-45DB-ABC7-B0E8DEB0CF80}"/>
                </a:ext>
              </a:extLst>
            </p:cNvPr>
            <p:cNvSpPr/>
            <p:nvPr/>
          </p:nvSpPr>
          <p:spPr>
            <a:xfrm>
              <a:off x="9124757" y="4220187"/>
              <a:ext cx="10948" cy="11943"/>
            </a:xfrm>
            <a:custGeom>
              <a:avLst/>
              <a:gdLst/>
              <a:ahLst/>
              <a:cxnLst/>
              <a:rect l="l" t="t" r="r" b="b"/>
              <a:pathLst>
                <a:path w="10948" h="11943">
                  <a:moveTo>
                    <a:pt x="7962" y="0"/>
                  </a:moveTo>
                  <a:cubicBezTo>
                    <a:pt x="9455" y="332"/>
                    <a:pt x="10450" y="995"/>
                    <a:pt x="10948" y="1990"/>
                  </a:cubicBezTo>
                  <a:lnTo>
                    <a:pt x="10948" y="10948"/>
                  </a:lnTo>
                  <a:lnTo>
                    <a:pt x="3981" y="11943"/>
                  </a:lnTo>
                  <a:cubicBezTo>
                    <a:pt x="1825" y="9123"/>
                    <a:pt x="497" y="6469"/>
                    <a:pt x="0" y="3981"/>
                  </a:cubicBezTo>
                  <a:lnTo>
                    <a:pt x="796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37" name="Freeform: Shape 3236">
              <a:extLst>
                <a:ext uri="{FF2B5EF4-FFF2-40B4-BE49-F238E27FC236}">
                  <a16:creationId xmlns:a16="http://schemas.microsoft.com/office/drawing/2014/main" id="{D94FAA7B-40A6-439C-A4F8-4FDAF28828B0}"/>
                </a:ext>
              </a:extLst>
            </p:cNvPr>
            <p:cNvSpPr/>
            <p:nvPr/>
          </p:nvSpPr>
          <p:spPr>
            <a:xfrm>
              <a:off x="8712468" y="4231169"/>
              <a:ext cx="15180" cy="9822"/>
            </a:xfrm>
            <a:custGeom>
              <a:avLst/>
              <a:gdLst/>
              <a:ahLst/>
              <a:cxnLst/>
              <a:rect l="l" t="t" r="r" b="b"/>
              <a:pathLst>
                <a:path w="15180" h="9822">
                  <a:moveTo>
                    <a:pt x="3572" y="0"/>
                  </a:moveTo>
                  <a:lnTo>
                    <a:pt x="15180" y="1786"/>
                  </a:lnTo>
                  <a:cubicBezTo>
                    <a:pt x="14734" y="4762"/>
                    <a:pt x="13841" y="7441"/>
                    <a:pt x="12502" y="9822"/>
                  </a:cubicBezTo>
                  <a:cubicBezTo>
                    <a:pt x="8632" y="9376"/>
                    <a:pt x="5358" y="8483"/>
                    <a:pt x="2679" y="7144"/>
                  </a:cubicBezTo>
                  <a:cubicBezTo>
                    <a:pt x="1339" y="4911"/>
                    <a:pt x="446" y="2827"/>
                    <a:pt x="0" y="893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36" name="Freeform: Shape 3235">
              <a:extLst>
                <a:ext uri="{FF2B5EF4-FFF2-40B4-BE49-F238E27FC236}">
                  <a16:creationId xmlns:a16="http://schemas.microsoft.com/office/drawing/2014/main" id="{FE5FEE7F-D125-49B6-BB1D-0E50861F4372}"/>
                </a:ext>
              </a:extLst>
            </p:cNvPr>
            <p:cNvSpPr/>
            <p:nvPr/>
          </p:nvSpPr>
          <p:spPr>
            <a:xfrm>
              <a:off x="9252154" y="4235115"/>
              <a:ext cx="2986" cy="7962"/>
            </a:xfrm>
            <a:custGeom>
              <a:avLst/>
              <a:gdLst/>
              <a:ahLst/>
              <a:cxnLst/>
              <a:rect l="l" t="t" r="r" b="b"/>
              <a:pathLst>
                <a:path w="2986" h="7962">
                  <a:moveTo>
                    <a:pt x="0" y="0"/>
                  </a:moveTo>
                  <a:cubicBezTo>
                    <a:pt x="1492" y="332"/>
                    <a:pt x="2488" y="995"/>
                    <a:pt x="2986" y="1991"/>
                  </a:cubicBezTo>
                  <a:lnTo>
                    <a:pt x="0" y="7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35" name="Freeform: Shape 3234">
              <a:extLst>
                <a:ext uri="{FF2B5EF4-FFF2-40B4-BE49-F238E27FC236}">
                  <a16:creationId xmlns:a16="http://schemas.microsoft.com/office/drawing/2014/main" id="{63FB6260-5EAE-433C-B87F-EAAE047B37DC}"/>
                </a:ext>
              </a:extLst>
            </p:cNvPr>
            <p:cNvSpPr/>
            <p:nvPr/>
          </p:nvSpPr>
          <p:spPr>
            <a:xfrm>
              <a:off x="9107837" y="4238101"/>
              <a:ext cx="4976" cy="7962"/>
            </a:xfrm>
            <a:custGeom>
              <a:avLst/>
              <a:gdLst/>
              <a:ahLst/>
              <a:cxnLst/>
              <a:rect l="l" t="t" r="r" b="b"/>
              <a:pathLst>
                <a:path w="4976" h="7962">
                  <a:moveTo>
                    <a:pt x="0" y="0"/>
                  </a:moveTo>
                  <a:cubicBezTo>
                    <a:pt x="2986" y="2322"/>
                    <a:pt x="4645" y="4976"/>
                    <a:pt x="4976" y="7962"/>
                  </a:cubicBezTo>
                  <a:lnTo>
                    <a:pt x="0" y="7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34" name="Freeform: Shape 3233">
              <a:extLst>
                <a:ext uri="{FF2B5EF4-FFF2-40B4-BE49-F238E27FC236}">
                  <a16:creationId xmlns:a16="http://schemas.microsoft.com/office/drawing/2014/main" id="{01D0D6CA-FF1E-4406-875B-2650861A5E33}"/>
                </a:ext>
              </a:extLst>
            </p:cNvPr>
            <p:cNvSpPr/>
            <p:nvPr/>
          </p:nvSpPr>
          <p:spPr>
            <a:xfrm>
              <a:off x="8653532" y="4238313"/>
              <a:ext cx="80367" cy="57150"/>
            </a:xfrm>
            <a:custGeom>
              <a:avLst/>
              <a:gdLst/>
              <a:ahLst/>
              <a:cxnLst/>
              <a:rect l="l" t="t" r="r" b="b"/>
              <a:pathLst>
                <a:path w="80367" h="57150">
                  <a:moveTo>
                    <a:pt x="13394" y="0"/>
                  </a:moveTo>
                  <a:lnTo>
                    <a:pt x="19645" y="0"/>
                  </a:lnTo>
                  <a:cubicBezTo>
                    <a:pt x="19496" y="2678"/>
                    <a:pt x="19199" y="5060"/>
                    <a:pt x="18752" y="7143"/>
                  </a:cubicBezTo>
                  <a:cubicBezTo>
                    <a:pt x="19943" y="10864"/>
                    <a:pt x="22622" y="13245"/>
                    <a:pt x="26789" y="14287"/>
                  </a:cubicBezTo>
                  <a:lnTo>
                    <a:pt x="40184" y="18752"/>
                  </a:lnTo>
                  <a:lnTo>
                    <a:pt x="48220" y="28575"/>
                  </a:lnTo>
                  <a:lnTo>
                    <a:pt x="70544" y="41076"/>
                  </a:lnTo>
                  <a:cubicBezTo>
                    <a:pt x="74116" y="43755"/>
                    <a:pt x="77093" y="46732"/>
                    <a:pt x="79474" y="50006"/>
                  </a:cubicBezTo>
                  <a:lnTo>
                    <a:pt x="80367" y="56257"/>
                  </a:lnTo>
                  <a:lnTo>
                    <a:pt x="71438" y="57150"/>
                  </a:lnTo>
                  <a:lnTo>
                    <a:pt x="6251" y="16073"/>
                  </a:lnTo>
                  <a:lnTo>
                    <a:pt x="0" y="13394"/>
                  </a:lnTo>
                  <a:lnTo>
                    <a:pt x="893" y="5357"/>
                  </a:lnTo>
                  <a:cubicBezTo>
                    <a:pt x="5804" y="4316"/>
                    <a:pt x="9972" y="2530"/>
                    <a:pt x="1339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33" name="Freeform: Shape 3232">
              <a:extLst>
                <a:ext uri="{FF2B5EF4-FFF2-40B4-BE49-F238E27FC236}">
                  <a16:creationId xmlns:a16="http://schemas.microsoft.com/office/drawing/2014/main" id="{7212BA27-FE51-44D0-95C4-A27DA26F4BF7}"/>
                </a:ext>
              </a:extLst>
            </p:cNvPr>
            <p:cNvSpPr/>
            <p:nvPr/>
          </p:nvSpPr>
          <p:spPr>
            <a:xfrm>
              <a:off x="7529657" y="4239876"/>
              <a:ext cx="4688" cy="3795"/>
            </a:xfrm>
            <a:custGeom>
              <a:avLst/>
              <a:gdLst/>
              <a:ahLst/>
              <a:cxnLst/>
              <a:rect l="l" t="t" r="r" b="b"/>
              <a:pathLst>
                <a:path w="4688" h="3795">
                  <a:moveTo>
                    <a:pt x="1116" y="0"/>
                  </a:moveTo>
                  <a:cubicBezTo>
                    <a:pt x="2753" y="298"/>
                    <a:pt x="3944" y="893"/>
                    <a:pt x="4688" y="1786"/>
                  </a:cubicBezTo>
                  <a:lnTo>
                    <a:pt x="0" y="3795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32" name="Freeform: Shape 3231">
              <a:extLst>
                <a:ext uri="{FF2B5EF4-FFF2-40B4-BE49-F238E27FC236}">
                  <a16:creationId xmlns:a16="http://schemas.microsoft.com/office/drawing/2014/main" id="{6A7CBB2B-EBBE-4D0C-812E-EBCCA72FCB60}"/>
                </a:ext>
              </a:extLst>
            </p:cNvPr>
            <p:cNvSpPr/>
            <p:nvPr/>
          </p:nvSpPr>
          <p:spPr>
            <a:xfrm>
              <a:off x="7050802" y="4244564"/>
              <a:ext cx="29691" cy="10269"/>
            </a:xfrm>
            <a:custGeom>
              <a:avLst/>
              <a:gdLst/>
              <a:ahLst/>
              <a:cxnLst/>
              <a:rect l="l" t="t" r="r" b="b"/>
              <a:pathLst>
                <a:path w="29691" h="10269">
                  <a:moveTo>
                    <a:pt x="0" y="0"/>
                  </a:moveTo>
                  <a:cubicBezTo>
                    <a:pt x="6846" y="149"/>
                    <a:pt x="12576" y="1414"/>
                    <a:pt x="17190" y="3795"/>
                  </a:cubicBezTo>
                  <a:lnTo>
                    <a:pt x="29691" y="9376"/>
                  </a:lnTo>
                  <a:lnTo>
                    <a:pt x="29691" y="10269"/>
                  </a:lnTo>
                  <a:lnTo>
                    <a:pt x="26343" y="10269"/>
                  </a:lnTo>
                  <a:lnTo>
                    <a:pt x="12725" y="7367"/>
                  </a:lnTo>
                  <a:cubicBezTo>
                    <a:pt x="6772" y="6177"/>
                    <a:pt x="2530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31" name="Freeform: Shape 3230">
              <a:extLst>
                <a:ext uri="{FF2B5EF4-FFF2-40B4-BE49-F238E27FC236}">
                  <a16:creationId xmlns:a16="http://schemas.microsoft.com/office/drawing/2014/main" id="{E6463DFB-D574-42CA-949B-40BAC34123DB}"/>
                </a:ext>
              </a:extLst>
            </p:cNvPr>
            <p:cNvSpPr/>
            <p:nvPr/>
          </p:nvSpPr>
          <p:spPr>
            <a:xfrm>
              <a:off x="9090917" y="4245068"/>
              <a:ext cx="9953" cy="8958"/>
            </a:xfrm>
            <a:custGeom>
              <a:avLst/>
              <a:gdLst/>
              <a:ahLst/>
              <a:cxnLst/>
              <a:rect l="l" t="t" r="r" b="b"/>
              <a:pathLst>
                <a:path w="9953" h="8958">
                  <a:moveTo>
                    <a:pt x="5971" y="0"/>
                  </a:moveTo>
                  <a:lnTo>
                    <a:pt x="9953" y="0"/>
                  </a:lnTo>
                  <a:cubicBezTo>
                    <a:pt x="9455" y="4147"/>
                    <a:pt x="7465" y="7133"/>
                    <a:pt x="3981" y="8958"/>
                  </a:cubicBezTo>
                  <a:cubicBezTo>
                    <a:pt x="1991" y="6967"/>
                    <a:pt x="663" y="4645"/>
                    <a:pt x="0" y="1990"/>
                  </a:cubicBezTo>
                  <a:lnTo>
                    <a:pt x="597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30" name="Freeform: Shape 3229">
              <a:extLst>
                <a:ext uri="{FF2B5EF4-FFF2-40B4-BE49-F238E27FC236}">
                  <a16:creationId xmlns:a16="http://schemas.microsoft.com/office/drawing/2014/main" id="{597DD274-965E-4016-B45D-C0931BE14164}"/>
                </a:ext>
              </a:extLst>
            </p:cNvPr>
            <p:cNvSpPr/>
            <p:nvPr/>
          </p:nvSpPr>
          <p:spPr>
            <a:xfrm>
              <a:off x="9190446" y="4250045"/>
              <a:ext cx="10948" cy="9953"/>
            </a:xfrm>
            <a:custGeom>
              <a:avLst/>
              <a:gdLst/>
              <a:ahLst/>
              <a:cxnLst/>
              <a:rect l="l" t="t" r="r" b="b"/>
              <a:pathLst>
                <a:path w="10948" h="9953">
                  <a:moveTo>
                    <a:pt x="995" y="0"/>
                  </a:moveTo>
                  <a:lnTo>
                    <a:pt x="9952" y="0"/>
                  </a:lnTo>
                  <a:lnTo>
                    <a:pt x="10948" y="9953"/>
                  </a:lnTo>
                  <a:cubicBezTo>
                    <a:pt x="7133" y="9290"/>
                    <a:pt x="3483" y="8294"/>
                    <a:pt x="0" y="6967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29" name="Freeform: Shape 3228">
              <a:extLst>
                <a:ext uri="{FF2B5EF4-FFF2-40B4-BE49-F238E27FC236}">
                  <a16:creationId xmlns:a16="http://schemas.microsoft.com/office/drawing/2014/main" id="{8326C6C6-4504-4C4D-B10E-543FE231F87E}"/>
                </a:ext>
              </a:extLst>
            </p:cNvPr>
            <p:cNvSpPr/>
            <p:nvPr/>
          </p:nvSpPr>
          <p:spPr>
            <a:xfrm>
              <a:off x="6904951" y="4253939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893" y="0"/>
                  </a:moveTo>
                  <a:lnTo>
                    <a:pt x="3572" y="893"/>
                  </a:lnTo>
                  <a:lnTo>
                    <a:pt x="893" y="5358"/>
                  </a:lnTo>
                  <a:lnTo>
                    <a:pt x="0" y="178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28" name="Freeform: Shape 3227">
              <a:extLst>
                <a:ext uri="{FF2B5EF4-FFF2-40B4-BE49-F238E27FC236}">
                  <a16:creationId xmlns:a16="http://schemas.microsoft.com/office/drawing/2014/main" id="{E05AAE5E-047F-4D44-8D00-42F1099733A7}"/>
                </a:ext>
              </a:extLst>
            </p:cNvPr>
            <p:cNvSpPr/>
            <p:nvPr/>
          </p:nvSpPr>
          <p:spPr>
            <a:xfrm>
              <a:off x="8409900" y="4253939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894" y="0"/>
                  </a:moveTo>
                  <a:lnTo>
                    <a:pt x="3572" y="893"/>
                  </a:lnTo>
                  <a:lnTo>
                    <a:pt x="894" y="5358"/>
                  </a:lnTo>
                  <a:lnTo>
                    <a:pt x="0" y="178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27" name="Freeform: Shape 3226">
              <a:extLst>
                <a:ext uri="{FF2B5EF4-FFF2-40B4-BE49-F238E27FC236}">
                  <a16:creationId xmlns:a16="http://schemas.microsoft.com/office/drawing/2014/main" id="{46919993-804C-4C0B-8444-D2B916D1397A}"/>
                </a:ext>
              </a:extLst>
            </p:cNvPr>
            <p:cNvSpPr/>
            <p:nvPr/>
          </p:nvSpPr>
          <p:spPr>
            <a:xfrm>
              <a:off x="6784400" y="4255726"/>
              <a:ext cx="2679" cy="2679"/>
            </a:xfrm>
            <a:custGeom>
              <a:avLst/>
              <a:gdLst/>
              <a:ahLst/>
              <a:cxnLst/>
              <a:rect l="l" t="t" r="r" b="b"/>
              <a:pathLst>
                <a:path w="2679" h="2679">
                  <a:moveTo>
                    <a:pt x="1786" y="0"/>
                  </a:moveTo>
                  <a:lnTo>
                    <a:pt x="2679" y="0"/>
                  </a:lnTo>
                  <a:lnTo>
                    <a:pt x="2679" y="2679"/>
                  </a:lnTo>
                  <a:lnTo>
                    <a:pt x="0" y="1786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26" name="Freeform: Shape 3225">
              <a:extLst>
                <a:ext uri="{FF2B5EF4-FFF2-40B4-BE49-F238E27FC236}">
                  <a16:creationId xmlns:a16="http://schemas.microsoft.com/office/drawing/2014/main" id="{4C1D800C-A005-401A-A1C1-9079D5AE0FF7}"/>
                </a:ext>
              </a:extLst>
            </p:cNvPr>
            <p:cNvSpPr/>
            <p:nvPr/>
          </p:nvSpPr>
          <p:spPr>
            <a:xfrm>
              <a:off x="8289350" y="4255726"/>
              <a:ext cx="2679" cy="2679"/>
            </a:xfrm>
            <a:custGeom>
              <a:avLst/>
              <a:gdLst/>
              <a:ahLst/>
              <a:cxnLst/>
              <a:rect l="l" t="t" r="r" b="b"/>
              <a:pathLst>
                <a:path w="2679" h="2679">
                  <a:moveTo>
                    <a:pt x="1786" y="0"/>
                  </a:moveTo>
                  <a:lnTo>
                    <a:pt x="2679" y="0"/>
                  </a:lnTo>
                  <a:lnTo>
                    <a:pt x="2679" y="2679"/>
                  </a:lnTo>
                  <a:lnTo>
                    <a:pt x="0" y="1786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25" name="Freeform: Shape 3224">
              <a:extLst>
                <a:ext uri="{FF2B5EF4-FFF2-40B4-BE49-F238E27FC236}">
                  <a16:creationId xmlns:a16="http://schemas.microsoft.com/office/drawing/2014/main" id="{F577A6F7-E186-418F-A3E7-B847C5CCA5A1}"/>
                </a:ext>
              </a:extLst>
            </p:cNvPr>
            <p:cNvSpPr/>
            <p:nvPr/>
          </p:nvSpPr>
          <p:spPr>
            <a:xfrm>
              <a:off x="8638352" y="4257066"/>
              <a:ext cx="7143" cy="6251"/>
            </a:xfrm>
            <a:custGeom>
              <a:avLst/>
              <a:gdLst/>
              <a:ahLst/>
              <a:cxnLst/>
              <a:rect l="l" t="t" r="r" b="b"/>
              <a:pathLst>
                <a:path w="7143" h="6251">
                  <a:moveTo>
                    <a:pt x="0" y="0"/>
                  </a:moveTo>
                  <a:lnTo>
                    <a:pt x="7143" y="0"/>
                  </a:lnTo>
                  <a:lnTo>
                    <a:pt x="6250" y="4465"/>
                  </a:ln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24" name="Freeform: Shape 3223">
              <a:extLst>
                <a:ext uri="{FF2B5EF4-FFF2-40B4-BE49-F238E27FC236}">
                  <a16:creationId xmlns:a16="http://schemas.microsoft.com/office/drawing/2014/main" id="{48D69BA8-D91B-478F-8849-4B69AA9BBEC2}"/>
                </a:ext>
              </a:extLst>
            </p:cNvPr>
            <p:cNvSpPr/>
            <p:nvPr/>
          </p:nvSpPr>
          <p:spPr>
            <a:xfrm>
              <a:off x="7486348" y="4257511"/>
              <a:ext cx="22770" cy="13172"/>
            </a:xfrm>
            <a:custGeom>
              <a:avLst/>
              <a:gdLst/>
              <a:ahLst/>
              <a:cxnLst/>
              <a:rect l="l" t="t" r="r" b="b"/>
              <a:pathLst>
                <a:path w="22770" h="13172">
                  <a:moveTo>
                    <a:pt x="0" y="0"/>
                  </a:moveTo>
                  <a:lnTo>
                    <a:pt x="15850" y="2902"/>
                  </a:lnTo>
                  <a:lnTo>
                    <a:pt x="22770" y="4688"/>
                  </a:lnTo>
                  <a:lnTo>
                    <a:pt x="21654" y="13172"/>
                  </a:lnTo>
                  <a:cubicBezTo>
                    <a:pt x="16743" y="12725"/>
                    <a:pt x="12204" y="11758"/>
                    <a:pt x="8036" y="10269"/>
                  </a:cubicBezTo>
                  <a:cubicBezTo>
                    <a:pt x="4613" y="7144"/>
                    <a:pt x="1934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23" name="Freeform: Shape 3222">
              <a:extLst>
                <a:ext uri="{FF2B5EF4-FFF2-40B4-BE49-F238E27FC236}">
                  <a16:creationId xmlns:a16="http://schemas.microsoft.com/office/drawing/2014/main" id="{61D41C01-1F6E-49F1-BA54-D722A8292FC1}"/>
                </a:ext>
              </a:extLst>
            </p:cNvPr>
            <p:cNvSpPr/>
            <p:nvPr/>
          </p:nvSpPr>
          <p:spPr>
            <a:xfrm>
              <a:off x="6606699" y="4259298"/>
              <a:ext cx="5358" cy="9823"/>
            </a:xfrm>
            <a:custGeom>
              <a:avLst/>
              <a:gdLst/>
              <a:ahLst/>
              <a:cxnLst/>
              <a:rect l="l" t="t" r="r" b="b"/>
              <a:pathLst>
                <a:path w="5358" h="9823">
                  <a:moveTo>
                    <a:pt x="0" y="0"/>
                  </a:moveTo>
                  <a:lnTo>
                    <a:pt x="5358" y="893"/>
                  </a:lnTo>
                  <a:lnTo>
                    <a:pt x="5358" y="8930"/>
                  </a:lnTo>
                  <a:lnTo>
                    <a:pt x="1786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22" name="Freeform: Shape 3221">
              <a:extLst>
                <a:ext uri="{FF2B5EF4-FFF2-40B4-BE49-F238E27FC236}">
                  <a16:creationId xmlns:a16="http://schemas.microsoft.com/office/drawing/2014/main" id="{8616812C-FEFB-4CFF-8C96-924893C351D4}"/>
                </a:ext>
              </a:extLst>
            </p:cNvPr>
            <p:cNvSpPr/>
            <p:nvPr/>
          </p:nvSpPr>
          <p:spPr>
            <a:xfrm>
              <a:off x="8111649" y="4259298"/>
              <a:ext cx="5358" cy="9823"/>
            </a:xfrm>
            <a:custGeom>
              <a:avLst/>
              <a:gdLst/>
              <a:ahLst/>
              <a:cxnLst/>
              <a:rect l="l" t="t" r="r" b="b"/>
              <a:pathLst>
                <a:path w="5358" h="9823">
                  <a:moveTo>
                    <a:pt x="0" y="0"/>
                  </a:moveTo>
                  <a:lnTo>
                    <a:pt x="5358" y="893"/>
                  </a:lnTo>
                  <a:lnTo>
                    <a:pt x="5358" y="8930"/>
                  </a:lnTo>
                  <a:lnTo>
                    <a:pt x="1786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21" name="Freeform: Shape 3220">
              <a:extLst>
                <a:ext uri="{FF2B5EF4-FFF2-40B4-BE49-F238E27FC236}">
                  <a16:creationId xmlns:a16="http://schemas.microsoft.com/office/drawing/2014/main" id="{199B465A-AD94-4BDC-9303-2A3F607252F2}"/>
                </a:ext>
              </a:extLst>
            </p:cNvPr>
            <p:cNvSpPr/>
            <p:nvPr/>
          </p:nvSpPr>
          <p:spPr>
            <a:xfrm>
              <a:off x="9079969" y="4259998"/>
              <a:ext cx="4976" cy="6967"/>
            </a:xfrm>
            <a:custGeom>
              <a:avLst/>
              <a:gdLst/>
              <a:ahLst/>
              <a:cxnLst/>
              <a:rect l="l" t="t" r="r" b="b"/>
              <a:pathLst>
                <a:path w="4976" h="6967">
                  <a:moveTo>
                    <a:pt x="0" y="0"/>
                  </a:moveTo>
                  <a:cubicBezTo>
                    <a:pt x="3151" y="332"/>
                    <a:pt x="4811" y="1991"/>
                    <a:pt x="4976" y="4977"/>
                  </a:cubicBezTo>
                  <a:lnTo>
                    <a:pt x="0" y="6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20" name="Freeform: Shape 3219">
              <a:extLst>
                <a:ext uri="{FF2B5EF4-FFF2-40B4-BE49-F238E27FC236}">
                  <a16:creationId xmlns:a16="http://schemas.microsoft.com/office/drawing/2014/main" id="{A1ACC6DE-2843-4ADA-BF8C-DA594944B507}"/>
                </a:ext>
              </a:extLst>
            </p:cNvPr>
            <p:cNvSpPr/>
            <p:nvPr/>
          </p:nvSpPr>
          <p:spPr>
            <a:xfrm>
              <a:off x="9119780" y="4260993"/>
              <a:ext cx="4977" cy="9952"/>
            </a:xfrm>
            <a:custGeom>
              <a:avLst/>
              <a:gdLst/>
              <a:ahLst/>
              <a:cxnLst/>
              <a:rect l="l" t="t" r="r" b="b"/>
              <a:pathLst>
                <a:path w="4977" h="9952">
                  <a:moveTo>
                    <a:pt x="0" y="0"/>
                  </a:moveTo>
                  <a:cubicBezTo>
                    <a:pt x="2820" y="2654"/>
                    <a:pt x="4479" y="5640"/>
                    <a:pt x="4977" y="8957"/>
                  </a:cubicBezTo>
                  <a:lnTo>
                    <a:pt x="0" y="9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19" name="Freeform: Shape 3218">
              <a:extLst>
                <a:ext uri="{FF2B5EF4-FFF2-40B4-BE49-F238E27FC236}">
                  <a16:creationId xmlns:a16="http://schemas.microsoft.com/office/drawing/2014/main" id="{7A542492-FF4D-4C6F-90E9-2B21EACCDB12}"/>
                </a:ext>
              </a:extLst>
            </p:cNvPr>
            <p:cNvSpPr/>
            <p:nvPr/>
          </p:nvSpPr>
          <p:spPr>
            <a:xfrm>
              <a:off x="9096888" y="4268956"/>
              <a:ext cx="3982" cy="9953"/>
            </a:xfrm>
            <a:custGeom>
              <a:avLst/>
              <a:gdLst/>
              <a:ahLst/>
              <a:cxnLst/>
              <a:rect l="l" t="t" r="r" b="b"/>
              <a:pathLst>
                <a:path w="3982" h="9953">
                  <a:moveTo>
                    <a:pt x="996" y="0"/>
                  </a:moveTo>
                  <a:cubicBezTo>
                    <a:pt x="2323" y="3483"/>
                    <a:pt x="3318" y="6801"/>
                    <a:pt x="3982" y="9953"/>
                  </a:cubicBezTo>
                  <a:lnTo>
                    <a:pt x="0" y="9953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18" name="Freeform: Shape 3217">
              <a:extLst>
                <a:ext uri="{FF2B5EF4-FFF2-40B4-BE49-F238E27FC236}">
                  <a16:creationId xmlns:a16="http://schemas.microsoft.com/office/drawing/2014/main" id="{57F4535D-0552-4816-B38A-1519CDC09276}"/>
                </a:ext>
              </a:extLst>
            </p:cNvPr>
            <p:cNvSpPr/>
            <p:nvPr/>
          </p:nvSpPr>
          <p:spPr>
            <a:xfrm>
              <a:off x="6904951" y="4269121"/>
              <a:ext cx="6250" cy="25003"/>
            </a:xfrm>
            <a:custGeom>
              <a:avLst/>
              <a:gdLst/>
              <a:ahLst/>
              <a:cxnLst/>
              <a:rect l="l" t="t" r="r" b="b"/>
              <a:pathLst>
                <a:path w="6250" h="25003">
                  <a:moveTo>
                    <a:pt x="0" y="0"/>
                  </a:moveTo>
                  <a:lnTo>
                    <a:pt x="6250" y="893"/>
                  </a:lnTo>
                  <a:lnTo>
                    <a:pt x="6250" y="8930"/>
                  </a:lnTo>
                  <a:lnTo>
                    <a:pt x="5357" y="11609"/>
                  </a:lnTo>
                  <a:lnTo>
                    <a:pt x="5357" y="24110"/>
                  </a:lnTo>
                  <a:lnTo>
                    <a:pt x="4465" y="25003"/>
                  </a:lnTo>
                  <a:lnTo>
                    <a:pt x="893" y="25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:a16="http://schemas.microsoft.com/office/drawing/2014/main" id="{837D012D-2AB3-4B15-8954-B07775E97463}"/>
                </a:ext>
              </a:extLst>
            </p:cNvPr>
            <p:cNvSpPr/>
            <p:nvPr/>
          </p:nvSpPr>
          <p:spPr>
            <a:xfrm>
              <a:off x="8409900" y="4269121"/>
              <a:ext cx="6251" cy="25003"/>
            </a:xfrm>
            <a:custGeom>
              <a:avLst/>
              <a:gdLst/>
              <a:ahLst/>
              <a:cxnLst/>
              <a:rect l="l" t="t" r="r" b="b"/>
              <a:pathLst>
                <a:path w="6251" h="25003">
                  <a:moveTo>
                    <a:pt x="0" y="0"/>
                  </a:moveTo>
                  <a:lnTo>
                    <a:pt x="6251" y="893"/>
                  </a:lnTo>
                  <a:lnTo>
                    <a:pt x="6251" y="8930"/>
                  </a:lnTo>
                  <a:lnTo>
                    <a:pt x="5358" y="11609"/>
                  </a:lnTo>
                  <a:lnTo>
                    <a:pt x="5358" y="24110"/>
                  </a:lnTo>
                  <a:lnTo>
                    <a:pt x="4465" y="25003"/>
                  </a:lnTo>
                  <a:lnTo>
                    <a:pt x="894" y="25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16" name="Freeform: Shape 3215">
              <a:extLst>
                <a:ext uri="{FF2B5EF4-FFF2-40B4-BE49-F238E27FC236}">
                  <a16:creationId xmlns:a16="http://schemas.microsoft.com/office/drawing/2014/main" id="{C56ACF88-3BAA-4077-9E10-F3E346E65437}"/>
                </a:ext>
              </a:extLst>
            </p:cNvPr>
            <p:cNvSpPr/>
            <p:nvPr/>
          </p:nvSpPr>
          <p:spPr>
            <a:xfrm>
              <a:off x="9195422" y="4269951"/>
              <a:ext cx="6967" cy="6967"/>
            </a:xfrm>
            <a:custGeom>
              <a:avLst/>
              <a:gdLst/>
              <a:ahLst/>
              <a:cxnLst/>
              <a:rect l="l" t="t" r="r" b="b"/>
              <a:pathLst>
                <a:path w="6967" h="6967">
                  <a:moveTo>
                    <a:pt x="0" y="0"/>
                  </a:moveTo>
                  <a:cubicBezTo>
                    <a:pt x="3981" y="664"/>
                    <a:pt x="6304" y="2654"/>
                    <a:pt x="6967" y="5972"/>
                  </a:cubicBezTo>
                  <a:lnTo>
                    <a:pt x="996" y="6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15" name="Freeform: Shape 3214">
              <a:extLst>
                <a:ext uri="{FF2B5EF4-FFF2-40B4-BE49-F238E27FC236}">
                  <a16:creationId xmlns:a16="http://schemas.microsoft.com/office/drawing/2014/main" id="{B04D7B5D-3637-4C2D-B744-78F156EFA1C3}"/>
                </a:ext>
              </a:extLst>
            </p:cNvPr>
            <p:cNvSpPr/>
            <p:nvPr/>
          </p:nvSpPr>
          <p:spPr>
            <a:xfrm>
              <a:off x="9001341" y="4271941"/>
              <a:ext cx="134364" cy="30854"/>
            </a:xfrm>
            <a:custGeom>
              <a:avLst/>
              <a:gdLst/>
              <a:ahLst/>
              <a:cxnLst/>
              <a:rect l="l" t="t" r="r" b="b"/>
              <a:pathLst>
                <a:path w="134364" h="30854">
                  <a:moveTo>
                    <a:pt x="65689" y="0"/>
                  </a:moveTo>
                  <a:lnTo>
                    <a:pt x="74647" y="0"/>
                  </a:lnTo>
                  <a:lnTo>
                    <a:pt x="73651" y="12938"/>
                  </a:lnTo>
                  <a:cubicBezTo>
                    <a:pt x="73817" y="14431"/>
                    <a:pt x="74481" y="15427"/>
                    <a:pt x="75642" y="15924"/>
                  </a:cubicBezTo>
                  <a:lnTo>
                    <a:pt x="134364" y="16920"/>
                  </a:lnTo>
                  <a:lnTo>
                    <a:pt x="134364" y="22891"/>
                  </a:lnTo>
                  <a:cubicBezTo>
                    <a:pt x="128227" y="25546"/>
                    <a:pt x="122586" y="27536"/>
                    <a:pt x="117444" y="28863"/>
                  </a:cubicBezTo>
                  <a:lnTo>
                    <a:pt x="78628" y="28863"/>
                  </a:lnTo>
                  <a:lnTo>
                    <a:pt x="69670" y="27868"/>
                  </a:lnTo>
                  <a:lnTo>
                    <a:pt x="23887" y="27868"/>
                  </a:lnTo>
                  <a:lnTo>
                    <a:pt x="12939" y="30854"/>
                  </a:lnTo>
                  <a:lnTo>
                    <a:pt x="6967" y="26872"/>
                  </a:lnTo>
                  <a:lnTo>
                    <a:pt x="0" y="9953"/>
                  </a:lnTo>
                  <a:cubicBezTo>
                    <a:pt x="7133" y="10616"/>
                    <a:pt x="13436" y="12275"/>
                    <a:pt x="18911" y="14929"/>
                  </a:cubicBezTo>
                  <a:cubicBezTo>
                    <a:pt x="20735" y="9953"/>
                    <a:pt x="22062" y="5308"/>
                    <a:pt x="22891" y="995"/>
                  </a:cubicBezTo>
                  <a:cubicBezTo>
                    <a:pt x="27536" y="5474"/>
                    <a:pt x="31186" y="10119"/>
                    <a:pt x="33840" y="14929"/>
                  </a:cubicBezTo>
                  <a:lnTo>
                    <a:pt x="64694" y="15924"/>
                  </a:lnTo>
                  <a:cubicBezTo>
                    <a:pt x="64694" y="9953"/>
                    <a:pt x="65025" y="4644"/>
                    <a:pt x="6568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14" name="Freeform: Shape 3213">
              <a:extLst>
                <a:ext uri="{FF2B5EF4-FFF2-40B4-BE49-F238E27FC236}">
                  <a16:creationId xmlns:a16="http://schemas.microsoft.com/office/drawing/2014/main" id="{0030A018-0C22-4206-8572-36CA597EE440}"/>
                </a:ext>
              </a:extLst>
            </p:cNvPr>
            <p:cNvSpPr/>
            <p:nvPr/>
          </p:nvSpPr>
          <p:spPr>
            <a:xfrm>
              <a:off x="9222295" y="4273931"/>
              <a:ext cx="3981" cy="10948"/>
            </a:xfrm>
            <a:custGeom>
              <a:avLst/>
              <a:gdLst/>
              <a:ahLst/>
              <a:cxnLst/>
              <a:rect l="l" t="t" r="r" b="b"/>
              <a:pathLst>
                <a:path w="3981" h="10948">
                  <a:moveTo>
                    <a:pt x="0" y="0"/>
                  </a:moveTo>
                  <a:cubicBezTo>
                    <a:pt x="2157" y="3152"/>
                    <a:pt x="3483" y="6470"/>
                    <a:pt x="3981" y="9953"/>
                  </a:cubicBezTo>
                  <a:lnTo>
                    <a:pt x="0" y="10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13" name="Freeform: Shape 3212">
              <a:extLst>
                <a:ext uri="{FF2B5EF4-FFF2-40B4-BE49-F238E27FC236}">
                  <a16:creationId xmlns:a16="http://schemas.microsoft.com/office/drawing/2014/main" id="{A368C548-E429-45B5-82C4-D73657B2568F}"/>
                </a:ext>
              </a:extLst>
            </p:cNvPr>
            <p:cNvSpPr/>
            <p:nvPr/>
          </p:nvSpPr>
          <p:spPr>
            <a:xfrm>
              <a:off x="9314857" y="4273932"/>
              <a:ext cx="6967" cy="6967"/>
            </a:xfrm>
            <a:custGeom>
              <a:avLst/>
              <a:gdLst/>
              <a:ahLst/>
              <a:cxnLst/>
              <a:rect l="l" t="t" r="r" b="b"/>
              <a:pathLst>
                <a:path w="6967" h="6967">
                  <a:moveTo>
                    <a:pt x="995" y="0"/>
                  </a:moveTo>
                  <a:cubicBezTo>
                    <a:pt x="4479" y="996"/>
                    <a:pt x="6469" y="3318"/>
                    <a:pt x="6967" y="6967"/>
                  </a:cubicBezTo>
                  <a:lnTo>
                    <a:pt x="0" y="6967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12" name="Freeform: Shape 3211">
              <a:extLst>
                <a:ext uri="{FF2B5EF4-FFF2-40B4-BE49-F238E27FC236}">
                  <a16:creationId xmlns:a16="http://schemas.microsoft.com/office/drawing/2014/main" id="{CC5F3D05-42CF-48B2-ADB6-55F159377DF8}"/>
                </a:ext>
              </a:extLst>
            </p:cNvPr>
            <p:cNvSpPr/>
            <p:nvPr/>
          </p:nvSpPr>
          <p:spPr>
            <a:xfrm>
              <a:off x="8601740" y="4274032"/>
              <a:ext cx="25896" cy="59829"/>
            </a:xfrm>
            <a:custGeom>
              <a:avLst/>
              <a:gdLst/>
              <a:ahLst/>
              <a:cxnLst/>
              <a:rect l="l" t="t" r="r" b="b"/>
              <a:pathLst>
                <a:path w="25896" h="59829">
                  <a:moveTo>
                    <a:pt x="16966" y="0"/>
                  </a:moveTo>
                  <a:cubicBezTo>
                    <a:pt x="19943" y="744"/>
                    <a:pt x="22622" y="1935"/>
                    <a:pt x="25003" y="3572"/>
                  </a:cubicBezTo>
                  <a:lnTo>
                    <a:pt x="25896" y="15181"/>
                  </a:lnTo>
                  <a:lnTo>
                    <a:pt x="21431" y="48221"/>
                  </a:lnTo>
                  <a:lnTo>
                    <a:pt x="17859" y="58043"/>
                  </a:lnTo>
                  <a:lnTo>
                    <a:pt x="7144" y="59829"/>
                  </a:lnTo>
                  <a:lnTo>
                    <a:pt x="1786" y="52685"/>
                  </a:lnTo>
                  <a:lnTo>
                    <a:pt x="0" y="46435"/>
                  </a:lnTo>
                  <a:lnTo>
                    <a:pt x="893" y="43756"/>
                  </a:lnTo>
                  <a:lnTo>
                    <a:pt x="10715" y="40184"/>
                  </a:lnTo>
                  <a:lnTo>
                    <a:pt x="16966" y="33933"/>
                  </a:lnTo>
                  <a:cubicBezTo>
                    <a:pt x="16817" y="30212"/>
                    <a:pt x="16222" y="26938"/>
                    <a:pt x="15180" y="24110"/>
                  </a:cubicBezTo>
                  <a:lnTo>
                    <a:pt x="3572" y="23217"/>
                  </a:lnTo>
                  <a:lnTo>
                    <a:pt x="2679" y="23217"/>
                  </a:lnTo>
                  <a:lnTo>
                    <a:pt x="2679" y="20539"/>
                  </a:lnTo>
                  <a:lnTo>
                    <a:pt x="3572" y="12502"/>
                  </a:lnTo>
                  <a:cubicBezTo>
                    <a:pt x="3869" y="8483"/>
                    <a:pt x="4464" y="4912"/>
                    <a:pt x="5358" y="1786"/>
                  </a:cubicBezTo>
                  <a:lnTo>
                    <a:pt x="169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11" name="Freeform: Shape 3210">
              <a:extLst>
                <a:ext uri="{FF2B5EF4-FFF2-40B4-BE49-F238E27FC236}">
                  <a16:creationId xmlns:a16="http://schemas.microsoft.com/office/drawing/2014/main" id="{F3B72DCF-FBB2-4493-85AF-A0A3BAFE24A5}"/>
                </a:ext>
              </a:extLst>
            </p:cNvPr>
            <p:cNvSpPr/>
            <p:nvPr/>
          </p:nvSpPr>
          <p:spPr>
            <a:xfrm>
              <a:off x="7708995" y="4275371"/>
              <a:ext cx="8036" cy="9822"/>
            </a:xfrm>
            <a:custGeom>
              <a:avLst/>
              <a:gdLst/>
              <a:ahLst/>
              <a:cxnLst/>
              <a:rect l="l" t="t" r="r" b="b"/>
              <a:pathLst>
                <a:path w="8036" h="9822">
                  <a:moveTo>
                    <a:pt x="2678" y="0"/>
                  </a:moveTo>
                  <a:lnTo>
                    <a:pt x="8036" y="893"/>
                  </a:lnTo>
                  <a:cubicBezTo>
                    <a:pt x="8036" y="3869"/>
                    <a:pt x="7441" y="6548"/>
                    <a:pt x="6250" y="8929"/>
                  </a:cubicBezTo>
                  <a:lnTo>
                    <a:pt x="0" y="9822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10" name="Freeform: Shape 3209">
              <a:extLst>
                <a:ext uri="{FF2B5EF4-FFF2-40B4-BE49-F238E27FC236}">
                  <a16:creationId xmlns:a16="http://schemas.microsoft.com/office/drawing/2014/main" id="{A0B552BD-B92F-48FC-8D57-A337D035B603}"/>
                </a:ext>
              </a:extLst>
            </p:cNvPr>
            <p:cNvSpPr/>
            <p:nvPr/>
          </p:nvSpPr>
          <p:spPr>
            <a:xfrm>
              <a:off x="6607592" y="4276265"/>
              <a:ext cx="11609" cy="19645"/>
            </a:xfrm>
            <a:custGeom>
              <a:avLst/>
              <a:gdLst/>
              <a:ahLst/>
              <a:cxnLst/>
              <a:rect l="l" t="t" r="r" b="b"/>
              <a:pathLst>
                <a:path w="11609" h="19645">
                  <a:moveTo>
                    <a:pt x="1786" y="0"/>
                  </a:moveTo>
                  <a:lnTo>
                    <a:pt x="10716" y="6250"/>
                  </a:lnTo>
                  <a:lnTo>
                    <a:pt x="11609" y="9822"/>
                  </a:lnTo>
                  <a:lnTo>
                    <a:pt x="9823" y="18752"/>
                  </a:lnTo>
                  <a:lnTo>
                    <a:pt x="2679" y="19645"/>
                  </a:lnTo>
                  <a:lnTo>
                    <a:pt x="0" y="982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09" name="Freeform: Shape 3208">
              <a:extLst>
                <a:ext uri="{FF2B5EF4-FFF2-40B4-BE49-F238E27FC236}">
                  <a16:creationId xmlns:a16="http://schemas.microsoft.com/office/drawing/2014/main" id="{6D79E1B0-43D6-4ED3-83FF-C427131E90A1}"/>
                </a:ext>
              </a:extLst>
            </p:cNvPr>
            <p:cNvSpPr/>
            <p:nvPr/>
          </p:nvSpPr>
          <p:spPr>
            <a:xfrm>
              <a:off x="8112542" y="4276265"/>
              <a:ext cx="11609" cy="19645"/>
            </a:xfrm>
            <a:custGeom>
              <a:avLst/>
              <a:gdLst/>
              <a:ahLst/>
              <a:cxnLst/>
              <a:rect l="l" t="t" r="r" b="b"/>
              <a:pathLst>
                <a:path w="11609" h="19645">
                  <a:moveTo>
                    <a:pt x="1786" y="0"/>
                  </a:moveTo>
                  <a:lnTo>
                    <a:pt x="10716" y="6250"/>
                  </a:lnTo>
                  <a:lnTo>
                    <a:pt x="11609" y="9822"/>
                  </a:lnTo>
                  <a:lnTo>
                    <a:pt x="9823" y="18752"/>
                  </a:lnTo>
                  <a:lnTo>
                    <a:pt x="2679" y="19645"/>
                  </a:lnTo>
                  <a:lnTo>
                    <a:pt x="0" y="982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08" name="Freeform: Shape 3207">
              <a:extLst>
                <a:ext uri="{FF2B5EF4-FFF2-40B4-BE49-F238E27FC236}">
                  <a16:creationId xmlns:a16="http://schemas.microsoft.com/office/drawing/2014/main" id="{3FC0A663-C508-4780-90F3-318C67866B2D}"/>
                </a:ext>
              </a:extLst>
            </p:cNvPr>
            <p:cNvSpPr/>
            <p:nvPr/>
          </p:nvSpPr>
          <p:spPr>
            <a:xfrm>
              <a:off x="7781325" y="4278051"/>
              <a:ext cx="8930" cy="8929"/>
            </a:xfrm>
            <a:custGeom>
              <a:avLst/>
              <a:gdLst/>
              <a:ahLst/>
              <a:cxnLst/>
              <a:rect l="l" t="t" r="r" b="b"/>
              <a:pathLst>
                <a:path w="8930" h="8929">
                  <a:moveTo>
                    <a:pt x="0" y="0"/>
                  </a:moveTo>
                  <a:cubicBezTo>
                    <a:pt x="4911" y="1041"/>
                    <a:pt x="7888" y="3720"/>
                    <a:pt x="8930" y="8036"/>
                  </a:cubicBezTo>
                  <a:lnTo>
                    <a:pt x="0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07" name="Freeform: Shape 3206">
              <a:extLst>
                <a:ext uri="{FF2B5EF4-FFF2-40B4-BE49-F238E27FC236}">
                  <a16:creationId xmlns:a16="http://schemas.microsoft.com/office/drawing/2014/main" id="{E1845BF6-70BA-410B-8271-79DAE7C26F05}"/>
                </a:ext>
              </a:extLst>
            </p:cNvPr>
            <p:cNvSpPr/>
            <p:nvPr/>
          </p:nvSpPr>
          <p:spPr>
            <a:xfrm>
              <a:off x="7814365" y="4278943"/>
              <a:ext cx="7144" cy="13394"/>
            </a:xfrm>
            <a:custGeom>
              <a:avLst/>
              <a:gdLst/>
              <a:ahLst/>
              <a:cxnLst/>
              <a:rect l="l" t="t" r="r" b="b"/>
              <a:pathLst>
                <a:path w="7144" h="13394">
                  <a:moveTo>
                    <a:pt x="2679" y="0"/>
                  </a:moveTo>
                  <a:lnTo>
                    <a:pt x="7144" y="0"/>
                  </a:lnTo>
                  <a:cubicBezTo>
                    <a:pt x="6697" y="4316"/>
                    <a:pt x="5804" y="8483"/>
                    <a:pt x="4465" y="12501"/>
                  </a:cubicBezTo>
                  <a:lnTo>
                    <a:pt x="2679" y="13394"/>
                  </a:lnTo>
                  <a:lnTo>
                    <a:pt x="0" y="12501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06" name="Freeform: Shape 3205">
              <a:extLst>
                <a:ext uri="{FF2B5EF4-FFF2-40B4-BE49-F238E27FC236}">
                  <a16:creationId xmlns:a16="http://schemas.microsoft.com/office/drawing/2014/main" id="{6117507D-BC71-47C5-9D70-DF4A2CE667A2}"/>
                </a:ext>
              </a:extLst>
            </p:cNvPr>
            <p:cNvSpPr/>
            <p:nvPr/>
          </p:nvSpPr>
          <p:spPr>
            <a:xfrm>
              <a:off x="7751857" y="4286087"/>
              <a:ext cx="2679" cy="4465"/>
            </a:xfrm>
            <a:custGeom>
              <a:avLst/>
              <a:gdLst/>
              <a:ahLst/>
              <a:cxnLst/>
              <a:rect l="l" t="t" r="r" b="b"/>
              <a:pathLst>
                <a:path w="2679" h="4465">
                  <a:moveTo>
                    <a:pt x="0" y="0"/>
                  </a:moveTo>
                  <a:lnTo>
                    <a:pt x="2679" y="0"/>
                  </a:lnTo>
                  <a:lnTo>
                    <a:pt x="1786" y="4465"/>
                  </a:lnTo>
                  <a:cubicBezTo>
                    <a:pt x="893" y="2977"/>
                    <a:pt x="298" y="148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05" name="Freeform: Shape 3204">
              <a:extLst>
                <a:ext uri="{FF2B5EF4-FFF2-40B4-BE49-F238E27FC236}">
                  <a16:creationId xmlns:a16="http://schemas.microsoft.com/office/drawing/2014/main" id="{FA1594FF-B78B-4239-AB94-28CE2171BC65}"/>
                </a:ext>
              </a:extLst>
            </p:cNvPr>
            <p:cNvSpPr/>
            <p:nvPr/>
          </p:nvSpPr>
          <p:spPr>
            <a:xfrm>
              <a:off x="6836192" y="4286979"/>
              <a:ext cx="6251" cy="7144"/>
            </a:xfrm>
            <a:custGeom>
              <a:avLst/>
              <a:gdLst/>
              <a:ahLst/>
              <a:cxnLst/>
              <a:rect l="l" t="t" r="r" b="b"/>
              <a:pathLst>
                <a:path w="6251" h="7144">
                  <a:moveTo>
                    <a:pt x="1786" y="0"/>
                  </a:moveTo>
                  <a:lnTo>
                    <a:pt x="6251" y="0"/>
                  </a:lnTo>
                  <a:lnTo>
                    <a:pt x="4465" y="6251"/>
                  </a:lnTo>
                  <a:lnTo>
                    <a:pt x="893" y="7144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04" name="Freeform: Shape 3203">
              <a:extLst>
                <a:ext uri="{FF2B5EF4-FFF2-40B4-BE49-F238E27FC236}">
                  <a16:creationId xmlns:a16="http://schemas.microsoft.com/office/drawing/2014/main" id="{B195E61B-482C-4A90-8F1B-24E3B83BD7C1}"/>
                </a:ext>
              </a:extLst>
            </p:cNvPr>
            <p:cNvSpPr/>
            <p:nvPr/>
          </p:nvSpPr>
          <p:spPr>
            <a:xfrm>
              <a:off x="7864371" y="4286979"/>
              <a:ext cx="8037" cy="7144"/>
            </a:xfrm>
            <a:custGeom>
              <a:avLst/>
              <a:gdLst/>
              <a:ahLst/>
              <a:cxnLst/>
              <a:rect l="l" t="t" r="r" b="b"/>
              <a:pathLst>
                <a:path w="8037" h="7144">
                  <a:moveTo>
                    <a:pt x="3572" y="0"/>
                  </a:moveTo>
                  <a:lnTo>
                    <a:pt x="8037" y="893"/>
                  </a:lnTo>
                  <a:cubicBezTo>
                    <a:pt x="7144" y="3423"/>
                    <a:pt x="5953" y="5507"/>
                    <a:pt x="4465" y="7144"/>
                  </a:cubicBezTo>
                  <a:cubicBezTo>
                    <a:pt x="2381" y="5209"/>
                    <a:pt x="893" y="3126"/>
                    <a:pt x="0" y="893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03" name="Freeform: Shape 3202">
              <a:extLst>
                <a:ext uri="{FF2B5EF4-FFF2-40B4-BE49-F238E27FC236}">
                  <a16:creationId xmlns:a16="http://schemas.microsoft.com/office/drawing/2014/main" id="{B5343895-779F-4B82-AA33-8DB1AF3FE1BC}"/>
                </a:ext>
              </a:extLst>
            </p:cNvPr>
            <p:cNvSpPr/>
            <p:nvPr/>
          </p:nvSpPr>
          <p:spPr>
            <a:xfrm>
              <a:off x="8341142" y="4286979"/>
              <a:ext cx="6251" cy="7144"/>
            </a:xfrm>
            <a:custGeom>
              <a:avLst/>
              <a:gdLst/>
              <a:ahLst/>
              <a:cxnLst/>
              <a:rect l="l" t="t" r="r" b="b"/>
              <a:pathLst>
                <a:path w="6251" h="7144">
                  <a:moveTo>
                    <a:pt x="1786" y="0"/>
                  </a:moveTo>
                  <a:lnTo>
                    <a:pt x="6251" y="0"/>
                  </a:lnTo>
                  <a:lnTo>
                    <a:pt x="4465" y="6251"/>
                  </a:lnTo>
                  <a:lnTo>
                    <a:pt x="893" y="7144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D41195B3-AD21-4CB5-8790-EB423CAA1219}"/>
                </a:ext>
              </a:extLst>
            </p:cNvPr>
            <p:cNvSpPr/>
            <p:nvPr/>
          </p:nvSpPr>
          <p:spPr>
            <a:xfrm>
              <a:off x="9181488" y="4288861"/>
              <a:ext cx="24882" cy="44788"/>
            </a:xfrm>
            <a:custGeom>
              <a:avLst/>
              <a:gdLst/>
              <a:ahLst/>
              <a:cxnLst/>
              <a:rect l="l" t="t" r="r" b="b"/>
              <a:pathLst>
                <a:path w="24882" h="44788">
                  <a:moveTo>
                    <a:pt x="20901" y="0"/>
                  </a:moveTo>
                  <a:lnTo>
                    <a:pt x="24882" y="0"/>
                  </a:lnTo>
                  <a:lnTo>
                    <a:pt x="23887" y="11943"/>
                  </a:lnTo>
                  <a:lnTo>
                    <a:pt x="19906" y="24882"/>
                  </a:lnTo>
                  <a:cubicBezTo>
                    <a:pt x="17915" y="28863"/>
                    <a:pt x="15261" y="31849"/>
                    <a:pt x="11944" y="33839"/>
                  </a:cubicBezTo>
                  <a:cubicBezTo>
                    <a:pt x="8128" y="36659"/>
                    <a:pt x="4811" y="39645"/>
                    <a:pt x="1991" y="42797"/>
                  </a:cubicBezTo>
                  <a:lnTo>
                    <a:pt x="0" y="44788"/>
                  </a:lnTo>
                  <a:lnTo>
                    <a:pt x="1991" y="34835"/>
                  </a:lnTo>
                  <a:lnTo>
                    <a:pt x="16920" y="13934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01" name="Freeform: Shape 3200">
              <a:extLst>
                <a:ext uri="{FF2B5EF4-FFF2-40B4-BE49-F238E27FC236}">
                  <a16:creationId xmlns:a16="http://schemas.microsoft.com/office/drawing/2014/main" id="{2E81E926-C7A8-427F-982D-D6005A2B915B}"/>
                </a:ext>
              </a:extLst>
            </p:cNvPr>
            <p:cNvSpPr/>
            <p:nvPr/>
          </p:nvSpPr>
          <p:spPr>
            <a:xfrm>
              <a:off x="8858022" y="4289212"/>
              <a:ext cx="21431" cy="15180"/>
            </a:xfrm>
            <a:custGeom>
              <a:avLst/>
              <a:gdLst/>
              <a:ahLst/>
              <a:cxnLst/>
              <a:rect l="l" t="t" r="r" b="b"/>
              <a:pathLst>
                <a:path w="21431" h="15180">
                  <a:moveTo>
                    <a:pt x="12501" y="0"/>
                  </a:moveTo>
                  <a:cubicBezTo>
                    <a:pt x="16966" y="2083"/>
                    <a:pt x="19943" y="5060"/>
                    <a:pt x="21431" y="8929"/>
                  </a:cubicBezTo>
                  <a:cubicBezTo>
                    <a:pt x="17710" y="11608"/>
                    <a:pt x="13841" y="13692"/>
                    <a:pt x="9822" y="15180"/>
                  </a:cubicBezTo>
                  <a:lnTo>
                    <a:pt x="0" y="15180"/>
                  </a:lnTo>
                  <a:lnTo>
                    <a:pt x="893" y="7143"/>
                  </a:lnTo>
                  <a:cubicBezTo>
                    <a:pt x="4167" y="2976"/>
                    <a:pt x="8036" y="595"/>
                    <a:pt x="125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00" name="Freeform: Shape 3199">
              <a:extLst>
                <a:ext uri="{FF2B5EF4-FFF2-40B4-BE49-F238E27FC236}">
                  <a16:creationId xmlns:a16="http://schemas.microsoft.com/office/drawing/2014/main" id="{C0950465-8F53-4B9F-9885-C2ABC3314880}"/>
                </a:ext>
              </a:extLst>
            </p:cNvPr>
            <p:cNvSpPr/>
            <p:nvPr/>
          </p:nvSpPr>
          <p:spPr>
            <a:xfrm>
              <a:off x="8640138" y="4290105"/>
              <a:ext cx="5357" cy="5358"/>
            </a:xfrm>
            <a:custGeom>
              <a:avLst/>
              <a:gdLst/>
              <a:ahLst/>
              <a:cxnLst/>
              <a:rect l="l" t="t" r="r" b="b"/>
              <a:pathLst>
                <a:path w="5357" h="5358">
                  <a:moveTo>
                    <a:pt x="0" y="0"/>
                  </a:moveTo>
                  <a:cubicBezTo>
                    <a:pt x="2381" y="893"/>
                    <a:pt x="4166" y="2381"/>
                    <a:pt x="5357" y="4465"/>
                  </a:cubicBez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99" name="Freeform: Shape 3198">
              <a:extLst>
                <a:ext uri="{FF2B5EF4-FFF2-40B4-BE49-F238E27FC236}">
                  <a16:creationId xmlns:a16="http://schemas.microsoft.com/office/drawing/2014/main" id="{084F5807-DA5C-4410-AF32-DD4551C7DB55}"/>
                </a:ext>
              </a:extLst>
            </p:cNvPr>
            <p:cNvSpPr/>
            <p:nvPr/>
          </p:nvSpPr>
          <p:spPr>
            <a:xfrm>
              <a:off x="7120677" y="4290998"/>
              <a:ext cx="8930" cy="7590"/>
            </a:xfrm>
            <a:custGeom>
              <a:avLst/>
              <a:gdLst/>
              <a:ahLst/>
              <a:cxnLst/>
              <a:rect l="l" t="t" r="r" b="b"/>
              <a:pathLst>
                <a:path w="8930" h="7590">
                  <a:moveTo>
                    <a:pt x="0" y="0"/>
                  </a:moveTo>
                  <a:lnTo>
                    <a:pt x="8930" y="1116"/>
                  </a:lnTo>
                  <a:lnTo>
                    <a:pt x="7813" y="7590"/>
                  </a:lnTo>
                  <a:cubicBezTo>
                    <a:pt x="2604" y="6548"/>
                    <a:pt x="0" y="401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98" name="Freeform: Shape 3197">
              <a:extLst>
                <a:ext uri="{FF2B5EF4-FFF2-40B4-BE49-F238E27FC236}">
                  <a16:creationId xmlns:a16="http://schemas.microsoft.com/office/drawing/2014/main" id="{DF0898D6-4ACA-4F0C-8736-39170D935352}"/>
                </a:ext>
              </a:extLst>
            </p:cNvPr>
            <p:cNvSpPr/>
            <p:nvPr/>
          </p:nvSpPr>
          <p:spPr>
            <a:xfrm>
              <a:off x="8884811" y="4291892"/>
              <a:ext cx="6251" cy="7143"/>
            </a:xfrm>
            <a:custGeom>
              <a:avLst/>
              <a:gdLst/>
              <a:ahLst/>
              <a:cxnLst/>
              <a:rect l="l" t="t" r="r" b="b"/>
              <a:pathLst>
                <a:path w="6251" h="7143">
                  <a:moveTo>
                    <a:pt x="1786" y="0"/>
                  </a:moveTo>
                  <a:lnTo>
                    <a:pt x="6251" y="0"/>
                  </a:lnTo>
                  <a:lnTo>
                    <a:pt x="5358" y="6250"/>
                  </a:lnTo>
                  <a:lnTo>
                    <a:pt x="893" y="7143"/>
                  </a:lnTo>
                  <a:lnTo>
                    <a:pt x="0" y="535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97" name="Freeform: Shape 3196">
              <a:extLst>
                <a:ext uri="{FF2B5EF4-FFF2-40B4-BE49-F238E27FC236}">
                  <a16:creationId xmlns:a16="http://schemas.microsoft.com/office/drawing/2014/main" id="{45BB9394-B40E-4228-B0DA-D48B6C6D03B2}"/>
                </a:ext>
              </a:extLst>
            </p:cNvPr>
            <p:cNvSpPr/>
            <p:nvPr/>
          </p:nvSpPr>
          <p:spPr>
            <a:xfrm>
              <a:off x="8653532" y="4293678"/>
              <a:ext cx="20538" cy="14287"/>
            </a:xfrm>
            <a:custGeom>
              <a:avLst/>
              <a:gdLst/>
              <a:ahLst/>
              <a:cxnLst/>
              <a:rect l="l" t="t" r="r" b="b"/>
              <a:pathLst>
                <a:path w="20538" h="14287">
                  <a:moveTo>
                    <a:pt x="893" y="0"/>
                  </a:moveTo>
                  <a:cubicBezTo>
                    <a:pt x="4911" y="1637"/>
                    <a:pt x="8483" y="3720"/>
                    <a:pt x="11608" y="6250"/>
                  </a:cubicBezTo>
                  <a:cubicBezTo>
                    <a:pt x="16669" y="7292"/>
                    <a:pt x="19645" y="9971"/>
                    <a:pt x="20538" y="14287"/>
                  </a:cubicBezTo>
                  <a:cubicBezTo>
                    <a:pt x="16222" y="12501"/>
                    <a:pt x="12353" y="10418"/>
                    <a:pt x="8930" y="8036"/>
                  </a:cubicBezTo>
                  <a:lnTo>
                    <a:pt x="0" y="625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CF43EAD5-53DF-4ECC-8A53-4A1BF9EB4D2E}"/>
                </a:ext>
              </a:extLst>
            </p:cNvPr>
            <p:cNvSpPr/>
            <p:nvPr/>
          </p:nvSpPr>
          <p:spPr>
            <a:xfrm>
              <a:off x="9353673" y="4294832"/>
              <a:ext cx="14929" cy="13934"/>
            </a:xfrm>
            <a:custGeom>
              <a:avLst/>
              <a:gdLst/>
              <a:ahLst/>
              <a:cxnLst/>
              <a:rect l="l" t="t" r="r" b="b"/>
              <a:pathLst>
                <a:path w="14929" h="13934">
                  <a:moveTo>
                    <a:pt x="6967" y="0"/>
                  </a:moveTo>
                  <a:cubicBezTo>
                    <a:pt x="10617" y="1327"/>
                    <a:pt x="13271" y="3318"/>
                    <a:pt x="14929" y="5972"/>
                  </a:cubicBezTo>
                  <a:cubicBezTo>
                    <a:pt x="13602" y="9456"/>
                    <a:pt x="11612" y="12110"/>
                    <a:pt x="8957" y="13934"/>
                  </a:cubicBezTo>
                  <a:cubicBezTo>
                    <a:pt x="5308" y="12276"/>
                    <a:pt x="2323" y="10285"/>
                    <a:pt x="0" y="7963"/>
                  </a:cubicBezTo>
                  <a:cubicBezTo>
                    <a:pt x="1659" y="4313"/>
                    <a:pt x="3981" y="1659"/>
                    <a:pt x="69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7C15623C-8EC5-407B-A4AD-01C3018AA454}"/>
                </a:ext>
              </a:extLst>
            </p:cNvPr>
            <p:cNvSpPr/>
            <p:nvPr/>
          </p:nvSpPr>
          <p:spPr>
            <a:xfrm>
              <a:off x="6763862" y="4296802"/>
              <a:ext cx="4464" cy="13394"/>
            </a:xfrm>
            <a:custGeom>
              <a:avLst/>
              <a:gdLst/>
              <a:ahLst/>
              <a:cxnLst/>
              <a:rect l="l" t="t" r="r" b="b"/>
              <a:pathLst>
                <a:path w="4464" h="13394">
                  <a:moveTo>
                    <a:pt x="2679" y="0"/>
                  </a:moveTo>
                  <a:lnTo>
                    <a:pt x="4464" y="0"/>
                  </a:lnTo>
                  <a:lnTo>
                    <a:pt x="1786" y="12502"/>
                  </a:lnTo>
                  <a:lnTo>
                    <a:pt x="0" y="13394"/>
                  </a:lnTo>
                  <a:lnTo>
                    <a:pt x="0" y="893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8E16A2FF-A0F1-4A88-B17B-B91B78A81144}"/>
                </a:ext>
              </a:extLst>
            </p:cNvPr>
            <p:cNvSpPr/>
            <p:nvPr/>
          </p:nvSpPr>
          <p:spPr>
            <a:xfrm>
              <a:off x="6790651" y="4296803"/>
              <a:ext cx="3572" cy="9823"/>
            </a:xfrm>
            <a:custGeom>
              <a:avLst/>
              <a:gdLst/>
              <a:ahLst/>
              <a:cxnLst/>
              <a:rect l="l" t="t" r="r" b="b"/>
              <a:pathLst>
                <a:path w="3572" h="9823">
                  <a:moveTo>
                    <a:pt x="1786" y="0"/>
                  </a:moveTo>
                  <a:cubicBezTo>
                    <a:pt x="2827" y="3423"/>
                    <a:pt x="3423" y="6697"/>
                    <a:pt x="3572" y="9823"/>
                  </a:cubicBezTo>
                  <a:lnTo>
                    <a:pt x="0" y="982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A16BE8C8-D06C-4EC5-B829-BD94BC34B95D}"/>
                </a:ext>
              </a:extLst>
            </p:cNvPr>
            <p:cNvSpPr/>
            <p:nvPr/>
          </p:nvSpPr>
          <p:spPr>
            <a:xfrm>
              <a:off x="8268812" y="4296802"/>
              <a:ext cx="4464" cy="13394"/>
            </a:xfrm>
            <a:custGeom>
              <a:avLst/>
              <a:gdLst/>
              <a:ahLst/>
              <a:cxnLst/>
              <a:rect l="l" t="t" r="r" b="b"/>
              <a:pathLst>
                <a:path w="4464" h="13394">
                  <a:moveTo>
                    <a:pt x="2678" y="0"/>
                  </a:moveTo>
                  <a:lnTo>
                    <a:pt x="4464" y="0"/>
                  </a:lnTo>
                  <a:lnTo>
                    <a:pt x="1785" y="12502"/>
                  </a:lnTo>
                  <a:lnTo>
                    <a:pt x="0" y="13394"/>
                  </a:lnTo>
                  <a:lnTo>
                    <a:pt x="0" y="8930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70A49E4D-7FEA-4611-8CE9-C20F2287C3D0}"/>
                </a:ext>
              </a:extLst>
            </p:cNvPr>
            <p:cNvSpPr/>
            <p:nvPr/>
          </p:nvSpPr>
          <p:spPr>
            <a:xfrm>
              <a:off x="8295601" y="4296803"/>
              <a:ext cx="3571" cy="9823"/>
            </a:xfrm>
            <a:custGeom>
              <a:avLst/>
              <a:gdLst/>
              <a:ahLst/>
              <a:cxnLst/>
              <a:rect l="l" t="t" r="r" b="b"/>
              <a:pathLst>
                <a:path w="3571" h="9823">
                  <a:moveTo>
                    <a:pt x="1786" y="0"/>
                  </a:moveTo>
                  <a:cubicBezTo>
                    <a:pt x="2827" y="3423"/>
                    <a:pt x="3423" y="6697"/>
                    <a:pt x="3571" y="9823"/>
                  </a:cubicBezTo>
                  <a:lnTo>
                    <a:pt x="0" y="982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BC5B8C81-C70A-4056-BBD2-7BD7A4CAFA6C}"/>
                </a:ext>
              </a:extLst>
            </p:cNvPr>
            <p:cNvSpPr/>
            <p:nvPr/>
          </p:nvSpPr>
          <p:spPr>
            <a:xfrm>
              <a:off x="6835299" y="4299482"/>
              <a:ext cx="27682" cy="25003"/>
            </a:xfrm>
            <a:custGeom>
              <a:avLst/>
              <a:gdLst/>
              <a:ahLst/>
              <a:cxnLst/>
              <a:rect l="l" t="t" r="r" b="b"/>
              <a:pathLst>
                <a:path w="27682" h="25003">
                  <a:moveTo>
                    <a:pt x="24110" y="0"/>
                  </a:moveTo>
                  <a:lnTo>
                    <a:pt x="27682" y="893"/>
                  </a:lnTo>
                  <a:lnTo>
                    <a:pt x="25003" y="22324"/>
                  </a:lnTo>
                  <a:cubicBezTo>
                    <a:pt x="24706" y="23664"/>
                    <a:pt x="24110" y="24557"/>
                    <a:pt x="23217" y="25003"/>
                  </a:cubicBezTo>
                  <a:lnTo>
                    <a:pt x="16074" y="22324"/>
                  </a:lnTo>
                  <a:lnTo>
                    <a:pt x="5358" y="20538"/>
                  </a:lnTo>
                  <a:lnTo>
                    <a:pt x="2679" y="24110"/>
                  </a:lnTo>
                  <a:cubicBezTo>
                    <a:pt x="1191" y="23812"/>
                    <a:pt x="298" y="22919"/>
                    <a:pt x="0" y="21431"/>
                  </a:cubicBezTo>
                  <a:cubicBezTo>
                    <a:pt x="2530" y="18603"/>
                    <a:pt x="5209" y="16222"/>
                    <a:pt x="8037" y="14287"/>
                  </a:cubicBezTo>
                  <a:lnTo>
                    <a:pt x="2411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:a16="http://schemas.microsoft.com/office/drawing/2014/main" id="{F8F49AF1-4159-4B5E-BF4A-6A66B11CCD2A}"/>
                </a:ext>
              </a:extLst>
            </p:cNvPr>
            <p:cNvSpPr/>
            <p:nvPr/>
          </p:nvSpPr>
          <p:spPr>
            <a:xfrm>
              <a:off x="8340249" y="4299482"/>
              <a:ext cx="27682" cy="25003"/>
            </a:xfrm>
            <a:custGeom>
              <a:avLst/>
              <a:gdLst/>
              <a:ahLst/>
              <a:cxnLst/>
              <a:rect l="l" t="t" r="r" b="b"/>
              <a:pathLst>
                <a:path w="27682" h="25003">
                  <a:moveTo>
                    <a:pt x="24110" y="0"/>
                  </a:moveTo>
                  <a:lnTo>
                    <a:pt x="27682" y="893"/>
                  </a:lnTo>
                  <a:lnTo>
                    <a:pt x="25003" y="22324"/>
                  </a:lnTo>
                  <a:cubicBezTo>
                    <a:pt x="24705" y="23664"/>
                    <a:pt x="24110" y="24557"/>
                    <a:pt x="23217" y="25003"/>
                  </a:cubicBezTo>
                  <a:lnTo>
                    <a:pt x="16073" y="22324"/>
                  </a:lnTo>
                  <a:lnTo>
                    <a:pt x="5358" y="20538"/>
                  </a:lnTo>
                  <a:lnTo>
                    <a:pt x="2679" y="24110"/>
                  </a:lnTo>
                  <a:cubicBezTo>
                    <a:pt x="1191" y="23812"/>
                    <a:pt x="298" y="22919"/>
                    <a:pt x="0" y="21431"/>
                  </a:cubicBezTo>
                  <a:cubicBezTo>
                    <a:pt x="2530" y="18603"/>
                    <a:pt x="5209" y="16222"/>
                    <a:pt x="8037" y="14287"/>
                  </a:cubicBezTo>
                  <a:lnTo>
                    <a:pt x="2411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2DB78AA8-B0B4-447C-AD52-9FABD140043F}"/>
                </a:ext>
              </a:extLst>
            </p:cNvPr>
            <p:cNvSpPr/>
            <p:nvPr/>
          </p:nvSpPr>
          <p:spPr>
            <a:xfrm>
              <a:off x="7789362" y="4303947"/>
              <a:ext cx="17859" cy="25003"/>
            </a:xfrm>
            <a:custGeom>
              <a:avLst/>
              <a:gdLst/>
              <a:ahLst/>
              <a:cxnLst/>
              <a:rect l="l" t="t" r="r" b="b"/>
              <a:pathLst>
                <a:path w="17859" h="25003">
                  <a:moveTo>
                    <a:pt x="10715" y="0"/>
                  </a:moveTo>
                  <a:cubicBezTo>
                    <a:pt x="12352" y="3423"/>
                    <a:pt x="13245" y="6697"/>
                    <a:pt x="13394" y="9822"/>
                  </a:cubicBezTo>
                  <a:cubicBezTo>
                    <a:pt x="14883" y="12799"/>
                    <a:pt x="16371" y="15478"/>
                    <a:pt x="17859" y="17859"/>
                  </a:cubicBezTo>
                  <a:cubicBezTo>
                    <a:pt x="15776" y="20687"/>
                    <a:pt x="13394" y="22770"/>
                    <a:pt x="10715" y="24110"/>
                  </a:cubicBezTo>
                  <a:lnTo>
                    <a:pt x="893" y="25003"/>
                  </a:lnTo>
                  <a:cubicBezTo>
                    <a:pt x="2381" y="22473"/>
                    <a:pt x="4167" y="20389"/>
                    <a:pt x="6251" y="18752"/>
                  </a:cubicBezTo>
                  <a:cubicBezTo>
                    <a:pt x="4316" y="17413"/>
                    <a:pt x="2232" y="16520"/>
                    <a:pt x="0" y="16073"/>
                  </a:cubicBezTo>
                  <a:lnTo>
                    <a:pt x="893" y="3572"/>
                  </a:lnTo>
                  <a:cubicBezTo>
                    <a:pt x="4316" y="1786"/>
                    <a:pt x="7590" y="595"/>
                    <a:pt x="1071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A18D36B5-1072-4AEC-B9D7-5407D9D409FA}"/>
                </a:ext>
              </a:extLst>
            </p:cNvPr>
            <p:cNvSpPr/>
            <p:nvPr/>
          </p:nvSpPr>
          <p:spPr>
            <a:xfrm>
              <a:off x="6905844" y="4305732"/>
              <a:ext cx="7143" cy="6250"/>
            </a:xfrm>
            <a:custGeom>
              <a:avLst/>
              <a:gdLst/>
              <a:ahLst/>
              <a:cxnLst/>
              <a:rect l="l" t="t" r="r" b="b"/>
              <a:pathLst>
                <a:path w="7143" h="6250">
                  <a:moveTo>
                    <a:pt x="893" y="0"/>
                  </a:moveTo>
                  <a:lnTo>
                    <a:pt x="7143" y="0"/>
                  </a:lnTo>
                  <a:lnTo>
                    <a:pt x="6250" y="5357"/>
                  </a:lnTo>
                  <a:lnTo>
                    <a:pt x="0" y="625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87" name="Freeform: Shape 3186">
              <a:extLst>
                <a:ext uri="{FF2B5EF4-FFF2-40B4-BE49-F238E27FC236}">
                  <a16:creationId xmlns:a16="http://schemas.microsoft.com/office/drawing/2014/main" id="{30F9F751-0370-4EE9-9216-E3236BC2EE49}"/>
                </a:ext>
              </a:extLst>
            </p:cNvPr>
            <p:cNvSpPr/>
            <p:nvPr/>
          </p:nvSpPr>
          <p:spPr>
            <a:xfrm>
              <a:off x="8410794" y="4305732"/>
              <a:ext cx="7143" cy="6250"/>
            </a:xfrm>
            <a:custGeom>
              <a:avLst/>
              <a:gdLst/>
              <a:ahLst/>
              <a:cxnLst/>
              <a:rect l="l" t="t" r="r" b="b"/>
              <a:pathLst>
                <a:path w="7143" h="6250">
                  <a:moveTo>
                    <a:pt x="892" y="0"/>
                  </a:moveTo>
                  <a:lnTo>
                    <a:pt x="7143" y="0"/>
                  </a:lnTo>
                  <a:lnTo>
                    <a:pt x="6250" y="5357"/>
                  </a:lnTo>
                  <a:lnTo>
                    <a:pt x="0" y="6250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86" name="Freeform: Shape 3185">
              <a:extLst>
                <a:ext uri="{FF2B5EF4-FFF2-40B4-BE49-F238E27FC236}">
                  <a16:creationId xmlns:a16="http://schemas.microsoft.com/office/drawing/2014/main" id="{D5C67564-8556-4AA0-A0F3-E03A70F006E5}"/>
                </a:ext>
              </a:extLst>
            </p:cNvPr>
            <p:cNvSpPr/>
            <p:nvPr/>
          </p:nvSpPr>
          <p:spPr>
            <a:xfrm>
              <a:off x="7433663" y="4305956"/>
              <a:ext cx="10269" cy="18529"/>
            </a:xfrm>
            <a:custGeom>
              <a:avLst/>
              <a:gdLst/>
              <a:ahLst/>
              <a:cxnLst/>
              <a:rect l="l" t="t" r="r" b="b"/>
              <a:pathLst>
                <a:path w="10269" h="18529">
                  <a:moveTo>
                    <a:pt x="2232" y="0"/>
                  </a:moveTo>
                  <a:lnTo>
                    <a:pt x="10269" y="0"/>
                  </a:lnTo>
                  <a:lnTo>
                    <a:pt x="9152" y="5581"/>
                  </a:lnTo>
                  <a:lnTo>
                    <a:pt x="4688" y="15850"/>
                  </a:lnTo>
                  <a:lnTo>
                    <a:pt x="0" y="18529"/>
                  </a:lnTo>
                  <a:lnTo>
                    <a:pt x="0" y="11162"/>
                  </a:lnTo>
                  <a:cubicBezTo>
                    <a:pt x="446" y="6995"/>
                    <a:pt x="1190" y="3274"/>
                    <a:pt x="223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3DABD861-9E8D-4FA7-9DD1-5E411802EAC1}"/>
                </a:ext>
              </a:extLst>
            </p:cNvPr>
            <p:cNvSpPr/>
            <p:nvPr/>
          </p:nvSpPr>
          <p:spPr>
            <a:xfrm>
              <a:off x="8582094" y="4306178"/>
              <a:ext cx="5358" cy="3572"/>
            </a:xfrm>
            <a:custGeom>
              <a:avLst/>
              <a:gdLst/>
              <a:ahLst/>
              <a:cxnLst/>
              <a:rect l="l" t="t" r="r" b="b"/>
              <a:pathLst>
                <a:path w="5358" h="3572">
                  <a:moveTo>
                    <a:pt x="894" y="0"/>
                  </a:moveTo>
                  <a:lnTo>
                    <a:pt x="5358" y="0"/>
                  </a:lnTo>
                  <a:cubicBezTo>
                    <a:pt x="4019" y="1637"/>
                    <a:pt x="2530" y="2828"/>
                    <a:pt x="894" y="3572"/>
                  </a:cubicBezTo>
                  <a:lnTo>
                    <a:pt x="0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B4BB6970-EC54-46D8-BE8A-EBEE6427B49C}"/>
                </a:ext>
              </a:extLst>
            </p:cNvPr>
            <p:cNvSpPr/>
            <p:nvPr/>
          </p:nvSpPr>
          <p:spPr>
            <a:xfrm>
              <a:off x="7175371" y="4306849"/>
              <a:ext cx="57150" cy="19645"/>
            </a:xfrm>
            <a:custGeom>
              <a:avLst/>
              <a:gdLst/>
              <a:ahLst/>
              <a:cxnLst/>
              <a:rect l="l" t="t" r="r" b="b"/>
              <a:pathLst>
                <a:path w="57150" h="19645">
                  <a:moveTo>
                    <a:pt x="0" y="0"/>
                  </a:moveTo>
                  <a:cubicBezTo>
                    <a:pt x="6102" y="446"/>
                    <a:pt x="11832" y="1414"/>
                    <a:pt x="17190" y="2902"/>
                  </a:cubicBezTo>
                  <a:lnTo>
                    <a:pt x="21878" y="4688"/>
                  </a:lnTo>
                  <a:lnTo>
                    <a:pt x="34380" y="3795"/>
                  </a:lnTo>
                  <a:lnTo>
                    <a:pt x="47997" y="10269"/>
                  </a:lnTo>
                  <a:cubicBezTo>
                    <a:pt x="52016" y="12799"/>
                    <a:pt x="55067" y="15924"/>
                    <a:pt x="57150" y="19645"/>
                  </a:cubicBezTo>
                  <a:cubicBezTo>
                    <a:pt x="51197" y="19050"/>
                    <a:pt x="45467" y="18082"/>
                    <a:pt x="39961" y="16743"/>
                  </a:cubicBezTo>
                  <a:lnTo>
                    <a:pt x="27459" y="10269"/>
                  </a:lnTo>
                  <a:lnTo>
                    <a:pt x="10269" y="6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64FD2370-7A85-48C8-9E35-9E92F4FAEC56}"/>
                </a:ext>
              </a:extLst>
            </p:cNvPr>
            <p:cNvSpPr/>
            <p:nvPr/>
          </p:nvSpPr>
          <p:spPr>
            <a:xfrm>
              <a:off x="8826768" y="4307072"/>
              <a:ext cx="14287" cy="9823"/>
            </a:xfrm>
            <a:custGeom>
              <a:avLst/>
              <a:gdLst/>
              <a:ahLst/>
              <a:cxnLst/>
              <a:rect l="l" t="t" r="r" b="b"/>
              <a:pathLst>
                <a:path w="14287" h="9823">
                  <a:moveTo>
                    <a:pt x="1786" y="0"/>
                  </a:moveTo>
                  <a:lnTo>
                    <a:pt x="13394" y="0"/>
                  </a:lnTo>
                  <a:lnTo>
                    <a:pt x="14287" y="2679"/>
                  </a:lnTo>
                  <a:lnTo>
                    <a:pt x="12502" y="8930"/>
                  </a:lnTo>
                  <a:lnTo>
                    <a:pt x="9822" y="9823"/>
                  </a:lnTo>
                  <a:lnTo>
                    <a:pt x="1786" y="8930"/>
                  </a:lnTo>
                  <a:lnTo>
                    <a:pt x="0" y="7144"/>
                  </a:lnTo>
                  <a:cubicBezTo>
                    <a:pt x="298" y="4316"/>
                    <a:pt x="893" y="1935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82" name="Freeform: Shape 3181">
              <a:extLst>
                <a:ext uri="{FF2B5EF4-FFF2-40B4-BE49-F238E27FC236}">
                  <a16:creationId xmlns:a16="http://schemas.microsoft.com/office/drawing/2014/main" id="{5BE4B4E2-025E-4E1A-8E62-E1D33C65B7F5}"/>
                </a:ext>
              </a:extLst>
            </p:cNvPr>
            <p:cNvSpPr/>
            <p:nvPr/>
          </p:nvSpPr>
          <p:spPr>
            <a:xfrm>
              <a:off x="7861692" y="4308411"/>
              <a:ext cx="8037" cy="15180"/>
            </a:xfrm>
            <a:custGeom>
              <a:avLst/>
              <a:gdLst/>
              <a:ahLst/>
              <a:cxnLst/>
              <a:rect l="l" t="t" r="r" b="b"/>
              <a:pathLst>
                <a:path w="8037" h="15180">
                  <a:moveTo>
                    <a:pt x="5358" y="0"/>
                  </a:moveTo>
                  <a:cubicBezTo>
                    <a:pt x="7144" y="2827"/>
                    <a:pt x="8037" y="5804"/>
                    <a:pt x="8037" y="8929"/>
                  </a:cubicBezTo>
                  <a:cubicBezTo>
                    <a:pt x="6846" y="11757"/>
                    <a:pt x="5060" y="13841"/>
                    <a:pt x="2679" y="15180"/>
                  </a:cubicBezTo>
                  <a:cubicBezTo>
                    <a:pt x="1340" y="12650"/>
                    <a:pt x="447" y="9971"/>
                    <a:pt x="0" y="7143"/>
                  </a:cubicBezTo>
                  <a:cubicBezTo>
                    <a:pt x="1191" y="3869"/>
                    <a:pt x="2977" y="1488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81" name="Freeform: Shape 3180">
              <a:extLst>
                <a:ext uri="{FF2B5EF4-FFF2-40B4-BE49-F238E27FC236}">
                  <a16:creationId xmlns:a16="http://schemas.microsoft.com/office/drawing/2014/main" id="{E503C29C-03B6-4E13-A3E4-384DAA965776}"/>
                </a:ext>
              </a:extLst>
            </p:cNvPr>
            <p:cNvSpPr/>
            <p:nvPr/>
          </p:nvSpPr>
          <p:spPr>
            <a:xfrm>
              <a:off x="6747788" y="4312876"/>
              <a:ext cx="12502" cy="9823"/>
            </a:xfrm>
            <a:custGeom>
              <a:avLst/>
              <a:gdLst/>
              <a:ahLst/>
              <a:cxnLst/>
              <a:rect l="l" t="t" r="r" b="b"/>
              <a:pathLst>
                <a:path w="12502" h="9823">
                  <a:moveTo>
                    <a:pt x="0" y="0"/>
                  </a:moveTo>
                  <a:cubicBezTo>
                    <a:pt x="2233" y="1786"/>
                    <a:pt x="4019" y="3572"/>
                    <a:pt x="5358" y="5358"/>
                  </a:cubicBezTo>
                  <a:cubicBezTo>
                    <a:pt x="8186" y="6400"/>
                    <a:pt x="10567" y="7888"/>
                    <a:pt x="12502" y="9823"/>
                  </a:cubicBezTo>
                  <a:lnTo>
                    <a:pt x="2679" y="8930"/>
                  </a:lnTo>
                  <a:cubicBezTo>
                    <a:pt x="1191" y="5805"/>
                    <a:pt x="298" y="282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80" name="Freeform: Shape 3179">
              <a:extLst>
                <a:ext uri="{FF2B5EF4-FFF2-40B4-BE49-F238E27FC236}">
                  <a16:creationId xmlns:a16="http://schemas.microsoft.com/office/drawing/2014/main" id="{AA0206AC-32C8-432A-B5DE-F72848B2D450}"/>
                </a:ext>
              </a:extLst>
            </p:cNvPr>
            <p:cNvSpPr/>
            <p:nvPr/>
          </p:nvSpPr>
          <p:spPr>
            <a:xfrm>
              <a:off x="8252738" y="4312876"/>
              <a:ext cx="12502" cy="9823"/>
            </a:xfrm>
            <a:custGeom>
              <a:avLst/>
              <a:gdLst/>
              <a:ahLst/>
              <a:cxnLst/>
              <a:rect l="l" t="t" r="r" b="b"/>
              <a:pathLst>
                <a:path w="12502" h="9823">
                  <a:moveTo>
                    <a:pt x="0" y="0"/>
                  </a:moveTo>
                  <a:cubicBezTo>
                    <a:pt x="2232" y="1786"/>
                    <a:pt x="4018" y="3572"/>
                    <a:pt x="5358" y="5358"/>
                  </a:cubicBezTo>
                  <a:cubicBezTo>
                    <a:pt x="8186" y="6400"/>
                    <a:pt x="10567" y="7888"/>
                    <a:pt x="12502" y="9823"/>
                  </a:cubicBezTo>
                  <a:lnTo>
                    <a:pt x="2679" y="8930"/>
                  </a:lnTo>
                  <a:cubicBezTo>
                    <a:pt x="1191" y="5805"/>
                    <a:pt x="298" y="282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3A41F8C8-662B-453B-B1C5-8FD72CE4068F}"/>
                </a:ext>
              </a:extLst>
            </p:cNvPr>
            <p:cNvSpPr/>
            <p:nvPr/>
          </p:nvSpPr>
          <p:spPr>
            <a:xfrm>
              <a:off x="7819723" y="4315554"/>
              <a:ext cx="8929" cy="8930"/>
            </a:xfrm>
            <a:custGeom>
              <a:avLst/>
              <a:gdLst/>
              <a:ahLst/>
              <a:cxnLst/>
              <a:rect l="l" t="t" r="r" b="b"/>
              <a:pathLst>
                <a:path w="8929" h="8930">
                  <a:moveTo>
                    <a:pt x="3572" y="0"/>
                  </a:moveTo>
                  <a:lnTo>
                    <a:pt x="8929" y="0"/>
                  </a:lnTo>
                  <a:cubicBezTo>
                    <a:pt x="8781" y="3423"/>
                    <a:pt x="7590" y="6102"/>
                    <a:pt x="5358" y="8037"/>
                  </a:cubicBezTo>
                  <a:lnTo>
                    <a:pt x="1786" y="8930"/>
                  </a:lnTo>
                  <a:lnTo>
                    <a:pt x="0" y="8037"/>
                  </a:lnTo>
                  <a:cubicBezTo>
                    <a:pt x="744" y="4912"/>
                    <a:pt x="1934" y="2233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78" name="Freeform: Shape 3177">
              <a:extLst>
                <a:ext uri="{FF2B5EF4-FFF2-40B4-BE49-F238E27FC236}">
                  <a16:creationId xmlns:a16="http://schemas.microsoft.com/office/drawing/2014/main" id="{C7539155-F69B-4355-9CF7-0E3332678A8A}"/>
                </a:ext>
              </a:extLst>
            </p:cNvPr>
            <p:cNvSpPr/>
            <p:nvPr/>
          </p:nvSpPr>
          <p:spPr>
            <a:xfrm>
              <a:off x="8805336" y="4316002"/>
              <a:ext cx="8930" cy="6251"/>
            </a:xfrm>
            <a:custGeom>
              <a:avLst/>
              <a:gdLst/>
              <a:ahLst/>
              <a:cxnLst/>
              <a:rect l="l" t="t" r="r" b="b"/>
              <a:pathLst>
                <a:path w="8930" h="6251">
                  <a:moveTo>
                    <a:pt x="0" y="0"/>
                  </a:moveTo>
                  <a:cubicBezTo>
                    <a:pt x="4317" y="446"/>
                    <a:pt x="7293" y="2232"/>
                    <a:pt x="8930" y="5358"/>
                  </a:cubicBezTo>
                  <a:lnTo>
                    <a:pt x="894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77" name="Freeform: Shape 3176">
              <a:extLst>
                <a:ext uri="{FF2B5EF4-FFF2-40B4-BE49-F238E27FC236}">
                  <a16:creationId xmlns:a16="http://schemas.microsoft.com/office/drawing/2014/main" id="{AEF06822-9E46-47FE-AFD0-3907BAAA9445}"/>
                </a:ext>
              </a:extLst>
            </p:cNvPr>
            <p:cNvSpPr/>
            <p:nvPr/>
          </p:nvSpPr>
          <p:spPr>
            <a:xfrm>
              <a:off x="8729434" y="4320467"/>
              <a:ext cx="11609" cy="12501"/>
            </a:xfrm>
            <a:custGeom>
              <a:avLst/>
              <a:gdLst/>
              <a:ahLst/>
              <a:cxnLst/>
              <a:rect l="l" t="t" r="r" b="b"/>
              <a:pathLst>
                <a:path w="11609" h="12501">
                  <a:moveTo>
                    <a:pt x="2679" y="0"/>
                  </a:moveTo>
                  <a:cubicBezTo>
                    <a:pt x="5954" y="595"/>
                    <a:pt x="8930" y="1786"/>
                    <a:pt x="11609" y="3572"/>
                  </a:cubicBezTo>
                  <a:cubicBezTo>
                    <a:pt x="10716" y="6697"/>
                    <a:pt x="9525" y="9673"/>
                    <a:pt x="8037" y="12501"/>
                  </a:cubicBezTo>
                  <a:cubicBezTo>
                    <a:pt x="4912" y="12055"/>
                    <a:pt x="2233" y="10864"/>
                    <a:pt x="0" y="8929"/>
                  </a:cubicBezTo>
                  <a:cubicBezTo>
                    <a:pt x="149" y="5357"/>
                    <a:pt x="1042" y="2381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76" name="Freeform: Shape 3175">
              <a:extLst>
                <a:ext uri="{FF2B5EF4-FFF2-40B4-BE49-F238E27FC236}">
                  <a16:creationId xmlns:a16="http://schemas.microsoft.com/office/drawing/2014/main" id="{7FD602FC-D8AA-4D64-8AF7-A67916493642}"/>
                </a:ext>
              </a:extLst>
            </p:cNvPr>
            <p:cNvSpPr/>
            <p:nvPr/>
          </p:nvSpPr>
          <p:spPr>
            <a:xfrm>
              <a:off x="8641923" y="4323146"/>
              <a:ext cx="5358" cy="8929"/>
            </a:xfrm>
            <a:custGeom>
              <a:avLst/>
              <a:gdLst/>
              <a:ahLst/>
              <a:cxnLst/>
              <a:rect l="l" t="t" r="r" b="b"/>
              <a:pathLst>
                <a:path w="5358" h="8929">
                  <a:moveTo>
                    <a:pt x="0" y="0"/>
                  </a:moveTo>
                  <a:lnTo>
                    <a:pt x="5358" y="0"/>
                  </a:lnTo>
                  <a:cubicBezTo>
                    <a:pt x="5209" y="2678"/>
                    <a:pt x="4912" y="5060"/>
                    <a:pt x="4465" y="7143"/>
                  </a:cubicBezTo>
                  <a:lnTo>
                    <a:pt x="0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7B5C8794-77C4-4783-AC7A-F3C7E7AF9FF1}"/>
                </a:ext>
              </a:extLst>
            </p:cNvPr>
            <p:cNvSpPr/>
            <p:nvPr/>
          </p:nvSpPr>
          <p:spPr>
            <a:xfrm>
              <a:off x="8892848" y="4323146"/>
              <a:ext cx="14287" cy="8929"/>
            </a:xfrm>
            <a:custGeom>
              <a:avLst/>
              <a:gdLst/>
              <a:ahLst/>
              <a:cxnLst/>
              <a:rect l="l" t="t" r="r" b="b"/>
              <a:pathLst>
                <a:path w="14287" h="8929">
                  <a:moveTo>
                    <a:pt x="8929" y="0"/>
                  </a:moveTo>
                  <a:lnTo>
                    <a:pt x="14287" y="0"/>
                  </a:lnTo>
                  <a:lnTo>
                    <a:pt x="13394" y="5357"/>
                  </a:lnTo>
                  <a:lnTo>
                    <a:pt x="13394" y="8929"/>
                  </a:lnTo>
                  <a:lnTo>
                    <a:pt x="5357" y="8929"/>
                  </a:lnTo>
                  <a:cubicBezTo>
                    <a:pt x="2976" y="7887"/>
                    <a:pt x="1190" y="6399"/>
                    <a:pt x="0" y="4464"/>
                  </a:cubicBezTo>
                  <a:lnTo>
                    <a:pt x="89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74" name="Freeform: Shape 3173">
              <a:extLst>
                <a:ext uri="{FF2B5EF4-FFF2-40B4-BE49-F238E27FC236}">
                  <a16:creationId xmlns:a16="http://schemas.microsoft.com/office/drawing/2014/main" id="{B57274BA-AA3B-497B-940C-48E685F17894}"/>
                </a:ext>
              </a:extLst>
            </p:cNvPr>
            <p:cNvSpPr/>
            <p:nvPr/>
          </p:nvSpPr>
          <p:spPr>
            <a:xfrm>
              <a:off x="8839270" y="4324038"/>
              <a:ext cx="8036" cy="8036"/>
            </a:xfrm>
            <a:custGeom>
              <a:avLst/>
              <a:gdLst/>
              <a:ahLst/>
              <a:cxnLst/>
              <a:rect l="l" t="t" r="r" b="b"/>
              <a:pathLst>
                <a:path w="8036" h="8036">
                  <a:moveTo>
                    <a:pt x="0" y="0"/>
                  </a:moveTo>
                  <a:cubicBezTo>
                    <a:pt x="4464" y="744"/>
                    <a:pt x="7143" y="3125"/>
                    <a:pt x="8036" y="7143"/>
                  </a:cubicBezTo>
                  <a:cubicBezTo>
                    <a:pt x="5208" y="7292"/>
                    <a:pt x="2827" y="7590"/>
                    <a:pt x="892" y="80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73" name="Freeform: Shape 3172">
              <a:extLst>
                <a:ext uri="{FF2B5EF4-FFF2-40B4-BE49-F238E27FC236}">
                  <a16:creationId xmlns:a16="http://schemas.microsoft.com/office/drawing/2014/main" id="{EFBD37C6-6B37-4279-85EA-4A42796BEDD1}"/>
                </a:ext>
              </a:extLst>
            </p:cNvPr>
            <p:cNvSpPr/>
            <p:nvPr/>
          </p:nvSpPr>
          <p:spPr>
            <a:xfrm>
              <a:off x="9149639" y="4325687"/>
              <a:ext cx="12939" cy="17915"/>
            </a:xfrm>
            <a:custGeom>
              <a:avLst/>
              <a:gdLst/>
              <a:ahLst/>
              <a:cxnLst/>
              <a:rect l="l" t="t" r="r" b="b"/>
              <a:pathLst>
                <a:path w="12939" h="17915">
                  <a:moveTo>
                    <a:pt x="0" y="0"/>
                  </a:moveTo>
                  <a:cubicBezTo>
                    <a:pt x="4645" y="498"/>
                    <a:pt x="8957" y="1493"/>
                    <a:pt x="12939" y="2986"/>
                  </a:cubicBezTo>
                  <a:cubicBezTo>
                    <a:pt x="12109" y="7465"/>
                    <a:pt x="10119" y="10783"/>
                    <a:pt x="6967" y="12939"/>
                  </a:cubicBezTo>
                  <a:cubicBezTo>
                    <a:pt x="4811" y="15096"/>
                    <a:pt x="2488" y="16754"/>
                    <a:pt x="0" y="179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FEDD304B-7F1E-465F-AA87-7E20D4F7B763}"/>
                </a:ext>
              </a:extLst>
            </p:cNvPr>
            <p:cNvSpPr/>
            <p:nvPr/>
          </p:nvSpPr>
          <p:spPr>
            <a:xfrm>
              <a:off x="7730426" y="4328949"/>
              <a:ext cx="18752" cy="9822"/>
            </a:xfrm>
            <a:custGeom>
              <a:avLst/>
              <a:gdLst/>
              <a:ahLst/>
              <a:cxnLst/>
              <a:rect l="l" t="t" r="r" b="b"/>
              <a:pathLst>
                <a:path w="18752" h="9822">
                  <a:moveTo>
                    <a:pt x="10715" y="0"/>
                  </a:moveTo>
                  <a:cubicBezTo>
                    <a:pt x="14138" y="1190"/>
                    <a:pt x="16817" y="2976"/>
                    <a:pt x="18752" y="5358"/>
                  </a:cubicBezTo>
                  <a:lnTo>
                    <a:pt x="6251" y="7144"/>
                  </a:lnTo>
                  <a:lnTo>
                    <a:pt x="893" y="9822"/>
                  </a:lnTo>
                  <a:lnTo>
                    <a:pt x="0" y="4465"/>
                  </a:lnTo>
                  <a:cubicBezTo>
                    <a:pt x="3274" y="1488"/>
                    <a:pt x="6846" y="0"/>
                    <a:pt x="1071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4D860472-B1B7-4B08-B28E-387736011DDF}"/>
                </a:ext>
              </a:extLst>
            </p:cNvPr>
            <p:cNvSpPr/>
            <p:nvPr/>
          </p:nvSpPr>
          <p:spPr>
            <a:xfrm>
              <a:off x="7679527" y="4330736"/>
              <a:ext cx="6250" cy="12501"/>
            </a:xfrm>
            <a:custGeom>
              <a:avLst/>
              <a:gdLst/>
              <a:ahLst/>
              <a:cxnLst/>
              <a:rect l="l" t="t" r="r" b="b"/>
              <a:pathLst>
                <a:path w="6250" h="12501">
                  <a:moveTo>
                    <a:pt x="893" y="0"/>
                  </a:moveTo>
                  <a:lnTo>
                    <a:pt x="5357" y="0"/>
                  </a:lnTo>
                  <a:lnTo>
                    <a:pt x="5357" y="2679"/>
                  </a:lnTo>
                  <a:lnTo>
                    <a:pt x="6250" y="8929"/>
                  </a:lnTo>
                  <a:lnTo>
                    <a:pt x="5357" y="11608"/>
                  </a:lnTo>
                  <a:lnTo>
                    <a:pt x="3571" y="12501"/>
                  </a:lnTo>
                  <a:lnTo>
                    <a:pt x="893" y="11608"/>
                  </a:lnTo>
                  <a:lnTo>
                    <a:pt x="0" y="892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70" name="Freeform: Shape 3169">
              <a:extLst>
                <a:ext uri="{FF2B5EF4-FFF2-40B4-BE49-F238E27FC236}">
                  <a16:creationId xmlns:a16="http://schemas.microsoft.com/office/drawing/2014/main" id="{2DF346F7-FE6E-4AA5-9072-44BAC7DC20EB}"/>
                </a:ext>
              </a:extLst>
            </p:cNvPr>
            <p:cNvSpPr/>
            <p:nvPr/>
          </p:nvSpPr>
          <p:spPr>
            <a:xfrm>
              <a:off x="7802756" y="4331629"/>
              <a:ext cx="7144" cy="6251"/>
            </a:xfrm>
            <a:custGeom>
              <a:avLst/>
              <a:gdLst/>
              <a:ahLst/>
              <a:cxnLst/>
              <a:rect l="l" t="t" r="r" b="b"/>
              <a:pathLst>
                <a:path w="7144" h="6251">
                  <a:moveTo>
                    <a:pt x="893" y="0"/>
                  </a:moveTo>
                  <a:lnTo>
                    <a:pt x="7144" y="3572"/>
                  </a:lnTo>
                  <a:lnTo>
                    <a:pt x="0" y="6251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69" name="Freeform: Shape 3168">
              <a:extLst>
                <a:ext uri="{FF2B5EF4-FFF2-40B4-BE49-F238E27FC236}">
                  <a16:creationId xmlns:a16="http://schemas.microsoft.com/office/drawing/2014/main" id="{23497FCF-8325-437D-8890-752A8EA830F8}"/>
                </a:ext>
              </a:extLst>
            </p:cNvPr>
            <p:cNvSpPr/>
            <p:nvPr/>
          </p:nvSpPr>
          <p:spPr>
            <a:xfrm>
              <a:off x="7820616" y="4333414"/>
              <a:ext cx="2679" cy="1786"/>
            </a:xfrm>
            <a:custGeom>
              <a:avLst/>
              <a:gdLst/>
              <a:ahLst/>
              <a:cxnLst/>
              <a:rect l="l" t="t" r="r" b="b"/>
              <a:pathLst>
                <a:path w="2679" h="1786">
                  <a:moveTo>
                    <a:pt x="0" y="0"/>
                  </a:moveTo>
                  <a:lnTo>
                    <a:pt x="2679" y="893"/>
                  </a:lnTo>
                  <a:lnTo>
                    <a:pt x="1786" y="1786"/>
                  </a:lnTo>
                  <a:cubicBezTo>
                    <a:pt x="893" y="1190"/>
                    <a:pt x="297" y="595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68" name="Freeform: Shape 3167">
              <a:extLst>
                <a:ext uri="{FF2B5EF4-FFF2-40B4-BE49-F238E27FC236}">
                  <a16:creationId xmlns:a16="http://schemas.microsoft.com/office/drawing/2014/main" id="{62FDAE06-30F1-41D9-A455-2E143F63A533}"/>
                </a:ext>
              </a:extLst>
            </p:cNvPr>
            <p:cNvSpPr/>
            <p:nvPr/>
          </p:nvSpPr>
          <p:spPr>
            <a:xfrm>
              <a:off x="9198408" y="4333650"/>
              <a:ext cx="7962" cy="8957"/>
            </a:xfrm>
            <a:custGeom>
              <a:avLst/>
              <a:gdLst/>
              <a:ahLst/>
              <a:cxnLst/>
              <a:rect l="l" t="t" r="r" b="b"/>
              <a:pathLst>
                <a:path w="7962" h="8957">
                  <a:moveTo>
                    <a:pt x="3981" y="0"/>
                  </a:moveTo>
                  <a:lnTo>
                    <a:pt x="7962" y="0"/>
                  </a:lnTo>
                  <a:cubicBezTo>
                    <a:pt x="7299" y="3151"/>
                    <a:pt x="6304" y="6137"/>
                    <a:pt x="4976" y="8957"/>
                  </a:cubicBezTo>
                  <a:lnTo>
                    <a:pt x="0" y="8957"/>
                  </a:lnTo>
                  <a:cubicBezTo>
                    <a:pt x="830" y="5474"/>
                    <a:pt x="2156" y="2488"/>
                    <a:pt x="398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AE312508-68A5-45EF-BDBF-51937E727479}"/>
                </a:ext>
              </a:extLst>
            </p:cNvPr>
            <p:cNvSpPr/>
            <p:nvPr/>
          </p:nvSpPr>
          <p:spPr>
            <a:xfrm>
              <a:off x="8849985" y="4333860"/>
              <a:ext cx="28575" cy="14288"/>
            </a:xfrm>
            <a:custGeom>
              <a:avLst/>
              <a:gdLst/>
              <a:ahLst/>
              <a:cxnLst/>
              <a:rect l="l" t="t" r="r" b="b"/>
              <a:pathLst>
                <a:path w="28575" h="14288">
                  <a:moveTo>
                    <a:pt x="1786" y="0"/>
                  </a:moveTo>
                  <a:lnTo>
                    <a:pt x="25896" y="0"/>
                  </a:lnTo>
                  <a:lnTo>
                    <a:pt x="21431" y="6251"/>
                  </a:lnTo>
                  <a:lnTo>
                    <a:pt x="28575" y="10716"/>
                  </a:lnTo>
                  <a:cubicBezTo>
                    <a:pt x="25896" y="12502"/>
                    <a:pt x="23217" y="13692"/>
                    <a:pt x="20538" y="14288"/>
                  </a:cubicBezTo>
                  <a:cubicBezTo>
                    <a:pt x="17859" y="12204"/>
                    <a:pt x="15181" y="10716"/>
                    <a:pt x="12501" y="9823"/>
                  </a:cubicBezTo>
                  <a:lnTo>
                    <a:pt x="1786" y="8930"/>
                  </a:lnTo>
                  <a:cubicBezTo>
                    <a:pt x="595" y="8483"/>
                    <a:pt x="0" y="7888"/>
                    <a:pt x="0" y="7144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66" name="Freeform: Shape 3165">
              <a:extLst>
                <a:ext uri="{FF2B5EF4-FFF2-40B4-BE49-F238E27FC236}">
                  <a16:creationId xmlns:a16="http://schemas.microsoft.com/office/drawing/2014/main" id="{B6E560CA-CA76-45B1-8C79-0A28BE31BA37}"/>
                </a:ext>
              </a:extLst>
            </p:cNvPr>
            <p:cNvSpPr/>
            <p:nvPr/>
          </p:nvSpPr>
          <p:spPr>
            <a:xfrm>
              <a:off x="9217318" y="4334644"/>
              <a:ext cx="8958" cy="35830"/>
            </a:xfrm>
            <a:custGeom>
              <a:avLst/>
              <a:gdLst/>
              <a:ahLst/>
              <a:cxnLst/>
              <a:rect l="l" t="t" r="r" b="b"/>
              <a:pathLst>
                <a:path w="8958" h="35830">
                  <a:moveTo>
                    <a:pt x="3982" y="0"/>
                  </a:moveTo>
                  <a:lnTo>
                    <a:pt x="6968" y="995"/>
                  </a:lnTo>
                  <a:lnTo>
                    <a:pt x="8958" y="16920"/>
                  </a:lnTo>
                  <a:cubicBezTo>
                    <a:pt x="8792" y="23887"/>
                    <a:pt x="7797" y="30190"/>
                    <a:pt x="5972" y="35830"/>
                  </a:cubicBezTo>
                  <a:cubicBezTo>
                    <a:pt x="2986" y="30190"/>
                    <a:pt x="996" y="24550"/>
                    <a:pt x="0" y="18910"/>
                  </a:cubicBezTo>
                  <a:cubicBezTo>
                    <a:pt x="664" y="11612"/>
                    <a:pt x="1991" y="5308"/>
                    <a:pt x="3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65" name="Freeform: Shape 3164">
              <a:extLst>
                <a:ext uri="{FF2B5EF4-FFF2-40B4-BE49-F238E27FC236}">
                  <a16:creationId xmlns:a16="http://schemas.microsoft.com/office/drawing/2014/main" id="{18D44D99-6651-4E51-A31F-8997F61D0126}"/>
                </a:ext>
              </a:extLst>
            </p:cNvPr>
            <p:cNvSpPr/>
            <p:nvPr/>
          </p:nvSpPr>
          <p:spPr>
            <a:xfrm>
              <a:off x="6640632" y="4336093"/>
              <a:ext cx="17859" cy="94654"/>
            </a:xfrm>
            <a:custGeom>
              <a:avLst/>
              <a:gdLst/>
              <a:ahLst/>
              <a:cxnLst/>
              <a:rect l="l" t="t" r="r" b="b"/>
              <a:pathLst>
                <a:path w="17859" h="94654">
                  <a:moveTo>
                    <a:pt x="893" y="0"/>
                  </a:moveTo>
                  <a:cubicBezTo>
                    <a:pt x="2828" y="3125"/>
                    <a:pt x="4316" y="6102"/>
                    <a:pt x="5358" y="8929"/>
                  </a:cubicBezTo>
                  <a:lnTo>
                    <a:pt x="8930" y="48220"/>
                  </a:lnTo>
                  <a:lnTo>
                    <a:pt x="11609" y="59828"/>
                  </a:lnTo>
                  <a:lnTo>
                    <a:pt x="17859" y="67865"/>
                  </a:lnTo>
                  <a:cubicBezTo>
                    <a:pt x="17264" y="72330"/>
                    <a:pt x="16371" y="76200"/>
                    <a:pt x="15180" y="79474"/>
                  </a:cubicBezTo>
                  <a:cubicBezTo>
                    <a:pt x="14287" y="83790"/>
                    <a:pt x="13692" y="87957"/>
                    <a:pt x="13394" y="91975"/>
                  </a:cubicBezTo>
                  <a:cubicBezTo>
                    <a:pt x="12650" y="93315"/>
                    <a:pt x="11757" y="94208"/>
                    <a:pt x="10716" y="94654"/>
                  </a:cubicBezTo>
                  <a:lnTo>
                    <a:pt x="10716" y="86618"/>
                  </a:lnTo>
                  <a:lnTo>
                    <a:pt x="0" y="1160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64" name="Freeform: Shape 3163">
              <a:extLst>
                <a:ext uri="{FF2B5EF4-FFF2-40B4-BE49-F238E27FC236}">
                  <a16:creationId xmlns:a16="http://schemas.microsoft.com/office/drawing/2014/main" id="{D60CFF1C-E7E7-4FD2-AF4D-CE6047C20FE1}"/>
                </a:ext>
              </a:extLst>
            </p:cNvPr>
            <p:cNvSpPr/>
            <p:nvPr/>
          </p:nvSpPr>
          <p:spPr>
            <a:xfrm>
              <a:off x="6669207" y="4336093"/>
              <a:ext cx="5358" cy="11608"/>
            </a:xfrm>
            <a:custGeom>
              <a:avLst/>
              <a:gdLst/>
              <a:ahLst/>
              <a:cxnLst/>
              <a:rect l="l" t="t" r="r" b="b"/>
              <a:pathLst>
                <a:path w="5358" h="11608">
                  <a:moveTo>
                    <a:pt x="0" y="0"/>
                  </a:moveTo>
                  <a:lnTo>
                    <a:pt x="5358" y="0"/>
                  </a:lnTo>
                  <a:lnTo>
                    <a:pt x="5358" y="11608"/>
                  </a:lnTo>
                  <a:lnTo>
                    <a:pt x="2679" y="11608"/>
                  </a:lnTo>
                  <a:cubicBezTo>
                    <a:pt x="1339" y="7739"/>
                    <a:pt x="446" y="386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63" name="Freeform: Shape 3162">
              <a:extLst>
                <a:ext uri="{FF2B5EF4-FFF2-40B4-BE49-F238E27FC236}">
                  <a16:creationId xmlns:a16="http://schemas.microsoft.com/office/drawing/2014/main" id="{B99264DC-CD86-466F-8EF4-EF2EAF922692}"/>
                </a:ext>
              </a:extLst>
            </p:cNvPr>
            <p:cNvSpPr/>
            <p:nvPr/>
          </p:nvSpPr>
          <p:spPr>
            <a:xfrm>
              <a:off x="8145582" y="4336093"/>
              <a:ext cx="17859" cy="94654"/>
            </a:xfrm>
            <a:custGeom>
              <a:avLst/>
              <a:gdLst/>
              <a:ahLst/>
              <a:cxnLst/>
              <a:rect l="l" t="t" r="r" b="b"/>
              <a:pathLst>
                <a:path w="17859" h="94654">
                  <a:moveTo>
                    <a:pt x="893" y="0"/>
                  </a:moveTo>
                  <a:cubicBezTo>
                    <a:pt x="2828" y="3125"/>
                    <a:pt x="4316" y="6102"/>
                    <a:pt x="5358" y="8929"/>
                  </a:cubicBezTo>
                  <a:lnTo>
                    <a:pt x="8930" y="48220"/>
                  </a:lnTo>
                  <a:lnTo>
                    <a:pt x="11608" y="59828"/>
                  </a:lnTo>
                  <a:lnTo>
                    <a:pt x="17859" y="67865"/>
                  </a:lnTo>
                  <a:cubicBezTo>
                    <a:pt x="17264" y="72330"/>
                    <a:pt x="16371" y="76200"/>
                    <a:pt x="15180" y="79474"/>
                  </a:cubicBezTo>
                  <a:cubicBezTo>
                    <a:pt x="14287" y="83790"/>
                    <a:pt x="13692" y="87957"/>
                    <a:pt x="13394" y="91975"/>
                  </a:cubicBezTo>
                  <a:cubicBezTo>
                    <a:pt x="12650" y="93315"/>
                    <a:pt x="11757" y="94208"/>
                    <a:pt x="10715" y="94654"/>
                  </a:cubicBezTo>
                  <a:lnTo>
                    <a:pt x="10715" y="86618"/>
                  </a:lnTo>
                  <a:lnTo>
                    <a:pt x="0" y="1160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80B26C5-40B2-4A6B-A6CB-9A858D7B37F9}"/>
                </a:ext>
              </a:extLst>
            </p:cNvPr>
            <p:cNvSpPr/>
            <p:nvPr/>
          </p:nvSpPr>
          <p:spPr>
            <a:xfrm>
              <a:off x="8174157" y="4336093"/>
              <a:ext cx="5358" cy="11608"/>
            </a:xfrm>
            <a:custGeom>
              <a:avLst/>
              <a:gdLst/>
              <a:ahLst/>
              <a:cxnLst/>
              <a:rect l="l" t="t" r="r" b="b"/>
              <a:pathLst>
                <a:path w="5358" h="11608">
                  <a:moveTo>
                    <a:pt x="0" y="0"/>
                  </a:moveTo>
                  <a:lnTo>
                    <a:pt x="5358" y="0"/>
                  </a:lnTo>
                  <a:lnTo>
                    <a:pt x="5358" y="11608"/>
                  </a:lnTo>
                  <a:lnTo>
                    <a:pt x="2679" y="11608"/>
                  </a:lnTo>
                  <a:cubicBezTo>
                    <a:pt x="1339" y="7739"/>
                    <a:pt x="446" y="386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98F054AD-8EE9-4977-8C36-B5B3E6485852}"/>
                </a:ext>
              </a:extLst>
            </p:cNvPr>
            <p:cNvSpPr/>
            <p:nvPr/>
          </p:nvSpPr>
          <p:spPr>
            <a:xfrm>
              <a:off x="7692028" y="4336987"/>
              <a:ext cx="16967" cy="14287"/>
            </a:xfrm>
            <a:custGeom>
              <a:avLst/>
              <a:gdLst/>
              <a:ahLst/>
              <a:cxnLst/>
              <a:rect l="l" t="t" r="r" b="b"/>
              <a:pathLst>
                <a:path w="16967" h="14287">
                  <a:moveTo>
                    <a:pt x="15181" y="0"/>
                  </a:moveTo>
                  <a:lnTo>
                    <a:pt x="16967" y="2678"/>
                  </a:lnTo>
                  <a:lnTo>
                    <a:pt x="14288" y="10715"/>
                  </a:lnTo>
                  <a:cubicBezTo>
                    <a:pt x="10418" y="12501"/>
                    <a:pt x="6549" y="13692"/>
                    <a:pt x="2679" y="14287"/>
                  </a:cubicBezTo>
                  <a:cubicBezTo>
                    <a:pt x="1488" y="12055"/>
                    <a:pt x="595" y="9673"/>
                    <a:pt x="0" y="7143"/>
                  </a:cubicBezTo>
                  <a:cubicBezTo>
                    <a:pt x="595" y="5804"/>
                    <a:pt x="1488" y="4911"/>
                    <a:pt x="2679" y="4464"/>
                  </a:cubicBezTo>
                  <a:lnTo>
                    <a:pt x="1518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726E682C-6876-4955-A70A-91E1C0F7D5CD}"/>
                </a:ext>
              </a:extLst>
            </p:cNvPr>
            <p:cNvSpPr/>
            <p:nvPr/>
          </p:nvSpPr>
          <p:spPr>
            <a:xfrm>
              <a:off x="7835796" y="4337879"/>
              <a:ext cx="8037" cy="8036"/>
            </a:xfrm>
            <a:custGeom>
              <a:avLst/>
              <a:gdLst/>
              <a:ahLst/>
              <a:cxnLst/>
              <a:rect l="l" t="t" r="r" b="b"/>
              <a:pathLst>
                <a:path w="8037" h="8036">
                  <a:moveTo>
                    <a:pt x="2679" y="0"/>
                  </a:moveTo>
                  <a:lnTo>
                    <a:pt x="8037" y="0"/>
                  </a:lnTo>
                  <a:lnTo>
                    <a:pt x="6251" y="8036"/>
                  </a:lnTo>
                  <a:lnTo>
                    <a:pt x="0" y="8036"/>
                  </a:lnTo>
                  <a:cubicBezTo>
                    <a:pt x="595" y="5060"/>
                    <a:pt x="1488" y="2381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F50E341E-FA07-494E-AD2C-26CD1BC2EF62}"/>
                </a:ext>
              </a:extLst>
            </p:cNvPr>
            <p:cNvSpPr/>
            <p:nvPr/>
          </p:nvSpPr>
          <p:spPr>
            <a:xfrm>
              <a:off x="6839764" y="4338772"/>
              <a:ext cx="9823" cy="11609"/>
            </a:xfrm>
            <a:custGeom>
              <a:avLst/>
              <a:gdLst/>
              <a:ahLst/>
              <a:cxnLst/>
              <a:rect l="l" t="t" r="r" b="b"/>
              <a:pathLst>
                <a:path w="9823" h="11609">
                  <a:moveTo>
                    <a:pt x="6251" y="0"/>
                  </a:moveTo>
                  <a:cubicBezTo>
                    <a:pt x="7739" y="3870"/>
                    <a:pt x="8930" y="7740"/>
                    <a:pt x="9823" y="11609"/>
                  </a:cubicBezTo>
                  <a:lnTo>
                    <a:pt x="0" y="11609"/>
                  </a:lnTo>
                  <a:cubicBezTo>
                    <a:pt x="595" y="6549"/>
                    <a:pt x="2679" y="2679"/>
                    <a:pt x="62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95A4592F-A55C-4E33-A171-9AB3D146AC24}"/>
                </a:ext>
              </a:extLst>
            </p:cNvPr>
            <p:cNvSpPr/>
            <p:nvPr/>
          </p:nvSpPr>
          <p:spPr>
            <a:xfrm>
              <a:off x="8344714" y="4338772"/>
              <a:ext cx="9823" cy="11609"/>
            </a:xfrm>
            <a:custGeom>
              <a:avLst/>
              <a:gdLst/>
              <a:ahLst/>
              <a:cxnLst/>
              <a:rect l="l" t="t" r="r" b="b"/>
              <a:pathLst>
                <a:path w="9823" h="11609">
                  <a:moveTo>
                    <a:pt x="6251" y="0"/>
                  </a:moveTo>
                  <a:cubicBezTo>
                    <a:pt x="7739" y="3870"/>
                    <a:pt x="8930" y="7740"/>
                    <a:pt x="9823" y="11609"/>
                  </a:cubicBezTo>
                  <a:lnTo>
                    <a:pt x="0" y="11609"/>
                  </a:lnTo>
                  <a:cubicBezTo>
                    <a:pt x="595" y="6549"/>
                    <a:pt x="2679" y="2679"/>
                    <a:pt x="62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307CD01C-A0C8-4812-9866-ADD7058B4634}"/>
                </a:ext>
              </a:extLst>
            </p:cNvPr>
            <p:cNvSpPr/>
            <p:nvPr/>
          </p:nvSpPr>
          <p:spPr>
            <a:xfrm>
              <a:off x="8591024" y="4342791"/>
              <a:ext cx="32147" cy="25003"/>
            </a:xfrm>
            <a:custGeom>
              <a:avLst/>
              <a:gdLst/>
              <a:ahLst/>
              <a:cxnLst/>
              <a:rect l="l" t="t" r="r" b="b"/>
              <a:pathLst>
                <a:path w="32147" h="25003">
                  <a:moveTo>
                    <a:pt x="0" y="0"/>
                  </a:moveTo>
                  <a:cubicBezTo>
                    <a:pt x="5358" y="893"/>
                    <a:pt x="10120" y="2083"/>
                    <a:pt x="14288" y="3572"/>
                  </a:cubicBezTo>
                  <a:lnTo>
                    <a:pt x="21431" y="4465"/>
                  </a:lnTo>
                  <a:lnTo>
                    <a:pt x="27682" y="1786"/>
                  </a:lnTo>
                  <a:lnTo>
                    <a:pt x="32147" y="16073"/>
                  </a:lnTo>
                  <a:cubicBezTo>
                    <a:pt x="31552" y="18008"/>
                    <a:pt x="30659" y="19794"/>
                    <a:pt x="29468" y="21431"/>
                  </a:cubicBezTo>
                  <a:lnTo>
                    <a:pt x="29468" y="16073"/>
                  </a:lnTo>
                  <a:lnTo>
                    <a:pt x="17860" y="15180"/>
                  </a:lnTo>
                  <a:cubicBezTo>
                    <a:pt x="13246" y="17115"/>
                    <a:pt x="9972" y="20092"/>
                    <a:pt x="8037" y="24110"/>
                  </a:cubicBezTo>
                  <a:lnTo>
                    <a:pt x="2679" y="25003"/>
                  </a:lnTo>
                  <a:lnTo>
                    <a:pt x="2679" y="14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234547EA-0B8F-484A-B113-FBAECFEBD4D8}"/>
                </a:ext>
              </a:extLst>
            </p:cNvPr>
            <p:cNvSpPr/>
            <p:nvPr/>
          </p:nvSpPr>
          <p:spPr>
            <a:xfrm>
              <a:off x="8670498" y="4342790"/>
              <a:ext cx="19646" cy="20538"/>
            </a:xfrm>
            <a:custGeom>
              <a:avLst/>
              <a:gdLst/>
              <a:ahLst/>
              <a:cxnLst/>
              <a:rect l="l" t="t" r="r" b="b"/>
              <a:pathLst>
                <a:path w="19646" h="20538">
                  <a:moveTo>
                    <a:pt x="0" y="0"/>
                  </a:moveTo>
                  <a:lnTo>
                    <a:pt x="17860" y="2679"/>
                  </a:lnTo>
                  <a:cubicBezTo>
                    <a:pt x="18753" y="3274"/>
                    <a:pt x="19348" y="4167"/>
                    <a:pt x="19646" y="5358"/>
                  </a:cubicBezTo>
                  <a:lnTo>
                    <a:pt x="18753" y="20538"/>
                  </a:lnTo>
                  <a:cubicBezTo>
                    <a:pt x="13990" y="18901"/>
                    <a:pt x="10418" y="16222"/>
                    <a:pt x="8037" y="12501"/>
                  </a:cubicBezTo>
                  <a:cubicBezTo>
                    <a:pt x="4168" y="8483"/>
                    <a:pt x="1488" y="431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10A59D4B-1923-48F7-9AB5-C647DA406F89}"/>
                </a:ext>
              </a:extLst>
            </p:cNvPr>
            <p:cNvSpPr/>
            <p:nvPr/>
          </p:nvSpPr>
          <p:spPr>
            <a:xfrm>
              <a:off x="6812082" y="4345022"/>
              <a:ext cx="2679" cy="3572"/>
            </a:xfrm>
            <a:custGeom>
              <a:avLst/>
              <a:gdLst/>
              <a:ahLst/>
              <a:cxnLst/>
              <a:rect l="l" t="t" r="r" b="b"/>
              <a:pathLst>
                <a:path w="2679" h="3572">
                  <a:moveTo>
                    <a:pt x="1786" y="0"/>
                  </a:moveTo>
                  <a:lnTo>
                    <a:pt x="2679" y="3572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:a16="http://schemas.microsoft.com/office/drawing/2014/main" id="{430139AA-A85D-42A1-A312-EC93D92DCAE4}"/>
                </a:ext>
              </a:extLst>
            </p:cNvPr>
            <p:cNvSpPr/>
            <p:nvPr/>
          </p:nvSpPr>
          <p:spPr>
            <a:xfrm>
              <a:off x="8317032" y="4345022"/>
              <a:ext cx="2679" cy="3572"/>
            </a:xfrm>
            <a:custGeom>
              <a:avLst/>
              <a:gdLst/>
              <a:ahLst/>
              <a:cxnLst/>
              <a:rect l="l" t="t" r="r" b="b"/>
              <a:pathLst>
                <a:path w="2679" h="3572">
                  <a:moveTo>
                    <a:pt x="1786" y="0"/>
                  </a:moveTo>
                  <a:lnTo>
                    <a:pt x="2679" y="3572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3757D390-0A6C-4759-9DE5-EC53B3DC28F0}"/>
                </a:ext>
              </a:extLst>
            </p:cNvPr>
            <p:cNvSpPr/>
            <p:nvPr/>
          </p:nvSpPr>
          <p:spPr>
            <a:xfrm>
              <a:off x="9244191" y="4347584"/>
              <a:ext cx="3981" cy="8957"/>
            </a:xfrm>
            <a:custGeom>
              <a:avLst/>
              <a:gdLst/>
              <a:ahLst/>
              <a:cxnLst/>
              <a:rect l="l" t="t" r="r" b="b"/>
              <a:pathLst>
                <a:path w="3981" h="8957">
                  <a:moveTo>
                    <a:pt x="1991" y="0"/>
                  </a:moveTo>
                  <a:cubicBezTo>
                    <a:pt x="3318" y="2985"/>
                    <a:pt x="3981" y="5971"/>
                    <a:pt x="3981" y="8957"/>
                  </a:cubicBezTo>
                  <a:lnTo>
                    <a:pt x="0" y="8957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E19503E4-B4FE-49AE-A7F4-1E88255D55A2}"/>
                </a:ext>
              </a:extLst>
            </p:cNvPr>
            <p:cNvSpPr/>
            <p:nvPr/>
          </p:nvSpPr>
          <p:spPr>
            <a:xfrm>
              <a:off x="9270069" y="4347584"/>
              <a:ext cx="6967" cy="2985"/>
            </a:xfrm>
            <a:custGeom>
              <a:avLst/>
              <a:gdLst/>
              <a:ahLst/>
              <a:cxnLst/>
              <a:rect l="l" t="t" r="r" b="b"/>
              <a:pathLst>
                <a:path w="6967" h="2985">
                  <a:moveTo>
                    <a:pt x="3981" y="0"/>
                  </a:moveTo>
                  <a:cubicBezTo>
                    <a:pt x="5474" y="497"/>
                    <a:pt x="6469" y="1493"/>
                    <a:pt x="6967" y="2985"/>
                  </a:cubicBezTo>
                  <a:lnTo>
                    <a:pt x="0" y="2985"/>
                  </a:lnTo>
                  <a:lnTo>
                    <a:pt x="398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5971E78F-2373-4927-A435-A214126F2478}"/>
                </a:ext>
              </a:extLst>
            </p:cNvPr>
            <p:cNvSpPr/>
            <p:nvPr/>
          </p:nvSpPr>
          <p:spPr>
            <a:xfrm>
              <a:off x="7418929" y="4347924"/>
              <a:ext cx="12501" cy="8260"/>
            </a:xfrm>
            <a:custGeom>
              <a:avLst/>
              <a:gdLst/>
              <a:ahLst/>
              <a:cxnLst/>
              <a:rect l="l" t="t" r="r" b="b"/>
              <a:pathLst>
                <a:path w="12501" h="8260">
                  <a:moveTo>
                    <a:pt x="10269" y="0"/>
                  </a:moveTo>
                  <a:lnTo>
                    <a:pt x="12501" y="893"/>
                  </a:lnTo>
                  <a:lnTo>
                    <a:pt x="11385" y="6474"/>
                  </a:lnTo>
                  <a:lnTo>
                    <a:pt x="3348" y="8260"/>
                  </a:lnTo>
                  <a:cubicBezTo>
                    <a:pt x="1711" y="6326"/>
                    <a:pt x="595" y="4465"/>
                    <a:pt x="0" y="2679"/>
                  </a:cubicBezTo>
                  <a:lnTo>
                    <a:pt x="1026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F9D0ACB9-F856-4035-AF92-3CCE74C01C39}"/>
                </a:ext>
              </a:extLst>
            </p:cNvPr>
            <p:cNvSpPr/>
            <p:nvPr/>
          </p:nvSpPr>
          <p:spPr>
            <a:xfrm>
              <a:off x="7728640" y="4350381"/>
              <a:ext cx="5358" cy="9823"/>
            </a:xfrm>
            <a:custGeom>
              <a:avLst/>
              <a:gdLst/>
              <a:ahLst/>
              <a:cxnLst/>
              <a:rect l="l" t="t" r="r" b="b"/>
              <a:pathLst>
                <a:path w="5358" h="9823">
                  <a:moveTo>
                    <a:pt x="2679" y="0"/>
                  </a:moveTo>
                  <a:cubicBezTo>
                    <a:pt x="4018" y="298"/>
                    <a:pt x="4911" y="893"/>
                    <a:pt x="5358" y="1786"/>
                  </a:cubicBezTo>
                  <a:lnTo>
                    <a:pt x="3572" y="9823"/>
                  </a:lnTo>
                  <a:lnTo>
                    <a:pt x="0" y="9823"/>
                  </a:lnTo>
                  <a:cubicBezTo>
                    <a:pt x="595" y="6400"/>
                    <a:pt x="1488" y="3125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10721762-51FD-47F5-85D1-C08F64A884DB}"/>
                </a:ext>
              </a:extLst>
            </p:cNvPr>
            <p:cNvSpPr/>
            <p:nvPr/>
          </p:nvSpPr>
          <p:spPr>
            <a:xfrm>
              <a:off x="7851870" y="4350380"/>
              <a:ext cx="2678" cy="5358"/>
            </a:xfrm>
            <a:custGeom>
              <a:avLst/>
              <a:gdLst/>
              <a:ahLst/>
              <a:cxnLst/>
              <a:rect l="l" t="t" r="r" b="b"/>
              <a:pathLst>
                <a:path w="2678" h="5358">
                  <a:moveTo>
                    <a:pt x="0" y="0"/>
                  </a:moveTo>
                  <a:lnTo>
                    <a:pt x="2678" y="893"/>
                  </a:ln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EE1B853C-D277-48C0-8B6E-53D5BBA5DC8C}"/>
                </a:ext>
              </a:extLst>
            </p:cNvPr>
            <p:cNvSpPr/>
            <p:nvPr/>
          </p:nvSpPr>
          <p:spPr>
            <a:xfrm>
              <a:off x="6656705" y="4352167"/>
              <a:ext cx="24111" cy="111621"/>
            </a:xfrm>
            <a:custGeom>
              <a:avLst/>
              <a:gdLst/>
              <a:ahLst/>
              <a:cxnLst/>
              <a:rect l="l" t="t" r="r" b="b"/>
              <a:pathLst>
                <a:path w="24111" h="111621">
                  <a:moveTo>
                    <a:pt x="893" y="0"/>
                  </a:moveTo>
                  <a:cubicBezTo>
                    <a:pt x="5953" y="595"/>
                    <a:pt x="8930" y="3274"/>
                    <a:pt x="9823" y="8037"/>
                  </a:cubicBezTo>
                  <a:lnTo>
                    <a:pt x="20539" y="51792"/>
                  </a:lnTo>
                  <a:lnTo>
                    <a:pt x="21432" y="58043"/>
                  </a:lnTo>
                  <a:lnTo>
                    <a:pt x="20539" y="67866"/>
                  </a:lnTo>
                  <a:lnTo>
                    <a:pt x="22325" y="84832"/>
                  </a:lnTo>
                  <a:lnTo>
                    <a:pt x="23218" y="84832"/>
                  </a:lnTo>
                  <a:lnTo>
                    <a:pt x="24111" y="100905"/>
                  </a:lnTo>
                  <a:cubicBezTo>
                    <a:pt x="23366" y="106114"/>
                    <a:pt x="20985" y="109686"/>
                    <a:pt x="16967" y="111621"/>
                  </a:cubicBezTo>
                  <a:lnTo>
                    <a:pt x="14288" y="111621"/>
                  </a:lnTo>
                  <a:cubicBezTo>
                    <a:pt x="13097" y="107305"/>
                    <a:pt x="12204" y="103138"/>
                    <a:pt x="11609" y="99120"/>
                  </a:cubicBezTo>
                  <a:lnTo>
                    <a:pt x="19646" y="97334"/>
                  </a:lnTo>
                  <a:lnTo>
                    <a:pt x="16074" y="74116"/>
                  </a:lnTo>
                  <a:lnTo>
                    <a:pt x="0" y="1785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EB7E29B6-F76D-4CDF-9EF2-A84C6A486464}"/>
                </a:ext>
              </a:extLst>
            </p:cNvPr>
            <p:cNvSpPr/>
            <p:nvPr/>
          </p:nvSpPr>
          <p:spPr>
            <a:xfrm>
              <a:off x="8161655" y="4352167"/>
              <a:ext cx="24110" cy="111621"/>
            </a:xfrm>
            <a:custGeom>
              <a:avLst/>
              <a:gdLst/>
              <a:ahLst/>
              <a:cxnLst/>
              <a:rect l="l" t="t" r="r" b="b"/>
              <a:pathLst>
                <a:path w="24110" h="111621">
                  <a:moveTo>
                    <a:pt x="893" y="0"/>
                  </a:moveTo>
                  <a:cubicBezTo>
                    <a:pt x="5953" y="595"/>
                    <a:pt x="8930" y="3274"/>
                    <a:pt x="9823" y="8037"/>
                  </a:cubicBezTo>
                  <a:lnTo>
                    <a:pt x="20539" y="51792"/>
                  </a:lnTo>
                  <a:lnTo>
                    <a:pt x="21432" y="58043"/>
                  </a:lnTo>
                  <a:lnTo>
                    <a:pt x="20539" y="67866"/>
                  </a:lnTo>
                  <a:lnTo>
                    <a:pt x="22324" y="84832"/>
                  </a:lnTo>
                  <a:lnTo>
                    <a:pt x="23217" y="84832"/>
                  </a:lnTo>
                  <a:lnTo>
                    <a:pt x="24110" y="100905"/>
                  </a:lnTo>
                  <a:cubicBezTo>
                    <a:pt x="23366" y="106114"/>
                    <a:pt x="20985" y="109686"/>
                    <a:pt x="16967" y="111621"/>
                  </a:cubicBezTo>
                  <a:lnTo>
                    <a:pt x="14288" y="111621"/>
                  </a:lnTo>
                  <a:cubicBezTo>
                    <a:pt x="13097" y="107305"/>
                    <a:pt x="12204" y="103138"/>
                    <a:pt x="11609" y="99120"/>
                  </a:cubicBezTo>
                  <a:lnTo>
                    <a:pt x="19646" y="97334"/>
                  </a:lnTo>
                  <a:lnTo>
                    <a:pt x="16074" y="74116"/>
                  </a:lnTo>
                  <a:lnTo>
                    <a:pt x="0" y="1785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C44EE030-2B52-4F4D-887B-0D66989E5D63}"/>
                </a:ext>
              </a:extLst>
            </p:cNvPr>
            <p:cNvSpPr/>
            <p:nvPr/>
          </p:nvSpPr>
          <p:spPr>
            <a:xfrm>
              <a:off x="9185469" y="4353555"/>
              <a:ext cx="8958" cy="4977"/>
            </a:xfrm>
            <a:custGeom>
              <a:avLst/>
              <a:gdLst/>
              <a:ahLst/>
              <a:cxnLst/>
              <a:rect l="l" t="t" r="r" b="b"/>
              <a:pathLst>
                <a:path w="8958" h="4977">
                  <a:moveTo>
                    <a:pt x="0" y="0"/>
                  </a:moveTo>
                  <a:lnTo>
                    <a:pt x="8958" y="2986"/>
                  </a:lnTo>
                  <a:lnTo>
                    <a:pt x="0" y="4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11A88CE2-9DAA-44A8-AE80-9D27D4058EC0}"/>
                </a:ext>
              </a:extLst>
            </p:cNvPr>
            <p:cNvSpPr/>
            <p:nvPr/>
          </p:nvSpPr>
          <p:spPr>
            <a:xfrm>
              <a:off x="7207518" y="4355291"/>
              <a:ext cx="14734" cy="10270"/>
            </a:xfrm>
            <a:custGeom>
              <a:avLst/>
              <a:gdLst/>
              <a:ahLst/>
              <a:cxnLst/>
              <a:rect l="l" t="t" r="r" b="b"/>
              <a:pathLst>
                <a:path w="14734" h="10270">
                  <a:moveTo>
                    <a:pt x="0" y="0"/>
                  </a:moveTo>
                  <a:lnTo>
                    <a:pt x="13618" y="893"/>
                  </a:lnTo>
                  <a:lnTo>
                    <a:pt x="14734" y="10270"/>
                  </a:lnTo>
                  <a:cubicBezTo>
                    <a:pt x="5953" y="9972"/>
                    <a:pt x="1042" y="654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9883590A-87DD-45DE-AE69-A65AEA9B5D6A}"/>
                </a:ext>
              </a:extLst>
            </p:cNvPr>
            <p:cNvSpPr/>
            <p:nvPr/>
          </p:nvSpPr>
          <p:spPr>
            <a:xfrm>
              <a:off x="8700859" y="4355291"/>
              <a:ext cx="19645" cy="12502"/>
            </a:xfrm>
            <a:custGeom>
              <a:avLst/>
              <a:gdLst/>
              <a:ahLst/>
              <a:cxnLst/>
              <a:rect l="l" t="t" r="r" b="b"/>
              <a:pathLst>
                <a:path w="19645" h="12502">
                  <a:moveTo>
                    <a:pt x="1786" y="0"/>
                  </a:moveTo>
                  <a:lnTo>
                    <a:pt x="19645" y="893"/>
                  </a:lnTo>
                  <a:lnTo>
                    <a:pt x="16074" y="10716"/>
                  </a:lnTo>
                  <a:lnTo>
                    <a:pt x="12502" y="12502"/>
                  </a:lnTo>
                  <a:lnTo>
                    <a:pt x="3572" y="10716"/>
                  </a:lnTo>
                  <a:lnTo>
                    <a:pt x="893" y="8037"/>
                  </a:lnTo>
                  <a:lnTo>
                    <a:pt x="0" y="6251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43" name="Freeform: Shape 3142">
              <a:extLst>
                <a:ext uri="{FF2B5EF4-FFF2-40B4-BE49-F238E27FC236}">
                  <a16:creationId xmlns:a16="http://schemas.microsoft.com/office/drawing/2014/main" id="{7127A710-56F2-4E1E-9718-4431758D1AFC}"/>
                </a:ext>
              </a:extLst>
            </p:cNvPr>
            <p:cNvSpPr/>
            <p:nvPr/>
          </p:nvSpPr>
          <p:spPr>
            <a:xfrm>
              <a:off x="6906737" y="4355739"/>
              <a:ext cx="5357" cy="4465"/>
            </a:xfrm>
            <a:custGeom>
              <a:avLst/>
              <a:gdLst/>
              <a:ahLst/>
              <a:cxnLst/>
              <a:rect l="l" t="t" r="r" b="b"/>
              <a:pathLst>
                <a:path w="5357" h="4465">
                  <a:moveTo>
                    <a:pt x="0" y="0"/>
                  </a:moveTo>
                  <a:lnTo>
                    <a:pt x="5357" y="2679"/>
                  </a:lnTo>
                  <a:lnTo>
                    <a:pt x="893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42" name="Freeform: Shape 3141">
              <a:extLst>
                <a:ext uri="{FF2B5EF4-FFF2-40B4-BE49-F238E27FC236}">
                  <a16:creationId xmlns:a16="http://schemas.microsoft.com/office/drawing/2014/main" id="{0CEDCC0F-18C6-4A61-9FDF-123548B5C07D}"/>
                </a:ext>
              </a:extLst>
            </p:cNvPr>
            <p:cNvSpPr/>
            <p:nvPr/>
          </p:nvSpPr>
          <p:spPr>
            <a:xfrm>
              <a:off x="8411686" y="4355739"/>
              <a:ext cx="5358" cy="4465"/>
            </a:xfrm>
            <a:custGeom>
              <a:avLst/>
              <a:gdLst/>
              <a:ahLst/>
              <a:cxnLst/>
              <a:rect l="l" t="t" r="r" b="b"/>
              <a:pathLst>
                <a:path w="5358" h="4465">
                  <a:moveTo>
                    <a:pt x="0" y="0"/>
                  </a:moveTo>
                  <a:lnTo>
                    <a:pt x="5358" y="2679"/>
                  </a:lnTo>
                  <a:lnTo>
                    <a:pt x="893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:a16="http://schemas.microsoft.com/office/drawing/2014/main" id="{92BFE129-8E00-4F79-928D-6326BB27F786}"/>
                </a:ext>
              </a:extLst>
            </p:cNvPr>
            <p:cNvSpPr/>
            <p:nvPr/>
          </p:nvSpPr>
          <p:spPr>
            <a:xfrm>
              <a:off x="6812975" y="4356632"/>
              <a:ext cx="13394" cy="9823"/>
            </a:xfrm>
            <a:custGeom>
              <a:avLst/>
              <a:gdLst/>
              <a:ahLst/>
              <a:cxnLst/>
              <a:rect l="l" t="t" r="r" b="b"/>
              <a:pathLst>
                <a:path w="13394" h="9823">
                  <a:moveTo>
                    <a:pt x="8930" y="0"/>
                  </a:moveTo>
                  <a:cubicBezTo>
                    <a:pt x="11906" y="298"/>
                    <a:pt x="13394" y="1786"/>
                    <a:pt x="13394" y="4465"/>
                  </a:cubicBezTo>
                  <a:cubicBezTo>
                    <a:pt x="10864" y="6995"/>
                    <a:pt x="8185" y="8483"/>
                    <a:pt x="5358" y="8930"/>
                  </a:cubicBezTo>
                  <a:lnTo>
                    <a:pt x="1786" y="9823"/>
                  </a:lnTo>
                  <a:lnTo>
                    <a:pt x="0" y="8930"/>
                  </a:lnTo>
                  <a:lnTo>
                    <a:pt x="893" y="5358"/>
                  </a:lnTo>
                  <a:lnTo>
                    <a:pt x="893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68FC2736-B231-4490-A669-ACC2B8E8C035}"/>
                </a:ext>
              </a:extLst>
            </p:cNvPr>
            <p:cNvSpPr/>
            <p:nvPr/>
          </p:nvSpPr>
          <p:spPr>
            <a:xfrm>
              <a:off x="7879552" y="4356632"/>
              <a:ext cx="22324" cy="30361"/>
            </a:xfrm>
            <a:custGeom>
              <a:avLst/>
              <a:gdLst/>
              <a:ahLst/>
              <a:cxnLst/>
              <a:rect l="l" t="t" r="r" b="b"/>
              <a:pathLst>
                <a:path w="22324" h="30361">
                  <a:moveTo>
                    <a:pt x="0" y="0"/>
                  </a:moveTo>
                  <a:cubicBezTo>
                    <a:pt x="3720" y="893"/>
                    <a:pt x="6995" y="2083"/>
                    <a:pt x="9822" y="3572"/>
                  </a:cubicBezTo>
                  <a:cubicBezTo>
                    <a:pt x="12204" y="5953"/>
                    <a:pt x="14585" y="8037"/>
                    <a:pt x="16966" y="9823"/>
                  </a:cubicBezTo>
                  <a:lnTo>
                    <a:pt x="22324" y="16966"/>
                  </a:lnTo>
                  <a:cubicBezTo>
                    <a:pt x="20389" y="19496"/>
                    <a:pt x="18305" y="21580"/>
                    <a:pt x="16073" y="23217"/>
                  </a:cubicBezTo>
                  <a:lnTo>
                    <a:pt x="10715" y="30361"/>
                  </a:lnTo>
                  <a:lnTo>
                    <a:pt x="9822" y="30361"/>
                  </a:lnTo>
                  <a:lnTo>
                    <a:pt x="9822" y="17859"/>
                  </a:lnTo>
                  <a:cubicBezTo>
                    <a:pt x="9822" y="13246"/>
                    <a:pt x="7739" y="10567"/>
                    <a:pt x="3571" y="9823"/>
                  </a:cubicBezTo>
                  <a:cubicBezTo>
                    <a:pt x="1637" y="6548"/>
                    <a:pt x="446" y="327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39" name="Freeform: Shape 3138">
              <a:extLst>
                <a:ext uri="{FF2B5EF4-FFF2-40B4-BE49-F238E27FC236}">
                  <a16:creationId xmlns:a16="http://schemas.microsoft.com/office/drawing/2014/main" id="{FAB301F3-2EB9-4A7E-B6F1-4275D5DFAAC0}"/>
                </a:ext>
              </a:extLst>
            </p:cNvPr>
            <p:cNvSpPr/>
            <p:nvPr/>
          </p:nvSpPr>
          <p:spPr>
            <a:xfrm>
              <a:off x="8317925" y="4356632"/>
              <a:ext cx="13394" cy="9823"/>
            </a:xfrm>
            <a:custGeom>
              <a:avLst/>
              <a:gdLst/>
              <a:ahLst/>
              <a:cxnLst/>
              <a:rect l="l" t="t" r="r" b="b"/>
              <a:pathLst>
                <a:path w="13394" h="9823">
                  <a:moveTo>
                    <a:pt x="8929" y="0"/>
                  </a:moveTo>
                  <a:cubicBezTo>
                    <a:pt x="11906" y="298"/>
                    <a:pt x="13394" y="1786"/>
                    <a:pt x="13394" y="4465"/>
                  </a:cubicBezTo>
                  <a:cubicBezTo>
                    <a:pt x="10864" y="6995"/>
                    <a:pt x="8185" y="8483"/>
                    <a:pt x="5358" y="8930"/>
                  </a:cubicBezTo>
                  <a:lnTo>
                    <a:pt x="1786" y="9823"/>
                  </a:lnTo>
                  <a:lnTo>
                    <a:pt x="0" y="8930"/>
                  </a:lnTo>
                  <a:lnTo>
                    <a:pt x="893" y="5358"/>
                  </a:lnTo>
                  <a:lnTo>
                    <a:pt x="89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E16C493C-9BA6-4803-A508-5B3794FF81C2}"/>
                </a:ext>
              </a:extLst>
            </p:cNvPr>
            <p:cNvSpPr/>
            <p:nvPr/>
          </p:nvSpPr>
          <p:spPr>
            <a:xfrm>
              <a:off x="7830438" y="4358418"/>
              <a:ext cx="8037" cy="8037"/>
            </a:xfrm>
            <a:custGeom>
              <a:avLst/>
              <a:gdLst/>
              <a:ahLst/>
              <a:cxnLst/>
              <a:rect l="l" t="t" r="r" b="b"/>
              <a:pathLst>
                <a:path w="8037" h="8037">
                  <a:moveTo>
                    <a:pt x="0" y="0"/>
                  </a:moveTo>
                  <a:cubicBezTo>
                    <a:pt x="3870" y="1339"/>
                    <a:pt x="6549" y="3721"/>
                    <a:pt x="8037" y="7144"/>
                  </a:cubicBez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59BBB098-1BEA-4302-888A-30E6236F91F6}"/>
                </a:ext>
              </a:extLst>
            </p:cNvPr>
            <p:cNvSpPr/>
            <p:nvPr/>
          </p:nvSpPr>
          <p:spPr>
            <a:xfrm>
              <a:off x="9116794" y="4360521"/>
              <a:ext cx="12939" cy="8958"/>
            </a:xfrm>
            <a:custGeom>
              <a:avLst/>
              <a:gdLst/>
              <a:ahLst/>
              <a:cxnLst/>
              <a:rect l="l" t="t" r="r" b="b"/>
              <a:pathLst>
                <a:path w="12939" h="8958">
                  <a:moveTo>
                    <a:pt x="0" y="0"/>
                  </a:moveTo>
                  <a:lnTo>
                    <a:pt x="11944" y="0"/>
                  </a:lnTo>
                  <a:lnTo>
                    <a:pt x="12939" y="7963"/>
                  </a:lnTo>
                  <a:lnTo>
                    <a:pt x="4977" y="8958"/>
                  </a:lnTo>
                  <a:cubicBezTo>
                    <a:pt x="2820" y="6138"/>
                    <a:pt x="1162" y="315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:a16="http://schemas.microsoft.com/office/drawing/2014/main" id="{5EEF2EE4-90EA-478B-93FE-827C2A4D712D}"/>
                </a:ext>
              </a:extLst>
            </p:cNvPr>
            <p:cNvSpPr/>
            <p:nvPr/>
          </p:nvSpPr>
          <p:spPr>
            <a:xfrm>
              <a:off x="6618308" y="4361989"/>
              <a:ext cx="9822" cy="29468"/>
            </a:xfrm>
            <a:custGeom>
              <a:avLst/>
              <a:gdLst/>
              <a:ahLst/>
              <a:cxnLst/>
              <a:rect l="l" t="t" r="r" b="b"/>
              <a:pathLst>
                <a:path w="9822" h="29468">
                  <a:moveTo>
                    <a:pt x="1786" y="0"/>
                  </a:moveTo>
                  <a:cubicBezTo>
                    <a:pt x="5804" y="3572"/>
                    <a:pt x="7888" y="7739"/>
                    <a:pt x="8036" y="12501"/>
                  </a:cubicBezTo>
                  <a:lnTo>
                    <a:pt x="9822" y="25896"/>
                  </a:lnTo>
                  <a:cubicBezTo>
                    <a:pt x="9525" y="27235"/>
                    <a:pt x="8929" y="28128"/>
                    <a:pt x="8036" y="28575"/>
                  </a:cubicBezTo>
                  <a:lnTo>
                    <a:pt x="893" y="29468"/>
                  </a:lnTo>
                  <a:lnTo>
                    <a:pt x="0" y="18752"/>
                  </a:lnTo>
                  <a:cubicBezTo>
                    <a:pt x="0" y="12055"/>
                    <a:pt x="595" y="5804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DEC1676B-459C-4605-B754-F5D3163B9446}"/>
                </a:ext>
              </a:extLst>
            </p:cNvPr>
            <p:cNvSpPr/>
            <p:nvPr/>
          </p:nvSpPr>
          <p:spPr>
            <a:xfrm>
              <a:off x="6788865" y="4361990"/>
              <a:ext cx="4465" cy="4465"/>
            </a:xfrm>
            <a:custGeom>
              <a:avLst/>
              <a:gdLst/>
              <a:ahLst/>
              <a:cxnLst/>
              <a:rect l="l" t="t" r="r" b="b"/>
              <a:pathLst>
                <a:path w="4465" h="4465">
                  <a:moveTo>
                    <a:pt x="2679" y="0"/>
                  </a:moveTo>
                  <a:cubicBezTo>
                    <a:pt x="3869" y="1488"/>
                    <a:pt x="4465" y="2976"/>
                    <a:pt x="4465" y="4465"/>
                  </a:cubicBezTo>
                  <a:lnTo>
                    <a:pt x="0" y="44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FA0DABBC-A1D5-4F8E-8653-5931CB1FB8B8}"/>
                </a:ext>
              </a:extLst>
            </p:cNvPr>
            <p:cNvSpPr/>
            <p:nvPr/>
          </p:nvSpPr>
          <p:spPr>
            <a:xfrm>
              <a:off x="7851870" y="4361990"/>
              <a:ext cx="3571" cy="8929"/>
            </a:xfrm>
            <a:custGeom>
              <a:avLst/>
              <a:gdLst/>
              <a:ahLst/>
              <a:cxnLst/>
              <a:rect l="l" t="t" r="r" b="b"/>
              <a:pathLst>
                <a:path w="3571" h="8929">
                  <a:moveTo>
                    <a:pt x="893" y="0"/>
                  </a:moveTo>
                  <a:lnTo>
                    <a:pt x="3571" y="1786"/>
                  </a:lnTo>
                  <a:lnTo>
                    <a:pt x="1786" y="8929"/>
                  </a:lnTo>
                  <a:cubicBezTo>
                    <a:pt x="595" y="8632"/>
                    <a:pt x="0" y="8036"/>
                    <a:pt x="0" y="7143"/>
                  </a:cubicBezTo>
                  <a:cubicBezTo>
                    <a:pt x="148" y="4316"/>
                    <a:pt x="446" y="1934"/>
                    <a:pt x="89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:a16="http://schemas.microsoft.com/office/drawing/2014/main" id="{024AE134-E331-4AC5-B923-24AF75738276}"/>
                </a:ext>
              </a:extLst>
            </p:cNvPr>
            <p:cNvSpPr/>
            <p:nvPr/>
          </p:nvSpPr>
          <p:spPr>
            <a:xfrm>
              <a:off x="8123258" y="4361989"/>
              <a:ext cx="9822" cy="29468"/>
            </a:xfrm>
            <a:custGeom>
              <a:avLst/>
              <a:gdLst/>
              <a:ahLst/>
              <a:cxnLst/>
              <a:rect l="l" t="t" r="r" b="b"/>
              <a:pathLst>
                <a:path w="9822" h="29468">
                  <a:moveTo>
                    <a:pt x="1786" y="0"/>
                  </a:moveTo>
                  <a:cubicBezTo>
                    <a:pt x="5804" y="3572"/>
                    <a:pt x="7887" y="7739"/>
                    <a:pt x="8036" y="12501"/>
                  </a:cubicBezTo>
                  <a:lnTo>
                    <a:pt x="9822" y="25896"/>
                  </a:lnTo>
                  <a:cubicBezTo>
                    <a:pt x="9525" y="27235"/>
                    <a:pt x="8929" y="28128"/>
                    <a:pt x="8036" y="28575"/>
                  </a:cubicBezTo>
                  <a:lnTo>
                    <a:pt x="893" y="29468"/>
                  </a:lnTo>
                  <a:lnTo>
                    <a:pt x="0" y="18752"/>
                  </a:lnTo>
                  <a:cubicBezTo>
                    <a:pt x="0" y="12055"/>
                    <a:pt x="595" y="5804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F4099574-93DD-4217-8F30-5488F2B3A8D9}"/>
                </a:ext>
              </a:extLst>
            </p:cNvPr>
            <p:cNvSpPr/>
            <p:nvPr/>
          </p:nvSpPr>
          <p:spPr>
            <a:xfrm>
              <a:off x="8293815" y="4361990"/>
              <a:ext cx="4464" cy="4465"/>
            </a:xfrm>
            <a:custGeom>
              <a:avLst/>
              <a:gdLst/>
              <a:ahLst/>
              <a:cxnLst/>
              <a:rect l="l" t="t" r="r" b="b"/>
              <a:pathLst>
                <a:path w="4464" h="4465">
                  <a:moveTo>
                    <a:pt x="2679" y="0"/>
                  </a:moveTo>
                  <a:cubicBezTo>
                    <a:pt x="3869" y="1488"/>
                    <a:pt x="4464" y="2976"/>
                    <a:pt x="4464" y="4465"/>
                  </a:cubicBezTo>
                  <a:lnTo>
                    <a:pt x="0" y="44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C9C8C330-096E-48B6-A92C-A71DF2037F0A}"/>
                </a:ext>
              </a:extLst>
            </p:cNvPr>
            <p:cNvSpPr/>
            <p:nvPr/>
          </p:nvSpPr>
          <p:spPr>
            <a:xfrm>
              <a:off x="8629422" y="4366007"/>
              <a:ext cx="9822" cy="14288"/>
            </a:xfrm>
            <a:custGeom>
              <a:avLst/>
              <a:gdLst/>
              <a:ahLst/>
              <a:cxnLst/>
              <a:rect l="l" t="t" r="r" b="b"/>
              <a:pathLst>
                <a:path w="9822" h="14288">
                  <a:moveTo>
                    <a:pt x="3572" y="0"/>
                  </a:moveTo>
                  <a:cubicBezTo>
                    <a:pt x="6995" y="447"/>
                    <a:pt x="9078" y="2232"/>
                    <a:pt x="9822" y="5358"/>
                  </a:cubicBezTo>
                  <a:cubicBezTo>
                    <a:pt x="9078" y="8632"/>
                    <a:pt x="7888" y="11609"/>
                    <a:pt x="6250" y="14288"/>
                  </a:cubicBezTo>
                  <a:cubicBezTo>
                    <a:pt x="3423" y="12799"/>
                    <a:pt x="1339" y="11013"/>
                    <a:pt x="0" y="8930"/>
                  </a:cubicBezTo>
                  <a:cubicBezTo>
                    <a:pt x="595" y="5507"/>
                    <a:pt x="1786" y="2530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:a16="http://schemas.microsoft.com/office/drawing/2014/main" id="{A8BD4F7B-AE0B-4023-8582-22B6ABF19E63}"/>
                </a:ext>
              </a:extLst>
            </p:cNvPr>
            <p:cNvSpPr/>
            <p:nvPr/>
          </p:nvSpPr>
          <p:spPr>
            <a:xfrm>
              <a:off x="9149639" y="4367489"/>
              <a:ext cx="15925" cy="7963"/>
            </a:xfrm>
            <a:custGeom>
              <a:avLst/>
              <a:gdLst/>
              <a:ahLst/>
              <a:cxnLst/>
              <a:rect l="l" t="t" r="r" b="b"/>
              <a:pathLst>
                <a:path w="15925" h="7963">
                  <a:moveTo>
                    <a:pt x="995" y="0"/>
                  </a:moveTo>
                  <a:lnTo>
                    <a:pt x="15925" y="996"/>
                  </a:lnTo>
                  <a:lnTo>
                    <a:pt x="14929" y="6967"/>
                  </a:lnTo>
                  <a:lnTo>
                    <a:pt x="10948" y="7963"/>
                  </a:lnTo>
                  <a:lnTo>
                    <a:pt x="0" y="6967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6E6CC7D8-24CF-4418-9C8B-05EAD23463E1}"/>
                </a:ext>
              </a:extLst>
            </p:cNvPr>
            <p:cNvSpPr/>
            <p:nvPr/>
          </p:nvSpPr>
          <p:spPr>
            <a:xfrm>
              <a:off x="8673177" y="4370472"/>
              <a:ext cx="32147" cy="22324"/>
            </a:xfrm>
            <a:custGeom>
              <a:avLst/>
              <a:gdLst/>
              <a:ahLst/>
              <a:cxnLst/>
              <a:rect l="l" t="t" r="r" b="b"/>
              <a:pathLst>
                <a:path w="32147" h="22324">
                  <a:moveTo>
                    <a:pt x="0" y="0"/>
                  </a:moveTo>
                  <a:lnTo>
                    <a:pt x="12502" y="893"/>
                  </a:lnTo>
                  <a:cubicBezTo>
                    <a:pt x="15032" y="2976"/>
                    <a:pt x="17115" y="5358"/>
                    <a:pt x="18753" y="8037"/>
                  </a:cubicBezTo>
                  <a:lnTo>
                    <a:pt x="29468" y="11608"/>
                  </a:lnTo>
                  <a:cubicBezTo>
                    <a:pt x="30957" y="14883"/>
                    <a:pt x="31849" y="18157"/>
                    <a:pt x="32147" y="21431"/>
                  </a:cubicBezTo>
                  <a:lnTo>
                    <a:pt x="24111" y="22324"/>
                  </a:lnTo>
                  <a:lnTo>
                    <a:pt x="21431" y="20538"/>
                  </a:lnTo>
                  <a:lnTo>
                    <a:pt x="14288" y="13394"/>
                  </a:lnTo>
                  <a:lnTo>
                    <a:pt x="6251" y="8037"/>
                  </a:lnTo>
                  <a:cubicBezTo>
                    <a:pt x="3275" y="5655"/>
                    <a:pt x="1191" y="297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A1222192-A725-4B29-86D4-2093E0DEE80E}"/>
                </a:ext>
              </a:extLst>
            </p:cNvPr>
            <p:cNvSpPr/>
            <p:nvPr/>
          </p:nvSpPr>
          <p:spPr>
            <a:xfrm>
              <a:off x="9137696" y="4376446"/>
              <a:ext cx="6966" cy="4976"/>
            </a:xfrm>
            <a:custGeom>
              <a:avLst/>
              <a:gdLst/>
              <a:ahLst/>
              <a:cxnLst/>
              <a:rect l="l" t="t" r="r" b="b"/>
              <a:pathLst>
                <a:path w="6966" h="4976">
                  <a:moveTo>
                    <a:pt x="995" y="0"/>
                  </a:moveTo>
                  <a:cubicBezTo>
                    <a:pt x="3483" y="829"/>
                    <a:pt x="5474" y="2156"/>
                    <a:pt x="6966" y="3981"/>
                  </a:cubicBezTo>
                  <a:lnTo>
                    <a:pt x="0" y="4976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27" name="Freeform: Shape 3126">
              <a:extLst>
                <a:ext uri="{FF2B5EF4-FFF2-40B4-BE49-F238E27FC236}">
                  <a16:creationId xmlns:a16="http://schemas.microsoft.com/office/drawing/2014/main" id="{66C1A447-43C4-498D-9BD0-43E87A13444D}"/>
                </a:ext>
              </a:extLst>
            </p:cNvPr>
            <p:cNvSpPr/>
            <p:nvPr/>
          </p:nvSpPr>
          <p:spPr>
            <a:xfrm>
              <a:off x="8589238" y="4376724"/>
              <a:ext cx="19646" cy="17859"/>
            </a:xfrm>
            <a:custGeom>
              <a:avLst/>
              <a:gdLst/>
              <a:ahLst/>
              <a:cxnLst/>
              <a:rect l="l" t="t" r="r" b="b"/>
              <a:pathLst>
                <a:path w="19646" h="17859">
                  <a:moveTo>
                    <a:pt x="0" y="0"/>
                  </a:moveTo>
                  <a:cubicBezTo>
                    <a:pt x="5060" y="893"/>
                    <a:pt x="9823" y="2083"/>
                    <a:pt x="14288" y="3572"/>
                  </a:cubicBezTo>
                  <a:cubicBezTo>
                    <a:pt x="17116" y="8483"/>
                    <a:pt x="18901" y="13245"/>
                    <a:pt x="19646" y="17859"/>
                  </a:cubicBezTo>
                  <a:cubicBezTo>
                    <a:pt x="14139" y="17413"/>
                    <a:pt x="9674" y="15627"/>
                    <a:pt x="6251" y="12501"/>
                  </a:cubicBezTo>
                  <a:cubicBezTo>
                    <a:pt x="3126" y="8483"/>
                    <a:pt x="1042" y="431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6FFEB2E0-E35B-4816-8325-06AA821A1D61}"/>
                </a:ext>
              </a:extLst>
            </p:cNvPr>
            <p:cNvSpPr/>
            <p:nvPr/>
          </p:nvSpPr>
          <p:spPr>
            <a:xfrm>
              <a:off x="7375396" y="4378510"/>
              <a:ext cx="19422" cy="23217"/>
            </a:xfrm>
            <a:custGeom>
              <a:avLst/>
              <a:gdLst/>
              <a:ahLst/>
              <a:cxnLst/>
              <a:rect l="l" t="t" r="r" b="b"/>
              <a:pathLst>
                <a:path w="19422" h="23217">
                  <a:moveTo>
                    <a:pt x="5805" y="0"/>
                  </a:moveTo>
                  <a:cubicBezTo>
                    <a:pt x="13544" y="446"/>
                    <a:pt x="17711" y="3571"/>
                    <a:pt x="18306" y="9376"/>
                  </a:cubicBezTo>
                  <a:lnTo>
                    <a:pt x="19422" y="20538"/>
                  </a:lnTo>
                  <a:lnTo>
                    <a:pt x="12502" y="22324"/>
                  </a:lnTo>
                  <a:lnTo>
                    <a:pt x="1117" y="23217"/>
                  </a:lnTo>
                  <a:lnTo>
                    <a:pt x="0" y="15850"/>
                  </a:lnTo>
                  <a:cubicBezTo>
                    <a:pt x="447" y="9599"/>
                    <a:pt x="2382" y="4316"/>
                    <a:pt x="580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07D5A131-1B67-4569-B60F-532E25F523BE}"/>
                </a:ext>
              </a:extLst>
            </p:cNvPr>
            <p:cNvSpPr/>
            <p:nvPr/>
          </p:nvSpPr>
          <p:spPr>
            <a:xfrm>
              <a:off x="6697782" y="4383421"/>
              <a:ext cx="3572" cy="8037"/>
            </a:xfrm>
            <a:custGeom>
              <a:avLst/>
              <a:gdLst/>
              <a:ahLst/>
              <a:cxnLst/>
              <a:rect l="l" t="t" r="r" b="b"/>
              <a:pathLst>
                <a:path w="3572" h="8037">
                  <a:moveTo>
                    <a:pt x="1786" y="0"/>
                  </a:moveTo>
                  <a:cubicBezTo>
                    <a:pt x="2828" y="446"/>
                    <a:pt x="3423" y="1042"/>
                    <a:pt x="3572" y="1786"/>
                  </a:cubicBezTo>
                  <a:lnTo>
                    <a:pt x="2679" y="8037"/>
                  </a:lnTo>
                  <a:cubicBezTo>
                    <a:pt x="1339" y="6400"/>
                    <a:pt x="446" y="4614"/>
                    <a:pt x="0" y="2679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:a16="http://schemas.microsoft.com/office/drawing/2014/main" id="{734A6EF0-C4B4-4531-AEF7-C28CDEE51016}"/>
                </a:ext>
              </a:extLst>
            </p:cNvPr>
            <p:cNvSpPr/>
            <p:nvPr/>
          </p:nvSpPr>
          <p:spPr>
            <a:xfrm>
              <a:off x="8202732" y="4383421"/>
              <a:ext cx="3572" cy="8037"/>
            </a:xfrm>
            <a:custGeom>
              <a:avLst/>
              <a:gdLst/>
              <a:ahLst/>
              <a:cxnLst/>
              <a:rect l="l" t="t" r="r" b="b"/>
              <a:pathLst>
                <a:path w="3572" h="8037">
                  <a:moveTo>
                    <a:pt x="1786" y="0"/>
                  </a:moveTo>
                  <a:cubicBezTo>
                    <a:pt x="2828" y="446"/>
                    <a:pt x="3423" y="1042"/>
                    <a:pt x="3572" y="1786"/>
                  </a:cubicBezTo>
                  <a:lnTo>
                    <a:pt x="2679" y="8037"/>
                  </a:lnTo>
                  <a:cubicBezTo>
                    <a:pt x="1339" y="6400"/>
                    <a:pt x="446" y="4614"/>
                    <a:pt x="0" y="2679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:a16="http://schemas.microsoft.com/office/drawing/2014/main" id="{46FEE3C1-FEFF-4B79-8186-5B5A2C0A167B}"/>
                </a:ext>
              </a:extLst>
            </p:cNvPr>
            <p:cNvSpPr/>
            <p:nvPr/>
          </p:nvSpPr>
          <p:spPr>
            <a:xfrm>
              <a:off x="8645495" y="4385653"/>
              <a:ext cx="29468" cy="26789"/>
            </a:xfrm>
            <a:custGeom>
              <a:avLst/>
              <a:gdLst/>
              <a:ahLst/>
              <a:cxnLst/>
              <a:rect l="l" t="t" r="r" b="b"/>
              <a:pathLst>
                <a:path w="29468" h="26789">
                  <a:moveTo>
                    <a:pt x="3572" y="0"/>
                  </a:moveTo>
                  <a:lnTo>
                    <a:pt x="25003" y="6251"/>
                  </a:lnTo>
                  <a:lnTo>
                    <a:pt x="29468" y="7144"/>
                  </a:lnTo>
                  <a:lnTo>
                    <a:pt x="28575" y="15181"/>
                  </a:lnTo>
                  <a:lnTo>
                    <a:pt x="23217" y="24111"/>
                  </a:lnTo>
                  <a:lnTo>
                    <a:pt x="19645" y="26789"/>
                  </a:lnTo>
                  <a:lnTo>
                    <a:pt x="17859" y="21432"/>
                  </a:lnTo>
                  <a:cubicBezTo>
                    <a:pt x="16074" y="17562"/>
                    <a:pt x="13395" y="15478"/>
                    <a:pt x="9823" y="15181"/>
                  </a:cubicBezTo>
                  <a:cubicBezTo>
                    <a:pt x="5507" y="15032"/>
                    <a:pt x="2233" y="13544"/>
                    <a:pt x="0" y="10716"/>
                  </a:cubicBezTo>
                  <a:cubicBezTo>
                    <a:pt x="744" y="6698"/>
                    <a:pt x="1935" y="3126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:a16="http://schemas.microsoft.com/office/drawing/2014/main" id="{DB4616F6-365F-47F7-9DBE-C993941FE658}"/>
                </a:ext>
              </a:extLst>
            </p:cNvPr>
            <p:cNvSpPr/>
            <p:nvPr/>
          </p:nvSpPr>
          <p:spPr>
            <a:xfrm>
              <a:off x="8680321" y="4388332"/>
              <a:ext cx="9823" cy="18753"/>
            </a:xfrm>
            <a:custGeom>
              <a:avLst/>
              <a:gdLst/>
              <a:ahLst/>
              <a:cxnLst/>
              <a:rect l="l" t="t" r="r" b="b"/>
              <a:pathLst>
                <a:path w="9823" h="18753">
                  <a:moveTo>
                    <a:pt x="0" y="0"/>
                  </a:moveTo>
                  <a:cubicBezTo>
                    <a:pt x="3572" y="1637"/>
                    <a:pt x="5655" y="4316"/>
                    <a:pt x="6251" y="8037"/>
                  </a:cubicBezTo>
                  <a:lnTo>
                    <a:pt x="9823" y="8930"/>
                  </a:lnTo>
                  <a:lnTo>
                    <a:pt x="8037" y="16074"/>
                  </a:lnTo>
                  <a:cubicBezTo>
                    <a:pt x="5358" y="17264"/>
                    <a:pt x="2679" y="18157"/>
                    <a:pt x="0" y="187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:a16="http://schemas.microsoft.com/office/drawing/2014/main" id="{E3DF2535-3DB0-4D9B-A2D9-C76CDDE4079E}"/>
                </a:ext>
              </a:extLst>
            </p:cNvPr>
            <p:cNvSpPr/>
            <p:nvPr/>
          </p:nvSpPr>
          <p:spPr>
            <a:xfrm>
              <a:off x="7713459" y="4389672"/>
              <a:ext cx="7144" cy="8929"/>
            </a:xfrm>
            <a:custGeom>
              <a:avLst/>
              <a:gdLst/>
              <a:ahLst/>
              <a:cxnLst/>
              <a:rect l="l" t="t" r="r" b="b"/>
              <a:pathLst>
                <a:path w="7144" h="8929">
                  <a:moveTo>
                    <a:pt x="0" y="0"/>
                  </a:moveTo>
                  <a:lnTo>
                    <a:pt x="7144" y="0"/>
                  </a:lnTo>
                  <a:lnTo>
                    <a:pt x="7144" y="8036"/>
                  </a:lnTo>
                  <a:lnTo>
                    <a:pt x="1786" y="8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:a16="http://schemas.microsoft.com/office/drawing/2014/main" id="{02002698-FDF3-466A-B235-B586BE431F31}"/>
                </a:ext>
              </a:extLst>
            </p:cNvPr>
            <p:cNvSpPr/>
            <p:nvPr/>
          </p:nvSpPr>
          <p:spPr>
            <a:xfrm>
              <a:off x="9137696" y="4395357"/>
              <a:ext cx="4976" cy="7963"/>
            </a:xfrm>
            <a:custGeom>
              <a:avLst/>
              <a:gdLst/>
              <a:ahLst/>
              <a:cxnLst/>
              <a:rect l="l" t="t" r="r" b="b"/>
              <a:pathLst>
                <a:path w="4976" h="7963">
                  <a:moveTo>
                    <a:pt x="0" y="0"/>
                  </a:moveTo>
                  <a:cubicBezTo>
                    <a:pt x="2488" y="2157"/>
                    <a:pt x="4146" y="4811"/>
                    <a:pt x="4976" y="7963"/>
                  </a:cubicBezTo>
                  <a:lnTo>
                    <a:pt x="0" y="7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:a16="http://schemas.microsoft.com/office/drawing/2014/main" id="{D5D8A207-F505-4BA7-87DD-817FC5B72A7B}"/>
                </a:ext>
              </a:extLst>
            </p:cNvPr>
            <p:cNvSpPr/>
            <p:nvPr/>
          </p:nvSpPr>
          <p:spPr>
            <a:xfrm>
              <a:off x="7350170" y="4396146"/>
              <a:ext cx="24110" cy="19645"/>
            </a:xfrm>
            <a:custGeom>
              <a:avLst/>
              <a:gdLst/>
              <a:ahLst/>
              <a:cxnLst/>
              <a:rect l="l" t="t" r="r" b="b"/>
              <a:pathLst>
                <a:path w="24110" h="19645">
                  <a:moveTo>
                    <a:pt x="0" y="0"/>
                  </a:moveTo>
                  <a:cubicBezTo>
                    <a:pt x="6995" y="1339"/>
                    <a:pt x="13097" y="2902"/>
                    <a:pt x="18306" y="4688"/>
                  </a:cubicBezTo>
                  <a:lnTo>
                    <a:pt x="24110" y="6474"/>
                  </a:lnTo>
                  <a:lnTo>
                    <a:pt x="20761" y="16743"/>
                  </a:lnTo>
                  <a:lnTo>
                    <a:pt x="9153" y="19645"/>
                  </a:lnTo>
                  <a:lnTo>
                    <a:pt x="4688" y="15850"/>
                  </a:lnTo>
                  <a:cubicBezTo>
                    <a:pt x="1860" y="10492"/>
                    <a:pt x="298" y="520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:a16="http://schemas.microsoft.com/office/drawing/2014/main" id="{9E59E075-2705-4F86-B92D-776E1D19A400}"/>
                </a:ext>
              </a:extLst>
            </p:cNvPr>
            <p:cNvSpPr/>
            <p:nvPr/>
          </p:nvSpPr>
          <p:spPr>
            <a:xfrm>
              <a:off x="8600847" y="4399047"/>
              <a:ext cx="25003" cy="46434"/>
            </a:xfrm>
            <a:custGeom>
              <a:avLst/>
              <a:gdLst/>
              <a:ahLst/>
              <a:cxnLst/>
              <a:rect l="l" t="t" r="r" b="b"/>
              <a:pathLst>
                <a:path w="25003" h="46434">
                  <a:moveTo>
                    <a:pt x="12501" y="0"/>
                  </a:moveTo>
                  <a:cubicBezTo>
                    <a:pt x="15775" y="3572"/>
                    <a:pt x="17561" y="7441"/>
                    <a:pt x="17859" y="11608"/>
                  </a:cubicBezTo>
                  <a:lnTo>
                    <a:pt x="21431" y="25896"/>
                  </a:lnTo>
                  <a:cubicBezTo>
                    <a:pt x="23068" y="31254"/>
                    <a:pt x="24259" y="36016"/>
                    <a:pt x="25003" y="40183"/>
                  </a:cubicBezTo>
                  <a:cubicBezTo>
                    <a:pt x="24110" y="42565"/>
                    <a:pt x="22919" y="44648"/>
                    <a:pt x="21431" y="46434"/>
                  </a:cubicBezTo>
                  <a:lnTo>
                    <a:pt x="6251" y="35719"/>
                  </a:lnTo>
                  <a:cubicBezTo>
                    <a:pt x="2381" y="32296"/>
                    <a:pt x="297" y="28426"/>
                    <a:pt x="0" y="24110"/>
                  </a:cubicBezTo>
                  <a:cubicBezTo>
                    <a:pt x="4167" y="21133"/>
                    <a:pt x="6548" y="17562"/>
                    <a:pt x="7143" y="13394"/>
                  </a:cubicBezTo>
                  <a:cubicBezTo>
                    <a:pt x="8185" y="8037"/>
                    <a:pt x="9971" y="3572"/>
                    <a:pt x="125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:a16="http://schemas.microsoft.com/office/drawing/2014/main" id="{CA6AC4C4-EBAC-4A0B-9968-06F123231106}"/>
                </a:ext>
              </a:extLst>
            </p:cNvPr>
            <p:cNvSpPr/>
            <p:nvPr/>
          </p:nvSpPr>
          <p:spPr>
            <a:xfrm>
              <a:off x="9233243" y="4407301"/>
              <a:ext cx="10948" cy="8957"/>
            </a:xfrm>
            <a:custGeom>
              <a:avLst/>
              <a:gdLst/>
              <a:ahLst/>
              <a:cxnLst/>
              <a:rect l="l" t="t" r="r" b="b"/>
              <a:pathLst>
                <a:path w="10948" h="8957">
                  <a:moveTo>
                    <a:pt x="0" y="0"/>
                  </a:moveTo>
                  <a:lnTo>
                    <a:pt x="10948" y="0"/>
                  </a:lnTo>
                  <a:lnTo>
                    <a:pt x="10948" y="8957"/>
                  </a:lnTo>
                  <a:cubicBezTo>
                    <a:pt x="5474" y="7631"/>
                    <a:pt x="1825" y="4645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:a16="http://schemas.microsoft.com/office/drawing/2014/main" id="{A004D15E-EC78-4008-80AE-63FE1C20CDEC}"/>
                </a:ext>
              </a:extLst>
            </p:cNvPr>
            <p:cNvSpPr/>
            <p:nvPr/>
          </p:nvSpPr>
          <p:spPr>
            <a:xfrm>
              <a:off x="7385665" y="4410209"/>
              <a:ext cx="21655" cy="22324"/>
            </a:xfrm>
            <a:custGeom>
              <a:avLst/>
              <a:gdLst/>
              <a:ahLst/>
              <a:cxnLst/>
              <a:rect l="l" t="t" r="r" b="b"/>
              <a:pathLst>
                <a:path w="21655" h="22324">
                  <a:moveTo>
                    <a:pt x="3572" y="0"/>
                  </a:moveTo>
                  <a:cubicBezTo>
                    <a:pt x="9972" y="1786"/>
                    <a:pt x="14511" y="4837"/>
                    <a:pt x="17190" y="9153"/>
                  </a:cubicBezTo>
                  <a:lnTo>
                    <a:pt x="21655" y="19422"/>
                  </a:lnTo>
                  <a:cubicBezTo>
                    <a:pt x="21060" y="20910"/>
                    <a:pt x="19943" y="21878"/>
                    <a:pt x="18306" y="22324"/>
                  </a:cubicBezTo>
                  <a:cubicBezTo>
                    <a:pt x="11609" y="21282"/>
                    <a:pt x="5879" y="19422"/>
                    <a:pt x="1117" y="16743"/>
                  </a:cubicBezTo>
                  <a:lnTo>
                    <a:pt x="0" y="13841"/>
                  </a:lnTo>
                  <a:cubicBezTo>
                    <a:pt x="745" y="8930"/>
                    <a:pt x="1935" y="4316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:a16="http://schemas.microsoft.com/office/drawing/2014/main" id="{032B3175-EDFB-42A8-A260-9A4F67C93690}"/>
                </a:ext>
              </a:extLst>
            </p:cNvPr>
            <p:cNvSpPr/>
            <p:nvPr/>
          </p:nvSpPr>
          <p:spPr>
            <a:xfrm>
              <a:off x="9161582" y="4422230"/>
              <a:ext cx="4977" cy="12939"/>
            </a:xfrm>
            <a:custGeom>
              <a:avLst/>
              <a:gdLst/>
              <a:ahLst/>
              <a:cxnLst/>
              <a:rect l="l" t="t" r="r" b="b"/>
              <a:pathLst>
                <a:path w="4977" h="12939">
                  <a:moveTo>
                    <a:pt x="0" y="0"/>
                  </a:moveTo>
                  <a:cubicBezTo>
                    <a:pt x="2488" y="4147"/>
                    <a:pt x="4148" y="8460"/>
                    <a:pt x="4977" y="12939"/>
                  </a:cubicBezTo>
                  <a:lnTo>
                    <a:pt x="0" y="12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7DCD9810-68DF-4417-97AE-276AB0AB157A}"/>
                </a:ext>
              </a:extLst>
            </p:cNvPr>
            <p:cNvSpPr/>
            <p:nvPr/>
          </p:nvSpPr>
          <p:spPr>
            <a:xfrm>
              <a:off x="7760787" y="4424497"/>
              <a:ext cx="8036" cy="15181"/>
            </a:xfrm>
            <a:custGeom>
              <a:avLst/>
              <a:gdLst/>
              <a:ahLst/>
              <a:cxnLst/>
              <a:rect l="l" t="t" r="r" b="b"/>
              <a:pathLst>
                <a:path w="8036" h="15181">
                  <a:moveTo>
                    <a:pt x="2679" y="0"/>
                  </a:moveTo>
                  <a:cubicBezTo>
                    <a:pt x="5953" y="1340"/>
                    <a:pt x="7739" y="3721"/>
                    <a:pt x="8036" y="7144"/>
                  </a:cubicBezTo>
                  <a:lnTo>
                    <a:pt x="6251" y="15181"/>
                  </a:lnTo>
                  <a:lnTo>
                    <a:pt x="0" y="8930"/>
                  </a:lnTo>
                  <a:cubicBezTo>
                    <a:pt x="446" y="5358"/>
                    <a:pt x="1339" y="2382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DD99B2E1-439B-43BC-A28A-E21E7E2D1261}"/>
                </a:ext>
              </a:extLst>
            </p:cNvPr>
            <p:cNvSpPr/>
            <p:nvPr/>
          </p:nvSpPr>
          <p:spPr>
            <a:xfrm>
              <a:off x="7776860" y="4425390"/>
              <a:ext cx="2679" cy="4465"/>
            </a:xfrm>
            <a:custGeom>
              <a:avLst/>
              <a:gdLst/>
              <a:ahLst/>
              <a:cxnLst/>
              <a:rect l="l" t="t" r="r" b="b"/>
              <a:pathLst>
                <a:path w="2679" h="4465">
                  <a:moveTo>
                    <a:pt x="893" y="0"/>
                  </a:moveTo>
                  <a:lnTo>
                    <a:pt x="2679" y="1786"/>
                  </a:lnTo>
                  <a:lnTo>
                    <a:pt x="1786" y="4465"/>
                  </a:lnTo>
                  <a:lnTo>
                    <a:pt x="0" y="3572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77F20E9E-8108-4B11-B9E6-92765864003C}"/>
                </a:ext>
              </a:extLst>
            </p:cNvPr>
            <p:cNvSpPr/>
            <p:nvPr/>
          </p:nvSpPr>
          <p:spPr>
            <a:xfrm>
              <a:off x="7742034" y="4426283"/>
              <a:ext cx="11609" cy="13395"/>
            </a:xfrm>
            <a:custGeom>
              <a:avLst/>
              <a:gdLst/>
              <a:ahLst/>
              <a:cxnLst/>
              <a:rect l="l" t="t" r="r" b="b"/>
              <a:pathLst>
                <a:path w="11609" h="13395">
                  <a:moveTo>
                    <a:pt x="0" y="0"/>
                  </a:moveTo>
                  <a:lnTo>
                    <a:pt x="10716" y="1786"/>
                  </a:lnTo>
                  <a:lnTo>
                    <a:pt x="11609" y="13395"/>
                  </a:lnTo>
                  <a:cubicBezTo>
                    <a:pt x="9377" y="11163"/>
                    <a:pt x="7591" y="8781"/>
                    <a:pt x="6251" y="6251"/>
                  </a:cubicBezTo>
                  <a:cubicBezTo>
                    <a:pt x="3423" y="4763"/>
                    <a:pt x="1340" y="267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709354EC-7B59-4F59-9983-E90C3D8F8628}"/>
                </a:ext>
              </a:extLst>
            </p:cNvPr>
            <p:cNvSpPr/>
            <p:nvPr/>
          </p:nvSpPr>
          <p:spPr>
            <a:xfrm>
              <a:off x="9196418" y="4430192"/>
              <a:ext cx="2985" cy="4977"/>
            </a:xfrm>
            <a:custGeom>
              <a:avLst/>
              <a:gdLst/>
              <a:ahLst/>
              <a:cxnLst/>
              <a:rect l="l" t="t" r="r" b="b"/>
              <a:pathLst>
                <a:path w="2985" h="4977">
                  <a:moveTo>
                    <a:pt x="995" y="0"/>
                  </a:moveTo>
                  <a:cubicBezTo>
                    <a:pt x="2322" y="1493"/>
                    <a:pt x="2985" y="3152"/>
                    <a:pt x="2985" y="4977"/>
                  </a:cubicBezTo>
                  <a:lnTo>
                    <a:pt x="0" y="4977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F5064107-22EA-4124-B1BA-6D555A3690DD}"/>
                </a:ext>
              </a:extLst>
            </p:cNvPr>
            <p:cNvSpPr/>
            <p:nvPr/>
          </p:nvSpPr>
          <p:spPr>
            <a:xfrm>
              <a:off x="8674963" y="4430302"/>
              <a:ext cx="4465" cy="4465"/>
            </a:xfrm>
            <a:custGeom>
              <a:avLst/>
              <a:gdLst/>
              <a:ahLst/>
              <a:cxnLst/>
              <a:rect l="l" t="t" r="r" b="b"/>
              <a:pathLst>
                <a:path w="4465" h="4465">
                  <a:moveTo>
                    <a:pt x="2679" y="0"/>
                  </a:moveTo>
                  <a:cubicBezTo>
                    <a:pt x="3721" y="1339"/>
                    <a:pt x="4316" y="2828"/>
                    <a:pt x="4465" y="4465"/>
                  </a:cubicBezTo>
                  <a:lnTo>
                    <a:pt x="0" y="44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A5486A11-3927-4430-9F5F-1DB9CBA70ACC}"/>
                </a:ext>
              </a:extLst>
            </p:cNvPr>
            <p:cNvSpPr/>
            <p:nvPr/>
          </p:nvSpPr>
          <p:spPr>
            <a:xfrm>
              <a:off x="9223290" y="4431188"/>
              <a:ext cx="6967" cy="23887"/>
            </a:xfrm>
            <a:custGeom>
              <a:avLst/>
              <a:gdLst/>
              <a:ahLst/>
              <a:cxnLst/>
              <a:rect l="l" t="t" r="r" b="b"/>
              <a:pathLst>
                <a:path w="6967" h="23887">
                  <a:moveTo>
                    <a:pt x="0" y="0"/>
                  </a:moveTo>
                  <a:lnTo>
                    <a:pt x="6967" y="0"/>
                  </a:lnTo>
                  <a:cubicBezTo>
                    <a:pt x="6967" y="11280"/>
                    <a:pt x="6636" y="19242"/>
                    <a:pt x="5972" y="23887"/>
                  </a:cubicBezTo>
                  <a:cubicBezTo>
                    <a:pt x="3816" y="21564"/>
                    <a:pt x="2157" y="18910"/>
                    <a:pt x="996" y="15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D774E5A1-3AA0-4852-B616-308AB40B67CF}"/>
                </a:ext>
              </a:extLst>
            </p:cNvPr>
            <p:cNvSpPr/>
            <p:nvPr/>
          </p:nvSpPr>
          <p:spPr>
            <a:xfrm>
              <a:off x="7733105" y="4434319"/>
              <a:ext cx="8036" cy="8930"/>
            </a:xfrm>
            <a:custGeom>
              <a:avLst/>
              <a:gdLst/>
              <a:ahLst/>
              <a:cxnLst/>
              <a:rect l="l" t="t" r="r" b="b"/>
              <a:pathLst>
                <a:path w="8036" h="8930">
                  <a:moveTo>
                    <a:pt x="893" y="0"/>
                  </a:moveTo>
                  <a:cubicBezTo>
                    <a:pt x="5358" y="1488"/>
                    <a:pt x="7739" y="4465"/>
                    <a:pt x="8036" y="8930"/>
                  </a:cubicBezTo>
                  <a:lnTo>
                    <a:pt x="0" y="803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ADAF009A-32AE-4506-8E1B-2E07504E34DF}"/>
                </a:ext>
              </a:extLst>
            </p:cNvPr>
            <p:cNvSpPr/>
            <p:nvPr/>
          </p:nvSpPr>
          <p:spPr>
            <a:xfrm>
              <a:off x="7776860" y="4436998"/>
              <a:ext cx="8037" cy="8930"/>
            </a:xfrm>
            <a:custGeom>
              <a:avLst/>
              <a:gdLst/>
              <a:ahLst/>
              <a:cxnLst/>
              <a:rect l="l" t="t" r="r" b="b"/>
              <a:pathLst>
                <a:path w="8037" h="8930">
                  <a:moveTo>
                    <a:pt x="3572" y="0"/>
                  </a:moveTo>
                  <a:lnTo>
                    <a:pt x="8037" y="893"/>
                  </a:lnTo>
                  <a:cubicBezTo>
                    <a:pt x="7442" y="3870"/>
                    <a:pt x="6251" y="6251"/>
                    <a:pt x="4465" y="8037"/>
                  </a:cubicBezTo>
                  <a:lnTo>
                    <a:pt x="0" y="8930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DB66BD4D-3E87-4422-95BA-B2212DC0915A}"/>
                </a:ext>
              </a:extLst>
            </p:cNvPr>
            <p:cNvSpPr/>
            <p:nvPr/>
          </p:nvSpPr>
          <p:spPr>
            <a:xfrm>
              <a:off x="6648669" y="4442356"/>
              <a:ext cx="52685" cy="209848"/>
            </a:xfrm>
            <a:custGeom>
              <a:avLst/>
              <a:gdLst/>
              <a:ahLst/>
              <a:cxnLst/>
              <a:rect l="l" t="t" r="r" b="b"/>
              <a:pathLst>
                <a:path w="52685" h="209848">
                  <a:moveTo>
                    <a:pt x="1786" y="0"/>
                  </a:moveTo>
                  <a:cubicBezTo>
                    <a:pt x="6399" y="1190"/>
                    <a:pt x="8780" y="4167"/>
                    <a:pt x="8929" y="8930"/>
                  </a:cubicBezTo>
                  <a:cubicBezTo>
                    <a:pt x="10269" y="14436"/>
                    <a:pt x="11162" y="19199"/>
                    <a:pt x="11608" y="23217"/>
                  </a:cubicBezTo>
                  <a:lnTo>
                    <a:pt x="13394" y="56257"/>
                  </a:lnTo>
                  <a:cubicBezTo>
                    <a:pt x="15627" y="54024"/>
                    <a:pt x="18008" y="52239"/>
                    <a:pt x="20538" y="50899"/>
                  </a:cubicBezTo>
                  <a:lnTo>
                    <a:pt x="20538" y="55364"/>
                  </a:lnTo>
                  <a:cubicBezTo>
                    <a:pt x="21877" y="60722"/>
                    <a:pt x="22770" y="65484"/>
                    <a:pt x="23217" y="69651"/>
                  </a:cubicBezTo>
                  <a:lnTo>
                    <a:pt x="27682" y="100012"/>
                  </a:lnTo>
                  <a:cubicBezTo>
                    <a:pt x="29170" y="105370"/>
                    <a:pt x="30063" y="110133"/>
                    <a:pt x="30361" y="114300"/>
                  </a:cubicBezTo>
                  <a:lnTo>
                    <a:pt x="33932" y="127694"/>
                  </a:lnTo>
                  <a:cubicBezTo>
                    <a:pt x="34974" y="133350"/>
                    <a:pt x="36165" y="138112"/>
                    <a:pt x="37504" y="141982"/>
                  </a:cubicBezTo>
                  <a:cubicBezTo>
                    <a:pt x="39439" y="144065"/>
                    <a:pt x="41523" y="145554"/>
                    <a:pt x="43755" y="146447"/>
                  </a:cubicBezTo>
                  <a:lnTo>
                    <a:pt x="45541" y="141982"/>
                  </a:lnTo>
                  <a:lnTo>
                    <a:pt x="49113" y="155376"/>
                  </a:lnTo>
                  <a:lnTo>
                    <a:pt x="52685" y="185737"/>
                  </a:lnTo>
                  <a:lnTo>
                    <a:pt x="51792" y="202704"/>
                  </a:lnTo>
                  <a:cubicBezTo>
                    <a:pt x="50304" y="205532"/>
                    <a:pt x="48518" y="207913"/>
                    <a:pt x="46434" y="209848"/>
                  </a:cubicBezTo>
                  <a:cubicBezTo>
                    <a:pt x="45095" y="204490"/>
                    <a:pt x="44202" y="199727"/>
                    <a:pt x="43755" y="195560"/>
                  </a:cubicBezTo>
                  <a:lnTo>
                    <a:pt x="39290" y="165199"/>
                  </a:lnTo>
                  <a:lnTo>
                    <a:pt x="34825" y="152698"/>
                  </a:lnTo>
                  <a:lnTo>
                    <a:pt x="28575" y="141982"/>
                  </a:lnTo>
                  <a:cubicBezTo>
                    <a:pt x="26193" y="137219"/>
                    <a:pt x="25003" y="132755"/>
                    <a:pt x="25003" y="128587"/>
                  </a:cubicBezTo>
                  <a:lnTo>
                    <a:pt x="23217" y="95548"/>
                  </a:lnTo>
                  <a:lnTo>
                    <a:pt x="20538" y="91083"/>
                  </a:lnTo>
                  <a:lnTo>
                    <a:pt x="9822" y="91083"/>
                  </a:lnTo>
                  <a:lnTo>
                    <a:pt x="6250" y="90190"/>
                  </a:lnTo>
                  <a:lnTo>
                    <a:pt x="5357" y="79474"/>
                  </a:lnTo>
                  <a:cubicBezTo>
                    <a:pt x="5060" y="73372"/>
                    <a:pt x="4464" y="68014"/>
                    <a:pt x="3572" y="63401"/>
                  </a:cubicBezTo>
                  <a:lnTo>
                    <a:pt x="0" y="32147"/>
                  </a:lnTo>
                  <a:lnTo>
                    <a:pt x="1786" y="0"/>
                  </a:lnTo>
                  <a:close/>
                  <a:moveTo>
                    <a:pt x="14287" y="57150"/>
                  </a:moveTo>
                  <a:cubicBezTo>
                    <a:pt x="12501" y="62657"/>
                    <a:pt x="11311" y="67717"/>
                    <a:pt x="10715" y="72330"/>
                  </a:cubicBezTo>
                  <a:cubicBezTo>
                    <a:pt x="11162" y="77986"/>
                    <a:pt x="12948" y="82748"/>
                    <a:pt x="16073" y="86618"/>
                  </a:cubicBezTo>
                  <a:lnTo>
                    <a:pt x="19645" y="86618"/>
                  </a:lnTo>
                  <a:cubicBezTo>
                    <a:pt x="19645" y="81409"/>
                    <a:pt x="19347" y="76646"/>
                    <a:pt x="18752" y="72330"/>
                  </a:cubicBezTo>
                  <a:cubicBezTo>
                    <a:pt x="17413" y="66377"/>
                    <a:pt x="15924" y="61317"/>
                    <a:pt x="14287" y="57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39D14515-DF42-42F0-A9E2-90A6C2D4110A}"/>
                </a:ext>
              </a:extLst>
            </p:cNvPr>
            <p:cNvSpPr/>
            <p:nvPr/>
          </p:nvSpPr>
          <p:spPr>
            <a:xfrm>
              <a:off x="8153619" y="4442356"/>
              <a:ext cx="52685" cy="209848"/>
            </a:xfrm>
            <a:custGeom>
              <a:avLst/>
              <a:gdLst/>
              <a:ahLst/>
              <a:cxnLst/>
              <a:rect l="l" t="t" r="r" b="b"/>
              <a:pathLst>
                <a:path w="52685" h="209848">
                  <a:moveTo>
                    <a:pt x="1785" y="0"/>
                  </a:moveTo>
                  <a:cubicBezTo>
                    <a:pt x="6399" y="1190"/>
                    <a:pt x="8780" y="4167"/>
                    <a:pt x="8929" y="8930"/>
                  </a:cubicBezTo>
                  <a:cubicBezTo>
                    <a:pt x="10269" y="14436"/>
                    <a:pt x="11162" y="19199"/>
                    <a:pt x="11608" y="23217"/>
                  </a:cubicBezTo>
                  <a:lnTo>
                    <a:pt x="13394" y="56257"/>
                  </a:lnTo>
                  <a:cubicBezTo>
                    <a:pt x="15626" y="54024"/>
                    <a:pt x="18008" y="52239"/>
                    <a:pt x="20538" y="50899"/>
                  </a:cubicBezTo>
                  <a:lnTo>
                    <a:pt x="20538" y="55364"/>
                  </a:lnTo>
                  <a:cubicBezTo>
                    <a:pt x="21877" y="60722"/>
                    <a:pt x="22770" y="65484"/>
                    <a:pt x="23217" y="69651"/>
                  </a:cubicBezTo>
                  <a:lnTo>
                    <a:pt x="27682" y="100012"/>
                  </a:lnTo>
                  <a:cubicBezTo>
                    <a:pt x="29170" y="105370"/>
                    <a:pt x="30063" y="110133"/>
                    <a:pt x="30360" y="114300"/>
                  </a:cubicBezTo>
                  <a:lnTo>
                    <a:pt x="33932" y="127694"/>
                  </a:lnTo>
                  <a:cubicBezTo>
                    <a:pt x="34974" y="133350"/>
                    <a:pt x="36165" y="138112"/>
                    <a:pt x="37504" y="141982"/>
                  </a:cubicBezTo>
                  <a:cubicBezTo>
                    <a:pt x="39439" y="144065"/>
                    <a:pt x="41523" y="145554"/>
                    <a:pt x="43755" y="146447"/>
                  </a:cubicBezTo>
                  <a:lnTo>
                    <a:pt x="45541" y="141982"/>
                  </a:lnTo>
                  <a:lnTo>
                    <a:pt x="49113" y="155376"/>
                  </a:lnTo>
                  <a:lnTo>
                    <a:pt x="52685" y="185737"/>
                  </a:lnTo>
                  <a:lnTo>
                    <a:pt x="51792" y="202704"/>
                  </a:lnTo>
                  <a:cubicBezTo>
                    <a:pt x="50303" y="205532"/>
                    <a:pt x="48518" y="207913"/>
                    <a:pt x="46434" y="209848"/>
                  </a:cubicBezTo>
                  <a:cubicBezTo>
                    <a:pt x="45094" y="204490"/>
                    <a:pt x="44201" y="199727"/>
                    <a:pt x="43755" y="195560"/>
                  </a:cubicBezTo>
                  <a:lnTo>
                    <a:pt x="39290" y="165199"/>
                  </a:lnTo>
                  <a:lnTo>
                    <a:pt x="34825" y="152698"/>
                  </a:lnTo>
                  <a:lnTo>
                    <a:pt x="28575" y="141982"/>
                  </a:lnTo>
                  <a:cubicBezTo>
                    <a:pt x="26193" y="137219"/>
                    <a:pt x="25003" y="132755"/>
                    <a:pt x="25003" y="128587"/>
                  </a:cubicBezTo>
                  <a:lnTo>
                    <a:pt x="23217" y="95548"/>
                  </a:lnTo>
                  <a:lnTo>
                    <a:pt x="20538" y="91083"/>
                  </a:lnTo>
                  <a:lnTo>
                    <a:pt x="9822" y="91083"/>
                  </a:lnTo>
                  <a:lnTo>
                    <a:pt x="6250" y="90190"/>
                  </a:lnTo>
                  <a:lnTo>
                    <a:pt x="5357" y="79474"/>
                  </a:lnTo>
                  <a:cubicBezTo>
                    <a:pt x="5060" y="73372"/>
                    <a:pt x="4464" y="68014"/>
                    <a:pt x="3571" y="63401"/>
                  </a:cubicBezTo>
                  <a:lnTo>
                    <a:pt x="0" y="32147"/>
                  </a:lnTo>
                  <a:lnTo>
                    <a:pt x="1785" y="0"/>
                  </a:lnTo>
                  <a:close/>
                  <a:moveTo>
                    <a:pt x="14287" y="57150"/>
                  </a:moveTo>
                  <a:cubicBezTo>
                    <a:pt x="12501" y="62657"/>
                    <a:pt x="11310" y="67717"/>
                    <a:pt x="10715" y="72330"/>
                  </a:cubicBezTo>
                  <a:cubicBezTo>
                    <a:pt x="11162" y="77986"/>
                    <a:pt x="12948" y="82748"/>
                    <a:pt x="16073" y="86618"/>
                  </a:cubicBezTo>
                  <a:lnTo>
                    <a:pt x="19645" y="86618"/>
                  </a:lnTo>
                  <a:cubicBezTo>
                    <a:pt x="19645" y="81409"/>
                    <a:pt x="19347" y="76646"/>
                    <a:pt x="18752" y="72330"/>
                  </a:cubicBezTo>
                  <a:cubicBezTo>
                    <a:pt x="17412" y="66377"/>
                    <a:pt x="15924" y="61317"/>
                    <a:pt x="14287" y="57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FECAB73E-0EA2-4FC1-A70D-37C3407E1CC8}"/>
                </a:ext>
              </a:extLst>
            </p:cNvPr>
            <p:cNvSpPr/>
            <p:nvPr/>
          </p:nvSpPr>
          <p:spPr>
            <a:xfrm>
              <a:off x="9136700" y="4443131"/>
              <a:ext cx="4976" cy="7963"/>
            </a:xfrm>
            <a:custGeom>
              <a:avLst/>
              <a:gdLst/>
              <a:ahLst/>
              <a:cxnLst/>
              <a:rect l="l" t="t" r="r" b="b"/>
              <a:pathLst>
                <a:path w="4976" h="7963">
                  <a:moveTo>
                    <a:pt x="1991" y="0"/>
                  </a:moveTo>
                  <a:cubicBezTo>
                    <a:pt x="3650" y="2488"/>
                    <a:pt x="4645" y="5143"/>
                    <a:pt x="4976" y="7963"/>
                  </a:cubicBezTo>
                  <a:lnTo>
                    <a:pt x="996" y="7963"/>
                  </a:lnTo>
                  <a:lnTo>
                    <a:pt x="0" y="5972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E151C844-C355-48DC-8B2A-B3C0B5138127}"/>
                </a:ext>
              </a:extLst>
            </p:cNvPr>
            <p:cNvSpPr/>
            <p:nvPr/>
          </p:nvSpPr>
          <p:spPr>
            <a:xfrm>
              <a:off x="9163573" y="4444127"/>
              <a:ext cx="1991" cy="5971"/>
            </a:xfrm>
            <a:custGeom>
              <a:avLst/>
              <a:gdLst/>
              <a:ahLst/>
              <a:cxnLst/>
              <a:rect l="l" t="t" r="r" b="b"/>
              <a:pathLst>
                <a:path w="1991" h="5971">
                  <a:moveTo>
                    <a:pt x="0" y="0"/>
                  </a:moveTo>
                  <a:lnTo>
                    <a:pt x="1991" y="3981"/>
                  </a:lnTo>
                  <a:cubicBezTo>
                    <a:pt x="1327" y="4976"/>
                    <a:pt x="663" y="5640"/>
                    <a:pt x="0" y="597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3CA61BD8-4656-418D-A527-04F0317AFD01}"/>
                </a:ext>
              </a:extLst>
            </p:cNvPr>
            <p:cNvSpPr/>
            <p:nvPr/>
          </p:nvSpPr>
          <p:spPr>
            <a:xfrm>
              <a:off x="7925986" y="4447715"/>
              <a:ext cx="2679" cy="5357"/>
            </a:xfrm>
            <a:custGeom>
              <a:avLst/>
              <a:gdLst/>
              <a:ahLst/>
              <a:cxnLst/>
              <a:rect l="l" t="t" r="r" b="b"/>
              <a:pathLst>
                <a:path w="2679" h="5357">
                  <a:moveTo>
                    <a:pt x="0" y="0"/>
                  </a:moveTo>
                  <a:lnTo>
                    <a:pt x="2679" y="893"/>
                  </a:lnTo>
                  <a:cubicBezTo>
                    <a:pt x="2084" y="2679"/>
                    <a:pt x="1191" y="4167"/>
                    <a:pt x="0" y="53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B11D7175-6FB0-4827-97FE-089426930E79}"/>
                </a:ext>
              </a:extLst>
            </p:cNvPr>
            <p:cNvSpPr/>
            <p:nvPr/>
          </p:nvSpPr>
          <p:spPr>
            <a:xfrm>
              <a:off x="6704926" y="4449501"/>
              <a:ext cx="7143" cy="7143"/>
            </a:xfrm>
            <a:custGeom>
              <a:avLst/>
              <a:gdLst/>
              <a:ahLst/>
              <a:cxnLst/>
              <a:rect l="l" t="t" r="r" b="b"/>
              <a:pathLst>
                <a:path w="7143" h="7143">
                  <a:moveTo>
                    <a:pt x="0" y="0"/>
                  </a:moveTo>
                  <a:cubicBezTo>
                    <a:pt x="2976" y="1488"/>
                    <a:pt x="5357" y="3274"/>
                    <a:pt x="7143" y="5357"/>
                  </a:cubicBezTo>
                  <a:lnTo>
                    <a:pt x="893" y="7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F9C45872-8F2E-401B-BAA9-89A2EA4E6A7E}"/>
                </a:ext>
              </a:extLst>
            </p:cNvPr>
            <p:cNvSpPr/>
            <p:nvPr/>
          </p:nvSpPr>
          <p:spPr>
            <a:xfrm>
              <a:off x="8209876" y="4449501"/>
              <a:ext cx="7143" cy="7143"/>
            </a:xfrm>
            <a:custGeom>
              <a:avLst/>
              <a:gdLst/>
              <a:ahLst/>
              <a:cxnLst/>
              <a:rect l="l" t="t" r="r" b="b"/>
              <a:pathLst>
                <a:path w="7143" h="7143">
                  <a:moveTo>
                    <a:pt x="0" y="0"/>
                  </a:moveTo>
                  <a:cubicBezTo>
                    <a:pt x="2976" y="1488"/>
                    <a:pt x="5357" y="3274"/>
                    <a:pt x="7143" y="5357"/>
                  </a:cubicBezTo>
                  <a:lnTo>
                    <a:pt x="893" y="7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A84971A7-B707-4128-A1C0-4D42B662C0F9}"/>
                </a:ext>
              </a:extLst>
            </p:cNvPr>
            <p:cNvSpPr/>
            <p:nvPr/>
          </p:nvSpPr>
          <p:spPr>
            <a:xfrm>
              <a:off x="8566021" y="4451732"/>
              <a:ext cx="83046" cy="44648"/>
            </a:xfrm>
            <a:custGeom>
              <a:avLst/>
              <a:gdLst/>
              <a:ahLst/>
              <a:cxnLst/>
              <a:rect l="l" t="t" r="r" b="b"/>
              <a:pathLst>
                <a:path w="83046" h="44648">
                  <a:moveTo>
                    <a:pt x="893" y="0"/>
                  </a:moveTo>
                  <a:lnTo>
                    <a:pt x="26789" y="6251"/>
                  </a:lnTo>
                  <a:lnTo>
                    <a:pt x="49113" y="16073"/>
                  </a:lnTo>
                  <a:cubicBezTo>
                    <a:pt x="52834" y="18008"/>
                    <a:pt x="56108" y="20092"/>
                    <a:pt x="58936" y="22324"/>
                  </a:cubicBezTo>
                  <a:cubicBezTo>
                    <a:pt x="62805" y="24557"/>
                    <a:pt x="66675" y="26343"/>
                    <a:pt x="70545" y="27682"/>
                  </a:cubicBezTo>
                  <a:lnTo>
                    <a:pt x="82153" y="32147"/>
                  </a:lnTo>
                  <a:lnTo>
                    <a:pt x="83046" y="35719"/>
                  </a:lnTo>
                  <a:lnTo>
                    <a:pt x="81260" y="44648"/>
                  </a:lnTo>
                  <a:cubicBezTo>
                    <a:pt x="77242" y="44202"/>
                    <a:pt x="73670" y="43011"/>
                    <a:pt x="70545" y="41077"/>
                  </a:cubicBezTo>
                  <a:lnTo>
                    <a:pt x="28575" y="17859"/>
                  </a:lnTo>
                  <a:lnTo>
                    <a:pt x="15181" y="16073"/>
                  </a:lnTo>
                  <a:lnTo>
                    <a:pt x="0" y="893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637C86C8-4A0A-4F97-8ECD-F8D816A6C0D1}"/>
                </a:ext>
              </a:extLst>
            </p:cNvPr>
            <p:cNvSpPr/>
            <p:nvPr/>
          </p:nvSpPr>
          <p:spPr>
            <a:xfrm>
              <a:off x="7700065" y="4461109"/>
              <a:ext cx="8930" cy="9823"/>
            </a:xfrm>
            <a:custGeom>
              <a:avLst/>
              <a:gdLst/>
              <a:ahLst/>
              <a:cxnLst/>
              <a:rect l="l" t="t" r="r" b="b"/>
              <a:pathLst>
                <a:path w="8930" h="9823">
                  <a:moveTo>
                    <a:pt x="1786" y="0"/>
                  </a:moveTo>
                  <a:cubicBezTo>
                    <a:pt x="4614" y="596"/>
                    <a:pt x="6995" y="1488"/>
                    <a:pt x="8930" y="2679"/>
                  </a:cubicBezTo>
                  <a:cubicBezTo>
                    <a:pt x="7590" y="4912"/>
                    <a:pt x="6102" y="6697"/>
                    <a:pt x="4465" y="8037"/>
                  </a:cubicBezTo>
                  <a:lnTo>
                    <a:pt x="0" y="9823"/>
                  </a:lnTo>
                  <a:cubicBezTo>
                    <a:pt x="298" y="6102"/>
                    <a:pt x="893" y="2828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69A704B6-F4FB-49BB-88EE-0C5CB3F2C9C6}"/>
                </a:ext>
              </a:extLst>
            </p:cNvPr>
            <p:cNvSpPr/>
            <p:nvPr/>
          </p:nvSpPr>
          <p:spPr>
            <a:xfrm>
              <a:off x="6706712" y="4464681"/>
              <a:ext cx="12501" cy="9823"/>
            </a:xfrm>
            <a:custGeom>
              <a:avLst/>
              <a:gdLst/>
              <a:ahLst/>
              <a:cxnLst/>
              <a:rect l="l" t="t" r="r" b="b"/>
              <a:pathLst>
                <a:path w="12501" h="9823">
                  <a:moveTo>
                    <a:pt x="3571" y="0"/>
                  </a:moveTo>
                  <a:lnTo>
                    <a:pt x="12501" y="1786"/>
                  </a:lnTo>
                  <a:lnTo>
                    <a:pt x="8036" y="8037"/>
                  </a:lnTo>
                  <a:lnTo>
                    <a:pt x="2679" y="9823"/>
                  </a:lnTo>
                  <a:lnTo>
                    <a:pt x="0" y="8037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ECB8F955-9B07-47EB-9088-54DFB26DA0D8}"/>
                </a:ext>
              </a:extLst>
            </p:cNvPr>
            <p:cNvSpPr/>
            <p:nvPr/>
          </p:nvSpPr>
          <p:spPr>
            <a:xfrm>
              <a:off x="7680420" y="4464681"/>
              <a:ext cx="8036" cy="893"/>
            </a:xfrm>
            <a:custGeom>
              <a:avLst/>
              <a:gdLst/>
              <a:ahLst/>
              <a:cxnLst/>
              <a:rect l="l" t="t" r="r" b="b"/>
              <a:pathLst>
                <a:path w="8036" h="893">
                  <a:moveTo>
                    <a:pt x="0" y="0"/>
                  </a:moveTo>
                  <a:lnTo>
                    <a:pt x="8036" y="0"/>
                  </a:lnTo>
                  <a:lnTo>
                    <a:pt x="6250" y="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D81FD7FC-A17B-457A-AF42-3DA293C3EB33}"/>
                </a:ext>
              </a:extLst>
            </p:cNvPr>
            <p:cNvSpPr/>
            <p:nvPr/>
          </p:nvSpPr>
          <p:spPr>
            <a:xfrm>
              <a:off x="8211662" y="4464681"/>
              <a:ext cx="12501" cy="9823"/>
            </a:xfrm>
            <a:custGeom>
              <a:avLst/>
              <a:gdLst/>
              <a:ahLst/>
              <a:cxnLst/>
              <a:rect l="l" t="t" r="r" b="b"/>
              <a:pathLst>
                <a:path w="12501" h="9823">
                  <a:moveTo>
                    <a:pt x="3571" y="0"/>
                  </a:moveTo>
                  <a:lnTo>
                    <a:pt x="12501" y="1786"/>
                  </a:lnTo>
                  <a:lnTo>
                    <a:pt x="8036" y="8037"/>
                  </a:lnTo>
                  <a:lnTo>
                    <a:pt x="2678" y="9823"/>
                  </a:lnTo>
                  <a:lnTo>
                    <a:pt x="0" y="8037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9178BD55-BBAE-44C5-8E55-FB36725945F6}"/>
                </a:ext>
              </a:extLst>
            </p:cNvPr>
            <p:cNvSpPr/>
            <p:nvPr/>
          </p:nvSpPr>
          <p:spPr>
            <a:xfrm>
              <a:off x="9137696" y="4465027"/>
              <a:ext cx="8957" cy="4976"/>
            </a:xfrm>
            <a:custGeom>
              <a:avLst/>
              <a:gdLst/>
              <a:ahLst/>
              <a:cxnLst/>
              <a:rect l="l" t="t" r="r" b="b"/>
              <a:pathLst>
                <a:path w="8957" h="4976">
                  <a:moveTo>
                    <a:pt x="995" y="0"/>
                  </a:moveTo>
                  <a:cubicBezTo>
                    <a:pt x="4146" y="995"/>
                    <a:pt x="6801" y="2654"/>
                    <a:pt x="8957" y="4976"/>
                  </a:cubicBezTo>
                  <a:lnTo>
                    <a:pt x="0" y="4976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49FC0CCF-648C-4106-8266-BE3BE78D699D}"/>
                </a:ext>
              </a:extLst>
            </p:cNvPr>
            <p:cNvSpPr/>
            <p:nvPr/>
          </p:nvSpPr>
          <p:spPr>
            <a:xfrm>
              <a:off x="8566021" y="4471378"/>
              <a:ext cx="29468" cy="108943"/>
            </a:xfrm>
            <a:custGeom>
              <a:avLst/>
              <a:gdLst/>
              <a:ahLst/>
              <a:cxnLst/>
              <a:rect l="l" t="t" r="r" b="b"/>
              <a:pathLst>
                <a:path w="29468" h="108943">
                  <a:moveTo>
                    <a:pt x="3572" y="0"/>
                  </a:moveTo>
                  <a:cubicBezTo>
                    <a:pt x="5209" y="4614"/>
                    <a:pt x="6399" y="9079"/>
                    <a:pt x="7144" y="13395"/>
                  </a:cubicBezTo>
                  <a:cubicBezTo>
                    <a:pt x="7739" y="18604"/>
                    <a:pt x="8632" y="23366"/>
                    <a:pt x="9823" y="27682"/>
                  </a:cubicBezTo>
                  <a:lnTo>
                    <a:pt x="14287" y="41077"/>
                  </a:lnTo>
                  <a:lnTo>
                    <a:pt x="22324" y="50900"/>
                  </a:lnTo>
                  <a:cubicBezTo>
                    <a:pt x="25449" y="53876"/>
                    <a:pt x="27831" y="57150"/>
                    <a:pt x="29468" y="60722"/>
                  </a:cubicBezTo>
                  <a:lnTo>
                    <a:pt x="28575" y="71438"/>
                  </a:lnTo>
                  <a:lnTo>
                    <a:pt x="22324" y="71438"/>
                  </a:lnTo>
                  <a:lnTo>
                    <a:pt x="21431" y="74117"/>
                  </a:lnTo>
                  <a:lnTo>
                    <a:pt x="23217" y="104478"/>
                  </a:lnTo>
                  <a:cubicBezTo>
                    <a:pt x="21580" y="106710"/>
                    <a:pt x="19794" y="108198"/>
                    <a:pt x="17859" y="108943"/>
                  </a:cubicBezTo>
                  <a:lnTo>
                    <a:pt x="16073" y="104478"/>
                  </a:lnTo>
                  <a:lnTo>
                    <a:pt x="14287" y="88404"/>
                  </a:lnTo>
                  <a:cubicBezTo>
                    <a:pt x="13841" y="83046"/>
                    <a:pt x="12055" y="78879"/>
                    <a:pt x="8930" y="75903"/>
                  </a:cubicBezTo>
                  <a:cubicBezTo>
                    <a:pt x="7888" y="75307"/>
                    <a:pt x="7293" y="74414"/>
                    <a:pt x="7144" y="73224"/>
                  </a:cubicBezTo>
                  <a:lnTo>
                    <a:pt x="0" y="14288"/>
                  </a:lnTo>
                  <a:cubicBezTo>
                    <a:pt x="149" y="8930"/>
                    <a:pt x="1339" y="4168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9AD44C3C-2ED7-46B6-B24C-470C85614178}"/>
                </a:ext>
              </a:extLst>
            </p:cNvPr>
            <p:cNvSpPr/>
            <p:nvPr/>
          </p:nvSpPr>
          <p:spPr>
            <a:xfrm>
              <a:off x="7680420" y="4474503"/>
              <a:ext cx="5357" cy="3572"/>
            </a:xfrm>
            <a:custGeom>
              <a:avLst/>
              <a:gdLst/>
              <a:ahLst/>
              <a:cxnLst/>
              <a:rect l="l" t="t" r="r" b="b"/>
              <a:pathLst>
                <a:path w="5357" h="3572">
                  <a:moveTo>
                    <a:pt x="1786" y="0"/>
                  </a:moveTo>
                  <a:lnTo>
                    <a:pt x="5357" y="2679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21C70135-E486-4C86-B2D3-ECCD1A08C5A1}"/>
                </a:ext>
              </a:extLst>
            </p:cNvPr>
            <p:cNvSpPr/>
            <p:nvPr/>
          </p:nvSpPr>
          <p:spPr>
            <a:xfrm>
              <a:off x="7735784" y="4474503"/>
              <a:ext cx="3572" cy="3572"/>
            </a:xfrm>
            <a:custGeom>
              <a:avLst/>
              <a:gdLst/>
              <a:ahLst/>
              <a:cxnLst/>
              <a:rect l="l" t="t" r="r" b="b"/>
              <a:pathLst>
                <a:path w="3572" h="3572">
                  <a:moveTo>
                    <a:pt x="893" y="0"/>
                  </a:moveTo>
                  <a:cubicBezTo>
                    <a:pt x="2232" y="446"/>
                    <a:pt x="3125" y="1339"/>
                    <a:pt x="3572" y="2679"/>
                  </a:cubicBezTo>
                  <a:lnTo>
                    <a:pt x="0" y="3572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BFF1F7C0-54F5-46D4-A6BF-8E8E5F4C8496}"/>
                </a:ext>
              </a:extLst>
            </p:cNvPr>
            <p:cNvSpPr/>
            <p:nvPr/>
          </p:nvSpPr>
          <p:spPr>
            <a:xfrm>
              <a:off x="7211983" y="4477182"/>
              <a:ext cx="12502" cy="4688"/>
            </a:xfrm>
            <a:custGeom>
              <a:avLst/>
              <a:gdLst/>
              <a:ahLst/>
              <a:cxnLst/>
              <a:rect l="l" t="t" r="r" b="b"/>
              <a:pathLst>
                <a:path w="12502" h="4688">
                  <a:moveTo>
                    <a:pt x="8037" y="0"/>
                  </a:moveTo>
                  <a:lnTo>
                    <a:pt x="12502" y="0"/>
                  </a:lnTo>
                  <a:cubicBezTo>
                    <a:pt x="10269" y="1934"/>
                    <a:pt x="7665" y="3125"/>
                    <a:pt x="4688" y="3572"/>
                  </a:cubicBezTo>
                  <a:lnTo>
                    <a:pt x="0" y="4688"/>
                  </a:lnTo>
                  <a:cubicBezTo>
                    <a:pt x="2381" y="2455"/>
                    <a:pt x="5060" y="893"/>
                    <a:pt x="803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EBCA7A77-6E62-4E71-848E-749C1BB7E117}"/>
                </a:ext>
              </a:extLst>
            </p:cNvPr>
            <p:cNvSpPr/>
            <p:nvPr/>
          </p:nvSpPr>
          <p:spPr>
            <a:xfrm>
              <a:off x="6687959" y="4478075"/>
              <a:ext cx="13395" cy="75902"/>
            </a:xfrm>
            <a:custGeom>
              <a:avLst/>
              <a:gdLst/>
              <a:ahLst/>
              <a:cxnLst/>
              <a:rect l="l" t="t" r="r" b="b"/>
              <a:pathLst>
                <a:path w="13395" h="75902">
                  <a:moveTo>
                    <a:pt x="893" y="0"/>
                  </a:moveTo>
                  <a:lnTo>
                    <a:pt x="10716" y="893"/>
                  </a:lnTo>
                  <a:lnTo>
                    <a:pt x="5358" y="8036"/>
                  </a:lnTo>
                  <a:lnTo>
                    <a:pt x="4465" y="19645"/>
                  </a:lnTo>
                  <a:lnTo>
                    <a:pt x="12502" y="59829"/>
                  </a:lnTo>
                  <a:lnTo>
                    <a:pt x="13395" y="71437"/>
                  </a:lnTo>
                  <a:cubicBezTo>
                    <a:pt x="12651" y="74265"/>
                    <a:pt x="10865" y="75753"/>
                    <a:pt x="8037" y="75902"/>
                  </a:cubicBezTo>
                  <a:cubicBezTo>
                    <a:pt x="6995" y="72628"/>
                    <a:pt x="6400" y="69354"/>
                    <a:pt x="6251" y="66079"/>
                  </a:cubicBezTo>
                  <a:lnTo>
                    <a:pt x="0" y="1160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98E680ED-7DD2-4BD4-9122-F72FD32839D1}"/>
                </a:ext>
              </a:extLst>
            </p:cNvPr>
            <p:cNvSpPr/>
            <p:nvPr/>
          </p:nvSpPr>
          <p:spPr>
            <a:xfrm>
              <a:off x="8192909" y="4478075"/>
              <a:ext cx="13395" cy="75902"/>
            </a:xfrm>
            <a:custGeom>
              <a:avLst/>
              <a:gdLst/>
              <a:ahLst/>
              <a:cxnLst/>
              <a:rect l="l" t="t" r="r" b="b"/>
              <a:pathLst>
                <a:path w="13395" h="75902">
                  <a:moveTo>
                    <a:pt x="893" y="0"/>
                  </a:moveTo>
                  <a:lnTo>
                    <a:pt x="10716" y="893"/>
                  </a:lnTo>
                  <a:lnTo>
                    <a:pt x="5358" y="8036"/>
                  </a:lnTo>
                  <a:lnTo>
                    <a:pt x="4465" y="19645"/>
                  </a:lnTo>
                  <a:lnTo>
                    <a:pt x="12502" y="59829"/>
                  </a:lnTo>
                  <a:lnTo>
                    <a:pt x="13395" y="71437"/>
                  </a:lnTo>
                  <a:cubicBezTo>
                    <a:pt x="12651" y="74265"/>
                    <a:pt x="10865" y="75753"/>
                    <a:pt x="8037" y="75902"/>
                  </a:cubicBezTo>
                  <a:cubicBezTo>
                    <a:pt x="6995" y="72628"/>
                    <a:pt x="6400" y="69354"/>
                    <a:pt x="6251" y="66079"/>
                  </a:cubicBezTo>
                  <a:lnTo>
                    <a:pt x="0" y="1160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F181F102-FD96-456D-ACF1-293670700892}"/>
                </a:ext>
              </a:extLst>
            </p:cNvPr>
            <p:cNvSpPr/>
            <p:nvPr/>
          </p:nvSpPr>
          <p:spPr>
            <a:xfrm>
              <a:off x="9167554" y="4483938"/>
              <a:ext cx="4976" cy="6967"/>
            </a:xfrm>
            <a:custGeom>
              <a:avLst/>
              <a:gdLst/>
              <a:ahLst/>
              <a:cxnLst/>
              <a:rect l="l" t="t" r="r" b="b"/>
              <a:pathLst>
                <a:path w="4976" h="6967">
                  <a:moveTo>
                    <a:pt x="0" y="0"/>
                  </a:moveTo>
                  <a:lnTo>
                    <a:pt x="4976" y="0"/>
                  </a:lnTo>
                  <a:lnTo>
                    <a:pt x="3981" y="6967"/>
                  </a:lnTo>
                  <a:cubicBezTo>
                    <a:pt x="1825" y="4976"/>
                    <a:pt x="498" y="265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99F8A0AB-D62C-4421-9DC1-E5A3DA168AC0}"/>
                </a:ext>
              </a:extLst>
            </p:cNvPr>
            <p:cNvSpPr/>
            <p:nvPr/>
          </p:nvSpPr>
          <p:spPr>
            <a:xfrm>
              <a:off x="9215328" y="4486924"/>
              <a:ext cx="8958" cy="6967"/>
            </a:xfrm>
            <a:custGeom>
              <a:avLst/>
              <a:gdLst/>
              <a:ahLst/>
              <a:cxnLst/>
              <a:rect l="l" t="t" r="r" b="b"/>
              <a:pathLst>
                <a:path w="8958" h="6967">
                  <a:moveTo>
                    <a:pt x="3981" y="0"/>
                  </a:moveTo>
                  <a:lnTo>
                    <a:pt x="8958" y="0"/>
                  </a:lnTo>
                  <a:lnTo>
                    <a:pt x="5972" y="6967"/>
                  </a:lnTo>
                  <a:lnTo>
                    <a:pt x="0" y="6967"/>
                  </a:lnTo>
                  <a:lnTo>
                    <a:pt x="398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3A3FAB78-7355-41C3-9EB5-D503A3A43AAF}"/>
                </a:ext>
              </a:extLst>
            </p:cNvPr>
            <p:cNvSpPr/>
            <p:nvPr/>
          </p:nvSpPr>
          <p:spPr>
            <a:xfrm>
              <a:off x="9138691" y="4487919"/>
              <a:ext cx="15924" cy="23887"/>
            </a:xfrm>
            <a:custGeom>
              <a:avLst/>
              <a:gdLst/>
              <a:ahLst/>
              <a:cxnLst/>
              <a:rect l="l" t="t" r="r" b="b"/>
              <a:pathLst>
                <a:path w="15924" h="23887">
                  <a:moveTo>
                    <a:pt x="995" y="0"/>
                  </a:moveTo>
                  <a:cubicBezTo>
                    <a:pt x="5308" y="2654"/>
                    <a:pt x="8294" y="5972"/>
                    <a:pt x="9953" y="9953"/>
                  </a:cubicBezTo>
                  <a:lnTo>
                    <a:pt x="15924" y="23887"/>
                  </a:lnTo>
                  <a:cubicBezTo>
                    <a:pt x="9953" y="23224"/>
                    <a:pt x="5308" y="21233"/>
                    <a:pt x="1990" y="17915"/>
                  </a:cubicBezTo>
                  <a:lnTo>
                    <a:pt x="0" y="10948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3D0DA8A4-8FD8-4D05-82E4-886E941BBB90}"/>
                </a:ext>
              </a:extLst>
            </p:cNvPr>
            <p:cNvSpPr/>
            <p:nvPr/>
          </p:nvSpPr>
          <p:spPr>
            <a:xfrm>
              <a:off x="6628130" y="4493256"/>
              <a:ext cx="4465" cy="9823"/>
            </a:xfrm>
            <a:custGeom>
              <a:avLst/>
              <a:gdLst/>
              <a:ahLst/>
              <a:cxnLst/>
              <a:rect l="l" t="t" r="r" b="b"/>
              <a:pathLst>
                <a:path w="4465" h="9823">
                  <a:moveTo>
                    <a:pt x="2679" y="0"/>
                  </a:moveTo>
                  <a:cubicBezTo>
                    <a:pt x="3572" y="595"/>
                    <a:pt x="4168" y="1488"/>
                    <a:pt x="4465" y="2679"/>
                  </a:cubicBezTo>
                  <a:lnTo>
                    <a:pt x="1786" y="9823"/>
                  </a:lnTo>
                  <a:cubicBezTo>
                    <a:pt x="744" y="9376"/>
                    <a:pt x="149" y="8483"/>
                    <a:pt x="0" y="7144"/>
                  </a:cubicBezTo>
                  <a:cubicBezTo>
                    <a:pt x="298" y="4316"/>
                    <a:pt x="1191" y="1935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1FF0717B-7E5E-43F1-841B-E627CD21F6EA}"/>
                </a:ext>
              </a:extLst>
            </p:cNvPr>
            <p:cNvSpPr/>
            <p:nvPr/>
          </p:nvSpPr>
          <p:spPr>
            <a:xfrm>
              <a:off x="8133080" y="4493256"/>
              <a:ext cx="4465" cy="9823"/>
            </a:xfrm>
            <a:custGeom>
              <a:avLst/>
              <a:gdLst/>
              <a:ahLst/>
              <a:cxnLst/>
              <a:rect l="l" t="t" r="r" b="b"/>
              <a:pathLst>
                <a:path w="4465" h="9823">
                  <a:moveTo>
                    <a:pt x="2679" y="0"/>
                  </a:moveTo>
                  <a:cubicBezTo>
                    <a:pt x="3572" y="595"/>
                    <a:pt x="4167" y="1488"/>
                    <a:pt x="4465" y="2679"/>
                  </a:cubicBezTo>
                  <a:lnTo>
                    <a:pt x="1786" y="9823"/>
                  </a:lnTo>
                  <a:cubicBezTo>
                    <a:pt x="744" y="9376"/>
                    <a:pt x="149" y="8483"/>
                    <a:pt x="0" y="7144"/>
                  </a:cubicBezTo>
                  <a:cubicBezTo>
                    <a:pt x="298" y="4316"/>
                    <a:pt x="1191" y="1935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E3F2ED33-7EA3-44E6-BB13-54F6BFEE907A}"/>
                </a:ext>
              </a:extLst>
            </p:cNvPr>
            <p:cNvSpPr/>
            <p:nvPr/>
          </p:nvSpPr>
          <p:spPr>
            <a:xfrm>
              <a:off x="8586559" y="4494595"/>
              <a:ext cx="8930" cy="4464"/>
            </a:xfrm>
            <a:custGeom>
              <a:avLst/>
              <a:gdLst/>
              <a:ahLst/>
              <a:cxnLst/>
              <a:rect l="l" t="t" r="r" b="b"/>
              <a:pathLst>
                <a:path w="8930" h="4464">
                  <a:moveTo>
                    <a:pt x="0" y="0"/>
                  </a:moveTo>
                  <a:cubicBezTo>
                    <a:pt x="3126" y="744"/>
                    <a:pt x="6102" y="1934"/>
                    <a:pt x="8930" y="3571"/>
                  </a:cubicBezTo>
                  <a:lnTo>
                    <a:pt x="0" y="4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D939A7B8-3377-4C64-B279-6E189EC036A7}"/>
                </a:ext>
              </a:extLst>
            </p:cNvPr>
            <p:cNvSpPr/>
            <p:nvPr/>
          </p:nvSpPr>
          <p:spPr>
            <a:xfrm>
              <a:off x="6804938" y="4495041"/>
              <a:ext cx="22324" cy="18752"/>
            </a:xfrm>
            <a:custGeom>
              <a:avLst/>
              <a:gdLst/>
              <a:ahLst/>
              <a:cxnLst/>
              <a:rect l="l" t="t" r="r" b="b"/>
              <a:pathLst>
                <a:path w="22324" h="18752">
                  <a:moveTo>
                    <a:pt x="22324" y="0"/>
                  </a:moveTo>
                  <a:cubicBezTo>
                    <a:pt x="22176" y="4911"/>
                    <a:pt x="20390" y="8781"/>
                    <a:pt x="16967" y="11609"/>
                  </a:cubicBezTo>
                  <a:cubicBezTo>
                    <a:pt x="12055" y="14883"/>
                    <a:pt x="7293" y="17264"/>
                    <a:pt x="2679" y="18752"/>
                  </a:cubicBezTo>
                  <a:lnTo>
                    <a:pt x="0" y="17859"/>
                  </a:lnTo>
                  <a:lnTo>
                    <a:pt x="893" y="12502"/>
                  </a:lnTo>
                  <a:lnTo>
                    <a:pt x="8037" y="8037"/>
                  </a:lnTo>
                  <a:cubicBezTo>
                    <a:pt x="12651" y="4316"/>
                    <a:pt x="17413" y="1637"/>
                    <a:pt x="223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8B720591-3D7C-4392-9F62-9BBA14EC81B7}"/>
                </a:ext>
              </a:extLst>
            </p:cNvPr>
            <p:cNvSpPr/>
            <p:nvPr/>
          </p:nvSpPr>
          <p:spPr>
            <a:xfrm>
              <a:off x="8309888" y="4495041"/>
              <a:ext cx="22324" cy="18752"/>
            </a:xfrm>
            <a:custGeom>
              <a:avLst/>
              <a:gdLst/>
              <a:ahLst/>
              <a:cxnLst/>
              <a:rect l="l" t="t" r="r" b="b"/>
              <a:pathLst>
                <a:path w="22324" h="18752">
                  <a:moveTo>
                    <a:pt x="22324" y="0"/>
                  </a:moveTo>
                  <a:cubicBezTo>
                    <a:pt x="22175" y="4911"/>
                    <a:pt x="20390" y="8781"/>
                    <a:pt x="16966" y="11609"/>
                  </a:cubicBezTo>
                  <a:cubicBezTo>
                    <a:pt x="12055" y="14883"/>
                    <a:pt x="7293" y="17264"/>
                    <a:pt x="2679" y="18752"/>
                  </a:cubicBezTo>
                  <a:lnTo>
                    <a:pt x="0" y="17859"/>
                  </a:lnTo>
                  <a:lnTo>
                    <a:pt x="893" y="12502"/>
                  </a:lnTo>
                  <a:lnTo>
                    <a:pt x="8037" y="8037"/>
                  </a:lnTo>
                  <a:cubicBezTo>
                    <a:pt x="12650" y="4316"/>
                    <a:pt x="17413" y="1637"/>
                    <a:pt x="223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79" name="Freeform: Shape 3078">
              <a:extLst>
                <a:ext uri="{FF2B5EF4-FFF2-40B4-BE49-F238E27FC236}">
                  <a16:creationId xmlns:a16="http://schemas.microsoft.com/office/drawing/2014/main" id="{45A5729D-42CB-444C-8CEC-1863166B6EAE}"/>
                </a:ext>
              </a:extLst>
            </p:cNvPr>
            <p:cNvSpPr/>
            <p:nvPr/>
          </p:nvSpPr>
          <p:spPr>
            <a:xfrm>
              <a:off x="9226276" y="4497871"/>
              <a:ext cx="5972" cy="13934"/>
            </a:xfrm>
            <a:custGeom>
              <a:avLst/>
              <a:gdLst/>
              <a:ahLst/>
              <a:cxnLst/>
              <a:rect l="l" t="t" r="r" b="b"/>
              <a:pathLst>
                <a:path w="5972" h="13934">
                  <a:moveTo>
                    <a:pt x="995" y="0"/>
                  </a:moveTo>
                  <a:lnTo>
                    <a:pt x="5972" y="1991"/>
                  </a:lnTo>
                  <a:lnTo>
                    <a:pt x="3981" y="12939"/>
                  </a:lnTo>
                  <a:lnTo>
                    <a:pt x="0" y="13934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78" name="Freeform: Shape 3077">
              <a:extLst>
                <a:ext uri="{FF2B5EF4-FFF2-40B4-BE49-F238E27FC236}">
                  <a16:creationId xmlns:a16="http://schemas.microsoft.com/office/drawing/2014/main" id="{82F144BA-B3A8-4B48-8F46-176A08200CA0}"/>
                </a:ext>
              </a:extLst>
            </p:cNvPr>
            <p:cNvSpPr/>
            <p:nvPr/>
          </p:nvSpPr>
          <p:spPr>
            <a:xfrm>
              <a:off x="8669605" y="4502631"/>
              <a:ext cx="23217" cy="16074"/>
            </a:xfrm>
            <a:custGeom>
              <a:avLst/>
              <a:gdLst/>
              <a:ahLst/>
              <a:cxnLst/>
              <a:rect l="l" t="t" r="r" b="b"/>
              <a:pathLst>
                <a:path w="23217" h="16074">
                  <a:moveTo>
                    <a:pt x="5358" y="0"/>
                  </a:moveTo>
                  <a:cubicBezTo>
                    <a:pt x="10269" y="2084"/>
                    <a:pt x="14437" y="4465"/>
                    <a:pt x="17860" y="7144"/>
                  </a:cubicBezTo>
                  <a:cubicBezTo>
                    <a:pt x="20241" y="9525"/>
                    <a:pt x="22027" y="12204"/>
                    <a:pt x="23217" y="15181"/>
                  </a:cubicBezTo>
                  <a:lnTo>
                    <a:pt x="17860" y="16074"/>
                  </a:lnTo>
                  <a:cubicBezTo>
                    <a:pt x="12799" y="14585"/>
                    <a:pt x="8335" y="12799"/>
                    <a:pt x="4465" y="10716"/>
                  </a:cubicBezTo>
                  <a:lnTo>
                    <a:pt x="0" y="8037"/>
                  </a:lnTo>
                  <a:cubicBezTo>
                    <a:pt x="1191" y="4763"/>
                    <a:pt x="2977" y="2084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596A91B0-1126-473A-86BA-BDCC70C44535}"/>
                </a:ext>
              </a:extLst>
            </p:cNvPr>
            <p:cNvSpPr/>
            <p:nvPr/>
          </p:nvSpPr>
          <p:spPr>
            <a:xfrm>
              <a:off x="9173526" y="4502849"/>
              <a:ext cx="6967" cy="8957"/>
            </a:xfrm>
            <a:custGeom>
              <a:avLst/>
              <a:gdLst/>
              <a:ahLst/>
              <a:cxnLst/>
              <a:rect l="l" t="t" r="r" b="b"/>
              <a:pathLst>
                <a:path w="6967" h="8957">
                  <a:moveTo>
                    <a:pt x="0" y="0"/>
                  </a:moveTo>
                  <a:cubicBezTo>
                    <a:pt x="3152" y="1990"/>
                    <a:pt x="5474" y="4644"/>
                    <a:pt x="6967" y="7962"/>
                  </a:cubicBezTo>
                  <a:lnTo>
                    <a:pt x="0" y="8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76" name="Freeform: Shape 3075">
              <a:extLst>
                <a:ext uri="{FF2B5EF4-FFF2-40B4-BE49-F238E27FC236}">
                  <a16:creationId xmlns:a16="http://schemas.microsoft.com/office/drawing/2014/main" id="{58C6588F-97BB-419F-AAA9-E10A6BCAF1EF}"/>
                </a:ext>
              </a:extLst>
            </p:cNvPr>
            <p:cNvSpPr/>
            <p:nvPr/>
          </p:nvSpPr>
          <p:spPr>
            <a:xfrm>
              <a:off x="6612057" y="4503078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1786" y="0"/>
                  </a:moveTo>
                  <a:cubicBezTo>
                    <a:pt x="2828" y="1339"/>
                    <a:pt x="3423" y="2827"/>
                    <a:pt x="3572" y="4465"/>
                  </a:cubicBez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75" name="Freeform: Shape 3074">
              <a:extLst>
                <a:ext uri="{FF2B5EF4-FFF2-40B4-BE49-F238E27FC236}">
                  <a16:creationId xmlns:a16="http://schemas.microsoft.com/office/drawing/2014/main" id="{40DE403F-ECF7-4551-B2F0-AA5650D275D6}"/>
                </a:ext>
              </a:extLst>
            </p:cNvPr>
            <p:cNvSpPr/>
            <p:nvPr/>
          </p:nvSpPr>
          <p:spPr>
            <a:xfrm>
              <a:off x="8117007" y="4503078"/>
              <a:ext cx="3572" cy="5358"/>
            </a:xfrm>
            <a:custGeom>
              <a:avLst/>
              <a:gdLst/>
              <a:ahLst/>
              <a:cxnLst/>
              <a:rect l="l" t="t" r="r" b="b"/>
              <a:pathLst>
                <a:path w="3572" h="5358">
                  <a:moveTo>
                    <a:pt x="1786" y="0"/>
                  </a:moveTo>
                  <a:cubicBezTo>
                    <a:pt x="2828" y="1339"/>
                    <a:pt x="3423" y="2827"/>
                    <a:pt x="3572" y="4465"/>
                  </a:cubicBez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74" name="Freeform: Shape 3073">
              <a:extLst>
                <a:ext uri="{FF2B5EF4-FFF2-40B4-BE49-F238E27FC236}">
                  <a16:creationId xmlns:a16="http://schemas.microsoft.com/office/drawing/2014/main" id="{91EC6067-B33B-47A8-BFF9-7128039AAEE4}"/>
                </a:ext>
              </a:extLst>
            </p:cNvPr>
            <p:cNvSpPr/>
            <p:nvPr/>
          </p:nvSpPr>
          <p:spPr>
            <a:xfrm>
              <a:off x="7800970" y="4506651"/>
              <a:ext cx="7144" cy="19645"/>
            </a:xfrm>
            <a:custGeom>
              <a:avLst/>
              <a:gdLst/>
              <a:ahLst/>
              <a:cxnLst/>
              <a:rect l="l" t="t" r="r" b="b"/>
              <a:pathLst>
                <a:path w="7144" h="19645">
                  <a:moveTo>
                    <a:pt x="2679" y="0"/>
                  </a:moveTo>
                  <a:lnTo>
                    <a:pt x="7144" y="893"/>
                  </a:lnTo>
                  <a:lnTo>
                    <a:pt x="7144" y="8929"/>
                  </a:lnTo>
                  <a:cubicBezTo>
                    <a:pt x="6995" y="12948"/>
                    <a:pt x="6698" y="16520"/>
                    <a:pt x="6251" y="19645"/>
                  </a:cubicBezTo>
                  <a:cubicBezTo>
                    <a:pt x="2530" y="18008"/>
                    <a:pt x="447" y="15329"/>
                    <a:pt x="0" y="11608"/>
                  </a:cubicBezTo>
                  <a:cubicBezTo>
                    <a:pt x="596" y="7292"/>
                    <a:pt x="1489" y="3423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9AEA8AC1-1C12-4398-B8A2-F13F062C483A}"/>
                </a:ext>
              </a:extLst>
            </p:cNvPr>
            <p:cNvSpPr/>
            <p:nvPr/>
          </p:nvSpPr>
          <p:spPr>
            <a:xfrm>
              <a:off x="6871911" y="4508437"/>
              <a:ext cx="8037" cy="7143"/>
            </a:xfrm>
            <a:custGeom>
              <a:avLst/>
              <a:gdLst/>
              <a:ahLst/>
              <a:cxnLst/>
              <a:rect l="l" t="t" r="r" b="b"/>
              <a:pathLst>
                <a:path w="8037" h="7143">
                  <a:moveTo>
                    <a:pt x="5358" y="0"/>
                  </a:moveTo>
                  <a:lnTo>
                    <a:pt x="8037" y="0"/>
                  </a:lnTo>
                  <a:lnTo>
                    <a:pt x="7144" y="2678"/>
                  </a:lnTo>
                  <a:cubicBezTo>
                    <a:pt x="5804" y="4613"/>
                    <a:pt x="4316" y="6102"/>
                    <a:pt x="2679" y="7143"/>
                  </a:cubicBezTo>
                  <a:cubicBezTo>
                    <a:pt x="1339" y="6697"/>
                    <a:pt x="446" y="5804"/>
                    <a:pt x="0" y="4464"/>
                  </a:cubicBez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A88642B7-B226-4B55-8982-DE757730F63E}"/>
                </a:ext>
              </a:extLst>
            </p:cNvPr>
            <p:cNvSpPr/>
            <p:nvPr/>
          </p:nvSpPr>
          <p:spPr>
            <a:xfrm>
              <a:off x="8376861" y="4508437"/>
              <a:ext cx="8036" cy="7143"/>
            </a:xfrm>
            <a:custGeom>
              <a:avLst/>
              <a:gdLst/>
              <a:ahLst/>
              <a:cxnLst/>
              <a:rect l="l" t="t" r="r" b="b"/>
              <a:pathLst>
                <a:path w="8036" h="7143">
                  <a:moveTo>
                    <a:pt x="5358" y="0"/>
                  </a:moveTo>
                  <a:lnTo>
                    <a:pt x="8036" y="0"/>
                  </a:lnTo>
                  <a:lnTo>
                    <a:pt x="7143" y="2678"/>
                  </a:lnTo>
                  <a:cubicBezTo>
                    <a:pt x="5804" y="4613"/>
                    <a:pt x="4316" y="6102"/>
                    <a:pt x="2679" y="7143"/>
                  </a:cubicBezTo>
                  <a:cubicBezTo>
                    <a:pt x="1339" y="6697"/>
                    <a:pt x="446" y="5804"/>
                    <a:pt x="0" y="4464"/>
                  </a:cubicBez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71" name="Freeform: Shape 3070">
              <a:extLst>
                <a:ext uri="{FF2B5EF4-FFF2-40B4-BE49-F238E27FC236}">
                  <a16:creationId xmlns:a16="http://schemas.microsoft.com/office/drawing/2014/main" id="{FEB26411-9FD7-4158-B1A6-8190804B480E}"/>
                </a:ext>
              </a:extLst>
            </p:cNvPr>
            <p:cNvSpPr/>
            <p:nvPr/>
          </p:nvSpPr>
          <p:spPr>
            <a:xfrm>
              <a:off x="8641923" y="4510669"/>
              <a:ext cx="3572" cy="8037"/>
            </a:xfrm>
            <a:custGeom>
              <a:avLst/>
              <a:gdLst/>
              <a:ahLst/>
              <a:cxnLst/>
              <a:rect l="l" t="t" r="r" b="b"/>
              <a:pathLst>
                <a:path w="3572" h="8037">
                  <a:moveTo>
                    <a:pt x="0" y="0"/>
                  </a:moveTo>
                  <a:lnTo>
                    <a:pt x="3572" y="0"/>
                  </a:lnTo>
                  <a:lnTo>
                    <a:pt x="3572" y="8037"/>
                  </a:lnTo>
                  <a:cubicBezTo>
                    <a:pt x="1340" y="5507"/>
                    <a:pt x="149" y="282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70" name="Freeform: Shape 3069">
              <a:extLst>
                <a:ext uri="{FF2B5EF4-FFF2-40B4-BE49-F238E27FC236}">
                  <a16:creationId xmlns:a16="http://schemas.microsoft.com/office/drawing/2014/main" id="{72D65B59-D30E-494F-8A87-E518C6E50346}"/>
                </a:ext>
              </a:extLst>
            </p:cNvPr>
            <p:cNvSpPr/>
            <p:nvPr/>
          </p:nvSpPr>
          <p:spPr>
            <a:xfrm>
              <a:off x="6900486" y="4512007"/>
              <a:ext cx="6251" cy="17860"/>
            </a:xfrm>
            <a:custGeom>
              <a:avLst/>
              <a:gdLst/>
              <a:ahLst/>
              <a:cxnLst/>
              <a:rect l="l" t="t" r="r" b="b"/>
              <a:pathLst>
                <a:path w="6251" h="17860">
                  <a:moveTo>
                    <a:pt x="4465" y="0"/>
                  </a:moveTo>
                  <a:lnTo>
                    <a:pt x="6251" y="893"/>
                  </a:lnTo>
                  <a:lnTo>
                    <a:pt x="6251" y="5358"/>
                  </a:lnTo>
                  <a:lnTo>
                    <a:pt x="3572" y="7144"/>
                  </a:lnTo>
                  <a:lnTo>
                    <a:pt x="1786" y="17860"/>
                  </a:lnTo>
                  <a:cubicBezTo>
                    <a:pt x="595" y="14437"/>
                    <a:pt x="0" y="11163"/>
                    <a:pt x="0" y="8037"/>
                  </a:cubicBezTo>
                  <a:cubicBezTo>
                    <a:pt x="893" y="4912"/>
                    <a:pt x="2381" y="2233"/>
                    <a:pt x="44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69" name="Freeform: Shape 3068">
              <a:extLst>
                <a:ext uri="{FF2B5EF4-FFF2-40B4-BE49-F238E27FC236}">
                  <a16:creationId xmlns:a16="http://schemas.microsoft.com/office/drawing/2014/main" id="{45850BA8-7753-40DE-BC73-5E5980148B4B}"/>
                </a:ext>
              </a:extLst>
            </p:cNvPr>
            <p:cNvSpPr/>
            <p:nvPr/>
          </p:nvSpPr>
          <p:spPr>
            <a:xfrm>
              <a:off x="7692028" y="4512007"/>
              <a:ext cx="4465" cy="7144"/>
            </a:xfrm>
            <a:custGeom>
              <a:avLst/>
              <a:gdLst/>
              <a:ahLst/>
              <a:cxnLst/>
              <a:rect l="l" t="t" r="r" b="b"/>
              <a:pathLst>
                <a:path w="4465" h="7144">
                  <a:moveTo>
                    <a:pt x="0" y="0"/>
                  </a:moveTo>
                  <a:lnTo>
                    <a:pt x="4465" y="0"/>
                  </a:lnTo>
                  <a:lnTo>
                    <a:pt x="3572" y="7144"/>
                  </a:lnTo>
                  <a:cubicBezTo>
                    <a:pt x="1488" y="4912"/>
                    <a:pt x="298" y="253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68" name="Freeform: Shape 3067">
              <a:extLst>
                <a:ext uri="{FF2B5EF4-FFF2-40B4-BE49-F238E27FC236}">
                  <a16:creationId xmlns:a16="http://schemas.microsoft.com/office/drawing/2014/main" id="{253D7D3A-AB59-4A97-BE93-0343984DCC43}"/>
                </a:ext>
              </a:extLst>
            </p:cNvPr>
            <p:cNvSpPr/>
            <p:nvPr/>
          </p:nvSpPr>
          <p:spPr>
            <a:xfrm>
              <a:off x="8405436" y="4512007"/>
              <a:ext cx="6250" cy="17860"/>
            </a:xfrm>
            <a:custGeom>
              <a:avLst/>
              <a:gdLst/>
              <a:ahLst/>
              <a:cxnLst/>
              <a:rect l="l" t="t" r="r" b="b"/>
              <a:pathLst>
                <a:path w="6250" h="17860">
                  <a:moveTo>
                    <a:pt x="4464" y="0"/>
                  </a:moveTo>
                  <a:lnTo>
                    <a:pt x="6250" y="893"/>
                  </a:lnTo>
                  <a:lnTo>
                    <a:pt x="6250" y="5358"/>
                  </a:lnTo>
                  <a:lnTo>
                    <a:pt x="3572" y="7144"/>
                  </a:lnTo>
                  <a:lnTo>
                    <a:pt x="1786" y="17860"/>
                  </a:lnTo>
                  <a:cubicBezTo>
                    <a:pt x="595" y="14437"/>
                    <a:pt x="0" y="11163"/>
                    <a:pt x="0" y="8037"/>
                  </a:cubicBezTo>
                  <a:cubicBezTo>
                    <a:pt x="892" y="4912"/>
                    <a:pt x="2381" y="2233"/>
                    <a:pt x="44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67" name="Freeform: Shape 3066">
              <a:extLst>
                <a:ext uri="{FF2B5EF4-FFF2-40B4-BE49-F238E27FC236}">
                  <a16:creationId xmlns:a16="http://schemas.microsoft.com/office/drawing/2014/main" id="{1AEF57D8-94C1-48A6-A94F-AFC230A1B7D5}"/>
                </a:ext>
              </a:extLst>
            </p:cNvPr>
            <p:cNvSpPr/>
            <p:nvPr/>
          </p:nvSpPr>
          <p:spPr>
            <a:xfrm>
              <a:off x="6754039" y="4516472"/>
              <a:ext cx="3572" cy="14288"/>
            </a:xfrm>
            <a:custGeom>
              <a:avLst/>
              <a:gdLst/>
              <a:ahLst/>
              <a:cxnLst/>
              <a:rect l="l" t="t" r="r" b="b"/>
              <a:pathLst>
                <a:path w="3572" h="14288">
                  <a:moveTo>
                    <a:pt x="893" y="0"/>
                  </a:moveTo>
                  <a:lnTo>
                    <a:pt x="3572" y="893"/>
                  </a:lnTo>
                  <a:lnTo>
                    <a:pt x="3572" y="14288"/>
                  </a:lnTo>
                  <a:cubicBezTo>
                    <a:pt x="1935" y="13990"/>
                    <a:pt x="744" y="13395"/>
                    <a:pt x="0" y="12502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66" name="Freeform: Shape 3065">
              <a:extLst>
                <a:ext uri="{FF2B5EF4-FFF2-40B4-BE49-F238E27FC236}">
                  <a16:creationId xmlns:a16="http://schemas.microsoft.com/office/drawing/2014/main" id="{7D0BD533-B676-42F8-8D43-6FB7A88688AC}"/>
                </a:ext>
              </a:extLst>
            </p:cNvPr>
            <p:cNvSpPr/>
            <p:nvPr/>
          </p:nvSpPr>
          <p:spPr>
            <a:xfrm>
              <a:off x="7675062" y="4516473"/>
              <a:ext cx="24110" cy="35719"/>
            </a:xfrm>
            <a:custGeom>
              <a:avLst/>
              <a:gdLst/>
              <a:ahLst/>
              <a:cxnLst/>
              <a:rect l="l" t="t" r="r" b="b"/>
              <a:pathLst>
                <a:path w="24110" h="35719">
                  <a:moveTo>
                    <a:pt x="1786" y="0"/>
                  </a:moveTo>
                  <a:cubicBezTo>
                    <a:pt x="6548" y="2084"/>
                    <a:pt x="10120" y="5060"/>
                    <a:pt x="12501" y="8930"/>
                  </a:cubicBezTo>
                  <a:lnTo>
                    <a:pt x="20538" y="9823"/>
                  </a:lnTo>
                  <a:lnTo>
                    <a:pt x="18752" y="19646"/>
                  </a:lnTo>
                  <a:cubicBezTo>
                    <a:pt x="15924" y="18753"/>
                    <a:pt x="13543" y="17562"/>
                    <a:pt x="11608" y="16074"/>
                  </a:cubicBezTo>
                  <a:lnTo>
                    <a:pt x="10715" y="17860"/>
                  </a:lnTo>
                  <a:lnTo>
                    <a:pt x="11608" y="22324"/>
                  </a:lnTo>
                  <a:lnTo>
                    <a:pt x="24110" y="29468"/>
                  </a:lnTo>
                  <a:cubicBezTo>
                    <a:pt x="18752" y="32147"/>
                    <a:pt x="13692" y="33933"/>
                    <a:pt x="8929" y="34826"/>
                  </a:cubicBezTo>
                  <a:lnTo>
                    <a:pt x="5358" y="35719"/>
                  </a:lnTo>
                  <a:lnTo>
                    <a:pt x="3572" y="25896"/>
                  </a:lnTo>
                  <a:lnTo>
                    <a:pt x="4465" y="22324"/>
                  </a:lnTo>
                  <a:lnTo>
                    <a:pt x="0" y="16967"/>
                  </a:lnTo>
                  <a:lnTo>
                    <a:pt x="6251" y="15181"/>
                  </a:lnTo>
                  <a:cubicBezTo>
                    <a:pt x="5209" y="9228"/>
                    <a:pt x="3720" y="4167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65" name="Freeform: Shape 3064">
              <a:extLst>
                <a:ext uri="{FF2B5EF4-FFF2-40B4-BE49-F238E27FC236}">
                  <a16:creationId xmlns:a16="http://schemas.microsoft.com/office/drawing/2014/main" id="{875DDAAA-ABF2-4ED6-AF63-FF66DB6D0163}"/>
                </a:ext>
              </a:extLst>
            </p:cNvPr>
            <p:cNvSpPr/>
            <p:nvPr/>
          </p:nvSpPr>
          <p:spPr>
            <a:xfrm>
              <a:off x="8258989" y="4516472"/>
              <a:ext cx="3572" cy="14288"/>
            </a:xfrm>
            <a:custGeom>
              <a:avLst/>
              <a:gdLst/>
              <a:ahLst/>
              <a:cxnLst/>
              <a:rect l="l" t="t" r="r" b="b"/>
              <a:pathLst>
                <a:path w="3572" h="14288">
                  <a:moveTo>
                    <a:pt x="893" y="0"/>
                  </a:moveTo>
                  <a:lnTo>
                    <a:pt x="3572" y="893"/>
                  </a:lnTo>
                  <a:lnTo>
                    <a:pt x="3572" y="14288"/>
                  </a:lnTo>
                  <a:cubicBezTo>
                    <a:pt x="1935" y="13990"/>
                    <a:pt x="744" y="13395"/>
                    <a:pt x="0" y="12502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64" name="Freeform: Shape 3063">
              <a:extLst>
                <a:ext uri="{FF2B5EF4-FFF2-40B4-BE49-F238E27FC236}">
                  <a16:creationId xmlns:a16="http://schemas.microsoft.com/office/drawing/2014/main" id="{E3F38817-397F-438A-8A9D-0248BF9A0730}"/>
                </a:ext>
              </a:extLst>
            </p:cNvPr>
            <p:cNvSpPr/>
            <p:nvPr/>
          </p:nvSpPr>
          <p:spPr>
            <a:xfrm>
              <a:off x="7392586" y="4518035"/>
              <a:ext cx="5581" cy="7590"/>
            </a:xfrm>
            <a:custGeom>
              <a:avLst/>
              <a:gdLst/>
              <a:ahLst/>
              <a:cxnLst/>
              <a:rect l="l" t="t" r="r" b="b"/>
              <a:pathLst>
                <a:path w="5581" h="7590">
                  <a:moveTo>
                    <a:pt x="0" y="0"/>
                  </a:moveTo>
                  <a:lnTo>
                    <a:pt x="5581" y="0"/>
                  </a:lnTo>
                  <a:lnTo>
                    <a:pt x="3349" y="5581"/>
                  </a:lnTo>
                  <a:lnTo>
                    <a:pt x="0" y="7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63" name="Freeform: Shape 3062">
              <a:extLst>
                <a:ext uri="{FF2B5EF4-FFF2-40B4-BE49-F238E27FC236}">
                  <a16:creationId xmlns:a16="http://schemas.microsoft.com/office/drawing/2014/main" id="{BD8B9855-448D-4CB5-B3DA-B68409C87EC0}"/>
                </a:ext>
              </a:extLst>
            </p:cNvPr>
            <p:cNvSpPr/>
            <p:nvPr/>
          </p:nvSpPr>
          <p:spPr>
            <a:xfrm>
              <a:off x="9175516" y="4520764"/>
              <a:ext cx="3982" cy="6967"/>
            </a:xfrm>
            <a:custGeom>
              <a:avLst/>
              <a:gdLst/>
              <a:ahLst/>
              <a:cxnLst/>
              <a:rect l="l" t="t" r="r" b="b"/>
              <a:pathLst>
                <a:path w="3982" h="6967">
                  <a:moveTo>
                    <a:pt x="0" y="0"/>
                  </a:moveTo>
                  <a:cubicBezTo>
                    <a:pt x="1991" y="1990"/>
                    <a:pt x="3318" y="4313"/>
                    <a:pt x="3982" y="6967"/>
                  </a:cubicBezTo>
                  <a:lnTo>
                    <a:pt x="0" y="6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62" name="Freeform: Shape 3061">
              <a:extLst>
                <a:ext uri="{FF2B5EF4-FFF2-40B4-BE49-F238E27FC236}">
                  <a16:creationId xmlns:a16="http://schemas.microsoft.com/office/drawing/2014/main" id="{EE817766-4840-4F0B-8711-7805F76DF7D8}"/>
                </a:ext>
              </a:extLst>
            </p:cNvPr>
            <p:cNvSpPr/>
            <p:nvPr/>
          </p:nvSpPr>
          <p:spPr>
            <a:xfrm>
              <a:off x="8663354" y="4524064"/>
              <a:ext cx="7144" cy="14287"/>
            </a:xfrm>
            <a:custGeom>
              <a:avLst/>
              <a:gdLst/>
              <a:ahLst/>
              <a:cxnLst/>
              <a:rect l="l" t="t" r="r" b="b"/>
              <a:pathLst>
                <a:path w="7144" h="14287">
                  <a:moveTo>
                    <a:pt x="2680" y="0"/>
                  </a:moveTo>
                  <a:lnTo>
                    <a:pt x="7144" y="0"/>
                  </a:lnTo>
                  <a:lnTo>
                    <a:pt x="4466" y="14287"/>
                  </a:lnTo>
                  <a:cubicBezTo>
                    <a:pt x="2084" y="12799"/>
                    <a:pt x="596" y="11013"/>
                    <a:pt x="0" y="8929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61" name="Freeform: Shape 3060">
              <a:extLst>
                <a:ext uri="{FF2B5EF4-FFF2-40B4-BE49-F238E27FC236}">
                  <a16:creationId xmlns:a16="http://schemas.microsoft.com/office/drawing/2014/main" id="{33CEEEDD-3B50-4DB4-9E33-11567A379BE2}"/>
                </a:ext>
              </a:extLst>
            </p:cNvPr>
            <p:cNvSpPr/>
            <p:nvPr/>
          </p:nvSpPr>
          <p:spPr>
            <a:xfrm>
              <a:off x="8605312" y="4528528"/>
              <a:ext cx="39290" cy="30361"/>
            </a:xfrm>
            <a:custGeom>
              <a:avLst/>
              <a:gdLst/>
              <a:ahLst/>
              <a:cxnLst/>
              <a:rect l="l" t="t" r="r" b="b"/>
              <a:pathLst>
                <a:path w="39290" h="30361">
                  <a:moveTo>
                    <a:pt x="0" y="0"/>
                  </a:moveTo>
                  <a:cubicBezTo>
                    <a:pt x="5655" y="0"/>
                    <a:pt x="9524" y="2382"/>
                    <a:pt x="11608" y="7144"/>
                  </a:cubicBezTo>
                  <a:lnTo>
                    <a:pt x="24110" y="3572"/>
                  </a:lnTo>
                  <a:lnTo>
                    <a:pt x="37504" y="3572"/>
                  </a:lnTo>
                  <a:cubicBezTo>
                    <a:pt x="38397" y="4912"/>
                    <a:pt x="38992" y="6400"/>
                    <a:pt x="39290" y="8037"/>
                  </a:cubicBezTo>
                  <a:cubicBezTo>
                    <a:pt x="37058" y="12353"/>
                    <a:pt x="33784" y="15330"/>
                    <a:pt x="29468" y="16967"/>
                  </a:cubicBezTo>
                  <a:lnTo>
                    <a:pt x="13394" y="21432"/>
                  </a:lnTo>
                  <a:cubicBezTo>
                    <a:pt x="10418" y="25301"/>
                    <a:pt x="6846" y="27980"/>
                    <a:pt x="2678" y="29468"/>
                  </a:cubicBezTo>
                  <a:lnTo>
                    <a:pt x="1786" y="30361"/>
                  </a:lnTo>
                  <a:cubicBezTo>
                    <a:pt x="744" y="29766"/>
                    <a:pt x="148" y="29171"/>
                    <a:pt x="0" y="28575"/>
                  </a:cubicBezTo>
                  <a:cubicBezTo>
                    <a:pt x="1190" y="24408"/>
                    <a:pt x="2083" y="20539"/>
                    <a:pt x="2678" y="169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60" name="Freeform: Shape 3059">
              <a:extLst>
                <a:ext uri="{FF2B5EF4-FFF2-40B4-BE49-F238E27FC236}">
                  <a16:creationId xmlns:a16="http://schemas.microsoft.com/office/drawing/2014/main" id="{B9A47D9E-73AC-476C-BFD6-580591496CBE}"/>
                </a:ext>
              </a:extLst>
            </p:cNvPr>
            <p:cNvSpPr/>
            <p:nvPr/>
          </p:nvSpPr>
          <p:spPr>
            <a:xfrm>
              <a:off x="9248172" y="4528726"/>
              <a:ext cx="7963" cy="6967"/>
            </a:xfrm>
            <a:custGeom>
              <a:avLst/>
              <a:gdLst/>
              <a:ahLst/>
              <a:cxnLst/>
              <a:rect l="l" t="t" r="r" b="b"/>
              <a:pathLst>
                <a:path w="7963" h="6967">
                  <a:moveTo>
                    <a:pt x="0" y="0"/>
                  </a:moveTo>
                  <a:cubicBezTo>
                    <a:pt x="2986" y="1161"/>
                    <a:pt x="5640" y="2820"/>
                    <a:pt x="7963" y="4976"/>
                  </a:cubicBezTo>
                  <a:lnTo>
                    <a:pt x="0" y="6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59" name="Freeform: Shape 3058">
              <a:extLst>
                <a:ext uri="{FF2B5EF4-FFF2-40B4-BE49-F238E27FC236}">
                  <a16:creationId xmlns:a16="http://schemas.microsoft.com/office/drawing/2014/main" id="{5B6C9D2C-93A2-4AE2-A19C-108E95BD8C9C}"/>
                </a:ext>
              </a:extLst>
            </p:cNvPr>
            <p:cNvSpPr/>
            <p:nvPr/>
          </p:nvSpPr>
          <p:spPr>
            <a:xfrm>
              <a:off x="9225281" y="4531712"/>
              <a:ext cx="5971" cy="48769"/>
            </a:xfrm>
            <a:custGeom>
              <a:avLst/>
              <a:gdLst/>
              <a:ahLst/>
              <a:cxnLst/>
              <a:rect l="l" t="t" r="r" b="b"/>
              <a:pathLst>
                <a:path w="5971" h="48769">
                  <a:moveTo>
                    <a:pt x="2985" y="0"/>
                  </a:moveTo>
                  <a:cubicBezTo>
                    <a:pt x="4645" y="3483"/>
                    <a:pt x="5640" y="6801"/>
                    <a:pt x="5971" y="9953"/>
                  </a:cubicBezTo>
                  <a:lnTo>
                    <a:pt x="4976" y="36826"/>
                  </a:lnTo>
                  <a:lnTo>
                    <a:pt x="2985" y="48769"/>
                  </a:lnTo>
                  <a:cubicBezTo>
                    <a:pt x="1990" y="44954"/>
                    <a:pt x="1327" y="41304"/>
                    <a:pt x="995" y="37821"/>
                  </a:cubicBezTo>
                  <a:lnTo>
                    <a:pt x="0" y="10948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58" name="Freeform: Shape 3057">
              <a:extLst>
                <a:ext uri="{FF2B5EF4-FFF2-40B4-BE49-F238E27FC236}">
                  <a16:creationId xmlns:a16="http://schemas.microsoft.com/office/drawing/2014/main" id="{B3638701-9008-4569-99A6-03620D96E499}"/>
                </a:ext>
              </a:extLst>
            </p:cNvPr>
            <p:cNvSpPr/>
            <p:nvPr/>
          </p:nvSpPr>
          <p:spPr>
            <a:xfrm>
              <a:off x="7813472" y="4532547"/>
              <a:ext cx="4465" cy="25003"/>
            </a:xfrm>
            <a:custGeom>
              <a:avLst/>
              <a:gdLst/>
              <a:ahLst/>
              <a:cxnLst/>
              <a:rect l="l" t="t" r="r" b="b"/>
              <a:pathLst>
                <a:path w="4465" h="25003">
                  <a:moveTo>
                    <a:pt x="0" y="0"/>
                  </a:moveTo>
                  <a:lnTo>
                    <a:pt x="4465" y="893"/>
                  </a:lnTo>
                  <a:lnTo>
                    <a:pt x="4465" y="9822"/>
                  </a:lnTo>
                  <a:lnTo>
                    <a:pt x="3572" y="23217"/>
                  </a:lnTo>
                  <a:lnTo>
                    <a:pt x="1786" y="25003"/>
                  </a:lnTo>
                  <a:lnTo>
                    <a:pt x="893" y="2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57" name="Freeform: Shape 3056">
              <a:extLst>
                <a:ext uri="{FF2B5EF4-FFF2-40B4-BE49-F238E27FC236}">
                  <a16:creationId xmlns:a16="http://schemas.microsoft.com/office/drawing/2014/main" id="{67445E89-621A-4E73-9F5D-F0CD7198BC76}"/>
                </a:ext>
              </a:extLst>
            </p:cNvPr>
            <p:cNvSpPr/>
            <p:nvPr/>
          </p:nvSpPr>
          <p:spPr>
            <a:xfrm>
              <a:off x="7386782" y="4532992"/>
              <a:ext cx="12724" cy="9376"/>
            </a:xfrm>
            <a:custGeom>
              <a:avLst/>
              <a:gdLst/>
              <a:ahLst/>
              <a:cxnLst/>
              <a:rect l="l" t="t" r="r" b="b"/>
              <a:pathLst>
                <a:path w="12724" h="9376">
                  <a:moveTo>
                    <a:pt x="12724" y="0"/>
                  </a:moveTo>
                  <a:cubicBezTo>
                    <a:pt x="11980" y="4465"/>
                    <a:pt x="8929" y="7590"/>
                    <a:pt x="3572" y="9376"/>
                  </a:cubicBezTo>
                  <a:cubicBezTo>
                    <a:pt x="1488" y="8186"/>
                    <a:pt x="297" y="6623"/>
                    <a:pt x="0" y="4688"/>
                  </a:cubicBezTo>
                  <a:cubicBezTo>
                    <a:pt x="4465" y="2754"/>
                    <a:pt x="8706" y="1191"/>
                    <a:pt x="127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56" name="Freeform: Shape 3055">
              <a:extLst>
                <a:ext uri="{FF2B5EF4-FFF2-40B4-BE49-F238E27FC236}">
                  <a16:creationId xmlns:a16="http://schemas.microsoft.com/office/drawing/2014/main" id="{B436C008-B06E-4E55-8221-C0957400B560}"/>
                </a:ext>
              </a:extLst>
            </p:cNvPr>
            <p:cNvSpPr/>
            <p:nvPr/>
          </p:nvSpPr>
          <p:spPr>
            <a:xfrm>
              <a:off x="7718817" y="4534332"/>
              <a:ext cx="2679" cy="3572"/>
            </a:xfrm>
            <a:custGeom>
              <a:avLst/>
              <a:gdLst/>
              <a:ahLst/>
              <a:cxnLst/>
              <a:rect l="l" t="t" r="r" b="b"/>
              <a:pathLst>
                <a:path w="2679" h="3572">
                  <a:moveTo>
                    <a:pt x="893" y="0"/>
                  </a:moveTo>
                  <a:cubicBezTo>
                    <a:pt x="1935" y="595"/>
                    <a:pt x="2530" y="1488"/>
                    <a:pt x="2679" y="2679"/>
                  </a:cubicBezTo>
                  <a:lnTo>
                    <a:pt x="0" y="3572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55" name="Freeform: Shape 3054">
              <a:extLst>
                <a:ext uri="{FF2B5EF4-FFF2-40B4-BE49-F238E27FC236}">
                  <a16:creationId xmlns:a16="http://schemas.microsoft.com/office/drawing/2014/main" id="{EB4D8423-224C-4E34-A41A-13FEEF4365C4}"/>
                </a:ext>
              </a:extLst>
            </p:cNvPr>
            <p:cNvSpPr/>
            <p:nvPr/>
          </p:nvSpPr>
          <p:spPr>
            <a:xfrm>
              <a:off x="7850977" y="4534332"/>
              <a:ext cx="4464" cy="9822"/>
            </a:xfrm>
            <a:custGeom>
              <a:avLst/>
              <a:gdLst/>
              <a:ahLst/>
              <a:cxnLst/>
              <a:rect l="l" t="t" r="r" b="b"/>
              <a:pathLst>
                <a:path w="4464" h="9822">
                  <a:moveTo>
                    <a:pt x="893" y="0"/>
                  </a:moveTo>
                  <a:lnTo>
                    <a:pt x="4464" y="1786"/>
                  </a:lnTo>
                  <a:lnTo>
                    <a:pt x="1786" y="9822"/>
                  </a:lnTo>
                  <a:lnTo>
                    <a:pt x="0" y="2679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54" name="Freeform: Shape 3053">
              <a:extLst>
                <a:ext uri="{FF2B5EF4-FFF2-40B4-BE49-F238E27FC236}">
                  <a16:creationId xmlns:a16="http://schemas.microsoft.com/office/drawing/2014/main" id="{7F25C502-FE78-47A1-A508-1DCAAA5B4E4C}"/>
                </a:ext>
              </a:extLst>
            </p:cNvPr>
            <p:cNvSpPr/>
            <p:nvPr/>
          </p:nvSpPr>
          <p:spPr>
            <a:xfrm>
              <a:off x="7797398" y="4537905"/>
              <a:ext cx="4465" cy="5357"/>
            </a:xfrm>
            <a:custGeom>
              <a:avLst/>
              <a:gdLst/>
              <a:ahLst/>
              <a:cxnLst/>
              <a:rect l="l" t="t" r="r" b="b"/>
              <a:pathLst>
                <a:path w="4465" h="5357">
                  <a:moveTo>
                    <a:pt x="0" y="0"/>
                  </a:moveTo>
                  <a:lnTo>
                    <a:pt x="4465" y="0"/>
                  </a:lnTo>
                  <a:cubicBezTo>
                    <a:pt x="3572" y="2381"/>
                    <a:pt x="2084" y="4167"/>
                    <a:pt x="0" y="53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53" name="Freeform: Shape 3052">
              <a:extLst>
                <a:ext uri="{FF2B5EF4-FFF2-40B4-BE49-F238E27FC236}">
                  <a16:creationId xmlns:a16="http://schemas.microsoft.com/office/drawing/2014/main" id="{F8E31E8D-E85C-4E4F-A6CB-A0E072D7C7F3}"/>
                </a:ext>
              </a:extLst>
            </p:cNvPr>
            <p:cNvSpPr/>
            <p:nvPr/>
          </p:nvSpPr>
          <p:spPr>
            <a:xfrm>
              <a:off x="6627237" y="4539689"/>
              <a:ext cx="9823" cy="17860"/>
            </a:xfrm>
            <a:custGeom>
              <a:avLst/>
              <a:gdLst/>
              <a:ahLst/>
              <a:cxnLst/>
              <a:rect l="l" t="t" r="r" b="b"/>
              <a:pathLst>
                <a:path w="9823" h="17860">
                  <a:moveTo>
                    <a:pt x="1786" y="0"/>
                  </a:moveTo>
                  <a:cubicBezTo>
                    <a:pt x="5061" y="1340"/>
                    <a:pt x="7739" y="3126"/>
                    <a:pt x="9823" y="5358"/>
                  </a:cubicBezTo>
                  <a:lnTo>
                    <a:pt x="8930" y="17860"/>
                  </a:lnTo>
                  <a:cubicBezTo>
                    <a:pt x="6102" y="15479"/>
                    <a:pt x="3721" y="13097"/>
                    <a:pt x="1786" y="10716"/>
                  </a:cubicBezTo>
                  <a:lnTo>
                    <a:pt x="0" y="803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52" name="Freeform: Shape 3051">
              <a:extLst>
                <a:ext uri="{FF2B5EF4-FFF2-40B4-BE49-F238E27FC236}">
                  <a16:creationId xmlns:a16="http://schemas.microsoft.com/office/drawing/2014/main" id="{EEE0B6ED-457C-4B30-B6EC-E3D17B138706}"/>
                </a:ext>
              </a:extLst>
            </p:cNvPr>
            <p:cNvSpPr/>
            <p:nvPr/>
          </p:nvSpPr>
          <p:spPr>
            <a:xfrm>
              <a:off x="8132187" y="4539689"/>
              <a:ext cx="9823" cy="17860"/>
            </a:xfrm>
            <a:custGeom>
              <a:avLst/>
              <a:gdLst/>
              <a:ahLst/>
              <a:cxnLst/>
              <a:rect l="l" t="t" r="r" b="b"/>
              <a:pathLst>
                <a:path w="9823" h="17860">
                  <a:moveTo>
                    <a:pt x="1786" y="0"/>
                  </a:moveTo>
                  <a:cubicBezTo>
                    <a:pt x="5060" y="1340"/>
                    <a:pt x="7739" y="3126"/>
                    <a:pt x="9823" y="5358"/>
                  </a:cubicBezTo>
                  <a:lnTo>
                    <a:pt x="8930" y="17860"/>
                  </a:lnTo>
                  <a:cubicBezTo>
                    <a:pt x="6102" y="15479"/>
                    <a:pt x="3721" y="13097"/>
                    <a:pt x="1786" y="10716"/>
                  </a:cubicBezTo>
                  <a:lnTo>
                    <a:pt x="0" y="803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51" name="Freeform: Shape 3050">
              <a:extLst>
                <a:ext uri="{FF2B5EF4-FFF2-40B4-BE49-F238E27FC236}">
                  <a16:creationId xmlns:a16="http://schemas.microsoft.com/office/drawing/2014/main" id="{1DF627DA-1B88-45B9-8038-DD55685792AF}"/>
                </a:ext>
              </a:extLst>
            </p:cNvPr>
            <p:cNvSpPr/>
            <p:nvPr/>
          </p:nvSpPr>
          <p:spPr>
            <a:xfrm>
              <a:off x="8681214" y="4540136"/>
              <a:ext cx="893" cy="1786"/>
            </a:xfrm>
            <a:custGeom>
              <a:avLst/>
              <a:gdLst/>
              <a:ahLst/>
              <a:cxnLst/>
              <a:rect l="l" t="t" r="r" b="b"/>
              <a:pathLst>
                <a:path w="893" h="1786">
                  <a:moveTo>
                    <a:pt x="0" y="0"/>
                  </a:moveTo>
                  <a:lnTo>
                    <a:pt x="893" y="0"/>
                  </a:lnTo>
                  <a:lnTo>
                    <a:pt x="893" y="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50" name="Freeform: Shape 3049">
              <a:extLst>
                <a:ext uri="{FF2B5EF4-FFF2-40B4-BE49-F238E27FC236}">
                  <a16:creationId xmlns:a16="http://schemas.microsoft.com/office/drawing/2014/main" id="{C8E718E0-6618-4C04-9FE5-5F7F3F711EFC}"/>
                </a:ext>
              </a:extLst>
            </p:cNvPr>
            <p:cNvSpPr/>
            <p:nvPr/>
          </p:nvSpPr>
          <p:spPr>
            <a:xfrm>
              <a:off x="6754039" y="4540583"/>
              <a:ext cx="3572" cy="8037"/>
            </a:xfrm>
            <a:custGeom>
              <a:avLst/>
              <a:gdLst/>
              <a:ahLst/>
              <a:cxnLst/>
              <a:rect l="l" t="t" r="r" b="b"/>
              <a:pathLst>
                <a:path w="3572" h="8037">
                  <a:moveTo>
                    <a:pt x="0" y="0"/>
                  </a:moveTo>
                  <a:lnTo>
                    <a:pt x="3572" y="0"/>
                  </a:lnTo>
                  <a:lnTo>
                    <a:pt x="2679" y="8037"/>
                  </a:lnTo>
                  <a:cubicBezTo>
                    <a:pt x="893" y="5656"/>
                    <a:pt x="0" y="297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49" name="Freeform: Shape 3048">
              <a:extLst>
                <a:ext uri="{FF2B5EF4-FFF2-40B4-BE49-F238E27FC236}">
                  <a16:creationId xmlns:a16="http://schemas.microsoft.com/office/drawing/2014/main" id="{B0BAF09D-BD55-4FC0-AC27-BA5D34D0C8AE}"/>
                </a:ext>
              </a:extLst>
            </p:cNvPr>
            <p:cNvSpPr/>
            <p:nvPr/>
          </p:nvSpPr>
          <p:spPr>
            <a:xfrm>
              <a:off x="7830438" y="4540583"/>
              <a:ext cx="5358" cy="9823"/>
            </a:xfrm>
            <a:custGeom>
              <a:avLst/>
              <a:gdLst/>
              <a:ahLst/>
              <a:cxnLst/>
              <a:rect l="l" t="t" r="r" b="b"/>
              <a:pathLst>
                <a:path w="5358" h="9823">
                  <a:moveTo>
                    <a:pt x="0" y="0"/>
                  </a:moveTo>
                  <a:lnTo>
                    <a:pt x="5358" y="0"/>
                  </a:lnTo>
                  <a:lnTo>
                    <a:pt x="4465" y="8930"/>
                  </a:lnTo>
                  <a:lnTo>
                    <a:pt x="0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48" name="Freeform: Shape 3047">
              <a:extLst>
                <a:ext uri="{FF2B5EF4-FFF2-40B4-BE49-F238E27FC236}">
                  <a16:creationId xmlns:a16="http://schemas.microsoft.com/office/drawing/2014/main" id="{6BC4F7E2-1981-481D-93E5-53D02B639905}"/>
                </a:ext>
              </a:extLst>
            </p:cNvPr>
            <p:cNvSpPr/>
            <p:nvPr/>
          </p:nvSpPr>
          <p:spPr>
            <a:xfrm>
              <a:off x="8258989" y="4540583"/>
              <a:ext cx="3572" cy="8037"/>
            </a:xfrm>
            <a:custGeom>
              <a:avLst/>
              <a:gdLst/>
              <a:ahLst/>
              <a:cxnLst/>
              <a:rect l="l" t="t" r="r" b="b"/>
              <a:pathLst>
                <a:path w="3572" h="8037">
                  <a:moveTo>
                    <a:pt x="0" y="0"/>
                  </a:moveTo>
                  <a:lnTo>
                    <a:pt x="3572" y="0"/>
                  </a:lnTo>
                  <a:lnTo>
                    <a:pt x="2679" y="8037"/>
                  </a:lnTo>
                  <a:cubicBezTo>
                    <a:pt x="893" y="5656"/>
                    <a:pt x="0" y="297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47" name="Freeform: Shape 3046">
              <a:extLst>
                <a:ext uri="{FF2B5EF4-FFF2-40B4-BE49-F238E27FC236}">
                  <a16:creationId xmlns:a16="http://schemas.microsoft.com/office/drawing/2014/main" id="{B7417F30-FB54-494A-9E93-91778C458A2A}"/>
                </a:ext>
              </a:extLst>
            </p:cNvPr>
            <p:cNvSpPr/>
            <p:nvPr/>
          </p:nvSpPr>
          <p:spPr>
            <a:xfrm>
              <a:off x="8648174" y="4543708"/>
              <a:ext cx="11609" cy="8930"/>
            </a:xfrm>
            <a:custGeom>
              <a:avLst/>
              <a:gdLst/>
              <a:ahLst/>
              <a:cxnLst/>
              <a:rect l="l" t="t" r="r" b="b"/>
              <a:pathLst>
                <a:path w="11609" h="8930">
                  <a:moveTo>
                    <a:pt x="4465" y="0"/>
                  </a:moveTo>
                  <a:cubicBezTo>
                    <a:pt x="7293" y="744"/>
                    <a:pt x="9674" y="1935"/>
                    <a:pt x="11609" y="3572"/>
                  </a:cubicBezTo>
                  <a:cubicBezTo>
                    <a:pt x="11014" y="5953"/>
                    <a:pt x="9823" y="7739"/>
                    <a:pt x="8037" y="8930"/>
                  </a:cubicBezTo>
                  <a:cubicBezTo>
                    <a:pt x="5060" y="8632"/>
                    <a:pt x="2381" y="8037"/>
                    <a:pt x="0" y="7144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46" name="Freeform: Shape 3045">
              <a:extLst>
                <a:ext uri="{FF2B5EF4-FFF2-40B4-BE49-F238E27FC236}">
                  <a16:creationId xmlns:a16="http://schemas.microsoft.com/office/drawing/2014/main" id="{AAC8895B-265A-4BE3-9B0E-25D021294927}"/>
                </a:ext>
              </a:extLst>
            </p:cNvPr>
            <p:cNvSpPr/>
            <p:nvPr/>
          </p:nvSpPr>
          <p:spPr>
            <a:xfrm>
              <a:off x="6844229" y="4544155"/>
              <a:ext cx="8037" cy="18753"/>
            </a:xfrm>
            <a:custGeom>
              <a:avLst/>
              <a:gdLst/>
              <a:ahLst/>
              <a:cxnLst/>
              <a:rect l="l" t="t" r="r" b="b"/>
              <a:pathLst>
                <a:path w="8037" h="18753">
                  <a:moveTo>
                    <a:pt x="5358" y="0"/>
                  </a:moveTo>
                  <a:cubicBezTo>
                    <a:pt x="6697" y="447"/>
                    <a:pt x="7590" y="1042"/>
                    <a:pt x="8037" y="1786"/>
                  </a:cubicBezTo>
                  <a:lnTo>
                    <a:pt x="7144" y="8930"/>
                  </a:lnTo>
                  <a:lnTo>
                    <a:pt x="3572" y="18753"/>
                  </a:lnTo>
                  <a:cubicBezTo>
                    <a:pt x="1637" y="15627"/>
                    <a:pt x="446" y="12353"/>
                    <a:pt x="0" y="8930"/>
                  </a:cubicBezTo>
                  <a:cubicBezTo>
                    <a:pt x="1339" y="5507"/>
                    <a:pt x="3125" y="2530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45" name="Freeform: Shape 3044">
              <a:extLst>
                <a:ext uri="{FF2B5EF4-FFF2-40B4-BE49-F238E27FC236}">
                  <a16:creationId xmlns:a16="http://schemas.microsoft.com/office/drawing/2014/main" id="{AEE55AC1-941D-4113-971A-6A67E776C4CB}"/>
                </a:ext>
              </a:extLst>
            </p:cNvPr>
            <p:cNvSpPr/>
            <p:nvPr/>
          </p:nvSpPr>
          <p:spPr>
            <a:xfrm>
              <a:off x="8349179" y="4544155"/>
              <a:ext cx="8036" cy="18753"/>
            </a:xfrm>
            <a:custGeom>
              <a:avLst/>
              <a:gdLst/>
              <a:ahLst/>
              <a:cxnLst/>
              <a:rect l="l" t="t" r="r" b="b"/>
              <a:pathLst>
                <a:path w="8036" h="18753">
                  <a:moveTo>
                    <a:pt x="5358" y="0"/>
                  </a:moveTo>
                  <a:cubicBezTo>
                    <a:pt x="6697" y="447"/>
                    <a:pt x="7590" y="1042"/>
                    <a:pt x="8036" y="1786"/>
                  </a:cubicBezTo>
                  <a:lnTo>
                    <a:pt x="7143" y="8930"/>
                  </a:lnTo>
                  <a:lnTo>
                    <a:pt x="3572" y="18753"/>
                  </a:lnTo>
                  <a:cubicBezTo>
                    <a:pt x="1637" y="15627"/>
                    <a:pt x="446" y="12353"/>
                    <a:pt x="0" y="8930"/>
                  </a:cubicBezTo>
                  <a:cubicBezTo>
                    <a:pt x="1339" y="5507"/>
                    <a:pt x="3125" y="2530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44" name="Freeform: Shape 3043">
              <a:extLst>
                <a:ext uri="{FF2B5EF4-FFF2-40B4-BE49-F238E27FC236}">
                  <a16:creationId xmlns:a16="http://schemas.microsoft.com/office/drawing/2014/main" id="{91DC2D4E-5DB0-4A05-8F1E-9A0CAD33948C}"/>
                </a:ext>
              </a:extLst>
            </p:cNvPr>
            <p:cNvSpPr/>
            <p:nvPr/>
          </p:nvSpPr>
          <p:spPr>
            <a:xfrm>
              <a:off x="6862981" y="4545047"/>
              <a:ext cx="8037" cy="5358"/>
            </a:xfrm>
            <a:custGeom>
              <a:avLst/>
              <a:gdLst/>
              <a:ahLst/>
              <a:cxnLst/>
              <a:rect l="l" t="t" r="r" b="b"/>
              <a:pathLst>
                <a:path w="8037" h="5358">
                  <a:moveTo>
                    <a:pt x="1786" y="0"/>
                  </a:moveTo>
                  <a:cubicBezTo>
                    <a:pt x="5209" y="744"/>
                    <a:pt x="7293" y="2530"/>
                    <a:pt x="8037" y="5358"/>
                  </a:cubicBez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43" name="Freeform: Shape 3042">
              <a:extLst>
                <a:ext uri="{FF2B5EF4-FFF2-40B4-BE49-F238E27FC236}">
                  <a16:creationId xmlns:a16="http://schemas.microsoft.com/office/drawing/2014/main" id="{307D8338-3DFD-4F0B-9A0D-ADF5DF33D72F}"/>
                </a:ext>
              </a:extLst>
            </p:cNvPr>
            <p:cNvSpPr/>
            <p:nvPr/>
          </p:nvSpPr>
          <p:spPr>
            <a:xfrm>
              <a:off x="8367931" y="4545047"/>
              <a:ext cx="8037" cy="5358"/>
            </a:xfrm>
            <a:custGeom>
              <a:avLst/>
              <a:gdLst/>
              <a:ahLst/>
              <a:cxnLst/>
              <a:rect l="l" t="t" r="r" b="b"/>
              <a:pathLst>
                <a:path w="8037" h="5358">
                  <a:moveTo>
                    <a:pt x="1786" y="0"/>
                  </a:moveTo>
                  <a:cubicBezTo>
                    <a:pt x="5209" y="744"/>
                    <a:pt x="7293" y="2530"/>
                    <a:pt x="8037" y="5358"/>
                  </a:cubicBez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42" name="Freeform: Shape 3041">
              <a:extLst>
                <a:ext uri="{FF2B5EF4-FFF2-40B4-BE49-F238E27FC236}">
                  <a16:creationId xmlns:a16="http://schemas.microsoft.com/office/drawing/2014/main" id="{A26C1271-DF69-4C63-BCDB-B855F49FF53D}"/>
                </a:ext>
              </a:extLst>
            </p:cNvPr>
            <p:cNvSpPr/>
            <p:nvPr/>
          </p:nvSpPr>
          <p:spPr>
            <a:xfrm>
              <a:off x="6608485" y="4545940"/>
              <a:ext cx="51792" cy="41970"/>
            </a:xfrm>
            <a:custGeom>
              <a:avLst/>
              <a:gdLst/>
              <a:ahLst/>
              <a:cxnLst/>
              <a:rect l="l" t="t" r="r" b="b"/>
              <a:pathLst>
                <a:path w="51792" h="41970">
                  <a:moveTo>
                    <a:pt x="47327" y="0"/>
                  </a:moveTo>
                  <a:cubicBezTo>
                    <a:pt x="49709" y="1637"/>
                    <a:pt x="51197" y="3721"/>
                    <a:pt x="51792" y="6251"/>
                  </a:cubicBezTo>
                  <a:lnTo>
                    <a:pt x="48220" y="15181"/>
                  </a:lnTo>
                  <a:cubicBezTo>
                    <a:pt x="46583" y="17562"/>
                    <a:pt x="44797" y="19348"/>
                    <a:pt x="42863" y="20539"/>
                  </a:cubicBezTo>
                  <a:lnTo>
                    <a:pt x="32147" y="22324"/>
                  </a:lnTo>
                  <a:lnTo>
                    <a:pt x="15181" y="29468"/>
                  </a:lnTo>
                  <a:lnTo>
                    <a:pt x="5358" y="31254"/>
                  </a:lnTo>
                  <a:lnTo>
                    <a:pt x="2679" y="33040"/>
                  </a:lnTo>
                  <a:cubicBezTo>
                    <a:pt x="2828" y="35868"/>
                    <a:pt x="3125" y="38249"/>
                    <a:pt x="3572" y="40184"/>
                  </a:cubicBezTo>
                  <a:lnTo>
                    <a:pt x="0" y="41970"/>
                  </a:lnTo>
                  <a:lnTo>
                    <a:pt x="0" y="36612"/>
                  </a:lnTo>
                  <a:lnTo>
                    <a:pt x="2679" y="27682"/>
                  </a:lnTo>
                  <a:lnTo>
                    <a:pt x="8930" y="22324"/>
                  </a:lnTo>
                  <a:cubicBezTo>
                    <a:pt x="12204" y="20687"/>
                    <a:pt x="15181" y="19497"/>
                    <a:pt x="17859" y="18753"/>
                  </a:cubicBezTo>
                  <a:cubicBezTo>
                    <a:pt x="20985" y="17562"/>
                    <a:pt x="23961" y="16669"/>
                    <a:pt x="26789" y="16074"/>
                  </a:cubicBezTo>
                  <a:lnTo>
                    <a:pt x="45541" y="10716"/>
                  </a:lnTo>
                  <a:lnTo>
                    <a:pt x="4732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41" name="Freeform: Shape 3040">
              <a:extLst>
                <a:ext uri="{FF2B5EF4-FFF2-40B4-BE49-F238E27FC236}">
                  <a16:creationId xmlns:a16="http://schemas.microsoft.com/office/drawing/2014/main" id="{E2094D93-CF96-4AB5-A0B9-58536BA03563}"/>
                </a:ext>
              </a:extLst>
            </p:cNvPr>
            <p:cNvSpPr/>
            <p:nvPr/>
          </p:nvSpPr>
          <p:spPr>
            <a:xfrm>
              <a:off x="8113435" y="4545940"/>
              <a:ext cx="51792" cy="41970"/>
            </a:xfrm>
            <a:custGeom>
              <a:avLst/>
              <a:gdLst/>
              <a:ahLst/>
              <a:cxnLst/>
              <a:rect l="l" t="t" r="r" b="b"/>
              <a:pathLst>
                <a:path w="51792" h="41970">
                  <a:moveTo>
                    <a:pt x="47327" y="0"/>
                  </a:moveTo>
                  <a:cubicBezTo>
                    <a:pt x="49709" y="1637"/>
                    <a:pt x="51197" y="3721"/>
                    <a:pt x="51792" y="6251"/>
                  </a:cubicBezTo>
                  <a:lnTo>
                    <a:pt x="48220" y="15181"/>
                  </a:lnTo>
                  <a:cubicBezTo>
                    <a:pt x="46583" y="17562"/>
                    <a:pt x="44797" y="19348"/>
                    <a:pt x="42862" y="20539"/>
                  </a:cubicBezTo>
                  <a:lnTo>
                    <a:pt x="32147" y="22324"/>
                  </a:lnTo>
                  <a:lnTo>
                    <a:pt x="15180" y="29468"/>
                  </a:lnTo>
                  <a:lnTo>
                    <a:pt x="5358" y="31254"/>
                  </a:lnTo>
                  <a:lnTo>
                    <a:pt x="2679" y="33040"/>
                  </a:lnTo>
                  <a:cubicBezTo>
                    <a:pt x="2828" y="35868"/>
                    <a:pt x="3125" y="38249"/>
                    <a:pt x="3572" y="40184"/>
                  </a:cubicBezTo>
                  <a:lnTo>
                    <a:pt x="0" y="41970"/>
                  </a:lnTo>
                  <a:lnTo>
                    <a:pt x="0" y="36612"/>
                  </a:lnTo>
                  <a:lnTo>
                    <a:pt x="2679" y="27682"/>
                  </a:lnTo>
                  <a:lnTo>
                    <a:pt x="8930" y="22324"/>
                  </a:lnTo>
                  <a:cubicBezTo>
                    <a:pt x="12204" y="20687"/>
                    <a:pt x="15180" y="19497"/>
                    <a:pt x="17859" y="18753"/>
                  </a:cubicBezTo>
                  <a:cubicBezTo>
                    <a:pt x="20985" y="17562"/>
                    <a:pt x="23961" y="16669"/>
                    <a:pt x="26789" y="16074"/>
                  </a:cubicBezTo>
                  <a:lnTo>
                    <a:pt x="45541" y="10716"/>
                  </a:lnTo>
                  <a:lnTo>
                    <a:pt x="4732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40" name="Freeform: Shape 3039">
              <a:extLst>
                <a:ext uri="{FF2B5EF4-FFF2-40B4-BE49-F238E27FC236}">
                  <a16:creationId xmlns:a16="http://schemas.microsoft.com/office/drawing/2014/main" id="{187EBFFD-67DA-4D17-9041-885613606D57}"/>
                </a:ext>
              </a:extLst>
            </p:cNvPr>
            <p:cNvSpPr/>
            <p:nvPr/>
          </p:nvSpPr>
          <p:spPr>
            <a:xfrm>
              <a:off x="6612950" y="4547726"/>
              <a:ext cx="5358" cy="8930"/>
            </a:xfrm>
            <a:custGeom>
              <a:avLst/>
              <a:gdLst/>
              <a:ahLst/>
              <a:cxnLst/>
              <a:rect l="l" t="t" r="r" b="b"/>
              <a:pathLst>
                <a:path w="5358" h="8930">
                  <a:moveTo>
                    <a:pt x="5358" y="0"/>
                  </a:moveTo>
                  <a:cubicBezTo>
                    <a:pt x="4614" y="3423"/>
                    <a:pt x="3423" y="6400"/>
                    <a:pt x="1786" y="8930"/>
                  </a:cubicBezTo>
                  <a:lnTo>
                    <a:pt x="0" y="4465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39" name="Freeform: Shape 3038">
              <a:extLst>
                <a:ext uri="{FF2B5EF4-FFF2-40B4-BE49-F238E27FC236}">
                  <a16:creationId xmlns:a16="http://schemas.microsoft.com/office/drawing/2014/main" id="{A751CF38-B015-4BB6-B30A-43047D888844}"/>
                </a:ext>
              </a:extLst>
            </p:cNvPr>
            <p:cNvSpPr/>
            <p:nvPr/>
          </p:nvSpPr>
          <p:spPr>
            <a:xfrm>
              <a:off x="8117900" y="4547726"/>
              <a:ext cx="5358" cy="8930"/>
            </a:xfrm>
            <a:custGeom>
              <a:avLst/>
              <a:gdLst/>
              <a:ahLst/>
              <a:cxnLst/>
              <a:rect l="l" t="t" r="r" b="b"/>
              <a:pathLst>
                <a:path w="5358" h="8930">
                  <a:moveTo>
                    <a:pt x="5358" y="0"/>
                  </a:moveTo>
                  <a:cubicBezTo>
                    <a:pt x="4613" y="3423"/>
                    <a:pt x="3423" y="6400"/>
                    <a:pt x="1786" y="8930"/>
                  </a:cubicBezTo>
                  <a:lnTo>
                    <a:pt x="0" y="4465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38" name="Freeform: Shape 3037">
              <a:extLst>
                <a:ext uri="{FF2B5EF4-FFF2-40B4-BE49-F238E27FC236}">
                  <a16:creationId xmlns:a16="http://schemas.microsoft.com/office/drawing/2014/main" id="{E16AEC9A-4407-432E-9F41-291A11A6CF77}"/>
                </a:ext>
              </a:extLst>
            </p:cNvPr>
            <p:cNvSpPr/>
            <p:nvPr/>
          </p:nvSpPr>
          <p:spPr>
            <a:xfrm>
              <a:off x="8619599" y="4553530"/>
              <a:ext cx="12502" cy="16074"/>
            </a:xfrm>
            <a:custGeom>
              <a:avLst/>
              <a:gdLst/>
              <a:ahLst/>
              <a:cxnLst/>
              <a:rect l="l" t="t" r="r" b="b"/>
              <a:pathLst>
                <a:path w="12502" h="16074">
                  <a:moveTo>
                    <a:pt x="0" y="0"/>
                  </a:moveTo>
                  <a:cubicBezTo>
                    <a:pt x="3423" y="1042"/>
                    <a:pt x="6400" y="2531"/>
                    <a:pt x="8930" y="4465"/>
                  </a:cubicBezTo>
                  <a:lnTo>
                    <a:pt x="12502" y="6251"/>
                  </a:lnTo>
                  <a:lnTo>
                    <a:pt x="10716" y="14288"/>
                  </a:lnTo>
                  <a:lnTo>
                    <a:pt x="8037" y="16074"/>
                  </a:lnTo>
                  <a:lnTo>
                    <a:pt x="1786" y="13395"/>
                  </a:lnTo>
                  <a:cubicBezTo>
                    <a:pt x="595" y="8633"/>
                    <a:pt x="0" y="416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37" name="Freeform: Shape 3036">
              <a:extLst>
                <a:ext uri="{FF2B5EF4-FFF2-40B4-BE49-F238E27FC236}">
                  <a16:creationId xmlns:a16="http://schemas.microsoft.com/office/drawing/2014/main" id="{537447A1-7C90-45A8-B322-C787726500F0}"/>
                </a:ext>
              </a:extLst>
            </p:cNvPr>
            <p:cNvSpPr/>
            <p:nvPr/>
          </p:nvSpPr>
          <p:spPr>
            <a:xfrm>
              <a:off x="6741537" y="4554871"/>
              <a:ext cx="2679" cy="6251"/>
            </a:xfrm>
            <a:custGeom>
              <a:avLst/>
              <a:gdLst/>
              <a:ahLst/>
              <a:cxnLst/>
              <a:rect l="l" t="t" r="r" b="b"/>
              <a:pathLst>
                <a:path w="2679" h="6251">
                  <a:moveTo>
                    <a:pt x="893" y="0"/>
                  </a:moveTo>
                  <a:cubicBezTo>
                    <a:pt x="2084" y="1488"/>
                    <a:pt x="2679" y="2976"/>
                    <a:pt x="2679" y="4465"/>
                  </a:cubicBezTo>
                  <a:cubicBezTo>
                    <a:pt x="2084" y="5507"/>
                    <a:pt x="1191" y="6102"/>
                    <a:pt x="0" y="6251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36" name="Freeform: Shape 3035">
              <a:extLst>
                <a:ext uri="{FF2B5EF4-FFF2-40B4-BE49-F238E27FC236}">
                  <a16:creationId xmlns:a16="http://schemas.microsoft.com/office/drawing/2014/main" id="{C00704DB-021E-4D8A-AF17-4F1BD285DCDE}"/>
                </a:ext>
              </a:extLst>
            </p:cNvPr>
            <p:cNvSpPr/>
            <p:nvPr/>
          </p:nvSpPr>
          <p:spPr>
            <a:xfrm>
              <a:off x="8246487" y="4554871"/>
              <a:ext cx="2679" cy="6251"/>
            </a:xfrm>
            <a:custGeom>
              <a:avLst/>
              <a:gdLst/>
              <a:ahLst/>
              <a:cxnLst/>
              <a:rect l="l" t="t" r="r" b="b"/>
              <a:pathLst>
                <a:path w="2679" h="6251">
                  <a:moveTo>
                    <a:pt x="893" y="0"/>
                  </a:moveTo>
                  <a:cubicBezTo>
                    <a:pt x="2084" y="1488"/>
                    <a:pt x="2679" y="2976"/>
                    <a:pt x="2679" y="4465"/>
                  </a:cubicBezTo>
                  <a:cubicBezTo>
                    <a:pt x="2084" y="5507"/>
                    <a:pt x="1191" y="6102"/>
                    <a:pt x="0" y="6251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35" name="Freeform: Shape 3034">
              <a:extLst>
                <a:ext uri="{FF2B5EF4-FFF2-40B4-BE49-F238E27FC236}">
                  <a16:creationId xmlns:a16="http://schemas.microsoft.com/office/drawing/2014/main" id="{DA6D5732-7E20-425B-9183-B36A43FDF5AE}"/>
                </a:ext>
              </a:extLst>
            </p:cNvPr>
            <p:cNvSpPr/>
            <p:nvPr/>
          </p:nvSpPr>
          <p:spPr>
            <a:xfrm>
              <a:off x="6756718" y="4560229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cubicBezTo>
                    <a:pt x="2083" y="1339"/>
                    <a:pt x="3572" y="3125"/>
                    <a:pt x="4465" y="5358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34" name="Freeform: Shape 3033">
              <a:extLst>
                <a:ext uri="{FF2B5EF4-FFF2-40B4-BE49-F238E27FC236}">
                  <a16:creationId xmlns:a16="http://schemas.microsoft.com/office/drawing/2014/main" id="{DE9D6729-7A58-4719-84B7-92E5DF62B2F0}"/>
                </a:ext>
              </a:extLst>
            </p:cNvPr>
            <p:cNvSpPr/>
            <p:nvPr/>
          </p:nvSpPr>
          <p:spPr>
            <a:xfrm>
              <a:off x="7796506" y="4560228"/>
              <a:ext cx="10715" cy="20538"/>
            </a:xfrm>
            <a:custGeom>
              <a:avLst/>
              <a:gdLst/>
              <a:ahLst/>
              <a:cxnLst/>
              <a:rect l="l" t="t" r="r" b="b"/>
              <a:pathLst>
                <a:path w="10715" h="20538">
                  <a:moveTo>
                    <a:pt x="0" y="0"/>
                  </a:moveTo>
                  <a:cubicBezTo>
                    <a:pt x="4613" y="446"/>
                    <a:pt x="8185" y="2232"/>
                    <a:pt x="10715" y="5358"/>
                  </a:cubicBezTo>
                  <a:lnTo>
                    <a:pt x="8929" y="20538"/>
                  </a:lnTo>
                  <a:cubicBezTo>
                    <a:pt x="6846" y="18306"/>
                    <a:pt x="5357" y="15627"/>
                    <a:pt x="4464" y="12501"/>
                  </a:cubicBezTo>
                  <a:cubicBezTo>
                    <a:pt x="2530" y="7888"/>
                    <a:pt x="1041" y="372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33" name="Freeform: Shape 3032">
              <a:extLst>
                <a:ext uri="{FF2B5EF4-FFF2-40B4-BE49-F238E27FC236}">
                  <a16:creationId xmlns:a16="http://schemas.microsoft.com/office/drawing/2014/main" id="{2FAE4F31-3582-4FA9-8F6C-320E93BA6091}"/>
                </a:ext>
              </a:extLst>
            </p:cNvPr>
            <p:cNvSpPr/>
            <p:nvPr/>
          </p:nvSpPr>
          <p:spPr>
            <a:xfrm>
              <a:off x="8261668" y="4560229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cubicBezTo>
                    <a:pt x="2083" y="1339"/>
                    <a:pt x="3572" y="3125"/>
                    <a:pt x="4465" y="5358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32" name="Freeform: Shape 3031">
              <a:extLst>
                <a:ext uri="{FF2B5EF4-FFF2-40B4-BE49-F238E27FC236}">
                  <a16:creationId xmlns:a16="http://schemas.microsoft.com/office/drawing/2014/main" id="{F26B1F4D-421C-4F32-9F69-FB8D4DB84B0D}"/>
                </a:ext>
              </a:extLst>
            </p:cNvPr>
            <p:cNvSpPr/>
            <p:nvPr/>
          </p:nvSpPr>
          <p:spPr>
            <a:xfrm>
              <a:off x="8649067" y="4561568"/>
              <a:ext cx="3572" cy="6251"/>
            </a:xfrm>
            <a:custGeom>
              <a:avLst/>
              <a:gdLst/>
              <a:ahLst/>
              <a:cxnLst/>
              <a:rect l="l" t="t" r="r" b="b"/>
              <a:pathLst>
                <a:path w="3572" h="6251">
                  <a:moveTo>
                    <a:pt x="1786" y="0"/>
                  </a:moveTo>
                  <a:cubicBezTo>
                    <a:pt x="2828" y="1340"/>
                    <a:pt x="3423" y="2828"/>
                    <a:pt x="3572" y="4465"/>
                  </a:cubicBezTo>
                  <a:lnTo>
                    <a:pt x="893" y="6251"/>
                  </a:lnTo>
                  <a:lnTo>
                    <a:pt x="0" y="4465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31" name="Freeform: Shape 3030">
              <a:extLst>
                <a:ext uri="{FF2B5EF4-FFF2-40B4-BE49-F238E27FC236}">
                  <a16:creationId xmlns:a16="http://schemas.microsoft.com/office/drawing/2014/main" id="{806E2A01-7D5C-4728-8DDF-27A4A5BCE567}"/>
                </a:ext>
              </a:extLst>
            </p:cNvPr>
            <p:cNvSpPr/>
            <p:nvPr/>
          </p:nvSpPr>
          <p:spPr>
            <a:xfrm>
              <a:off x="7835796" y="4562014"/>
              <a:ext cx="8037" cy="9822"/>
            </a:xfrm>
            <a:custGeom>
              <a:avLst/>
              <a:gdLst/>
              <a:ahLst/>
              <a:cxnLst/>
              <a:rect l="l" t="t" r="r" b="b"/>
              <a:pathLst>
                <a:path w="8037" h="9822">
                  <a:moveTo>
                    <a:pt x="0" y="0"/>
                  </a:moveTo>
                  <a:lnTo>
                    <a:pt x="7144" y="1786"/>
                  </a:lnTo>
                  <a:lnTo>
                    <a:pt x="8037" y="7143"/>
                  </a:lnTo>
                  <a:lnTo>
                    <a:pt x="7144" y="8929"/>
                  </a:lnTo>
                  <a:lnTo>
                    <a:pt x="0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30" name="Freeform: Shape 3029">
              <a:extLst>
                <a:ext uri="{FF2B5EF4-FFF2-40B4-BE49-F238E27FC236}">
                  <a16:creationId xmlns:a16="http://schemas.microsoft.com/office/drawing/2014/main" id="{42D66F26-29FA-455C-B32E-420A3F395F8C}"/>
                </a:ext>
              </a:extLst>
            </p:cNvPr>
            <p:cNvSpPr/>
            <p:nvPr/>
          </p:nvSpPr>
          <p:spPr>
            <a:xfrm>
              <a:off x="6894235" y="4566479"/>
              <a:ext cx="893" cy="2678"/>
            </a:xfrm>
            <a:custGeom>
              <a:avLst/>
              <a:gdLst/>
              <a:ahLst/>
              <a:cxnLst/>
              <a:rect l="l" t="t" r="r" b="b"/>
              <a:pathLst>
                <a:path w="893" h="2678">
                  <a:moveTo>
                    <a:pt x="0" y="0"/>
                  </a:moveTo>
                  <a:lnTo>
                    <a:pt x="893" y="0"/>
                  </a:lnTo>
                  <a:lnTo>
                    <a:pt x="893" y="2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29" name="Freeform: Shape 3028">
              <a:extLst>
                <a:ext uri="{FF2B5EF4-FFF2-40B4-BE49-F238E27FC236}">
                  <a16:creationId xmlns:a16="http://schemas.microsoft.com/office/drawing/2014/main" id="{BBCEB6FC-14F3-4635-9BC4-5B0C617EE1ED}"/>
                </a:ext>
              </a:extLst>
            </p:cNvPr>
            <p:cNvSpPr/>
            <p:nvPr/>
          </p:nvSpPr>
          <p:spPr>
            <a:xfrm>
              <a:off x="8399185" y="4566479"/>
              <a:ext cx="893" cy="2678"/>
            </a:xfrm>
            <a:custGeom>
              <a:avLst/>
              <a:gdLst/>
              <a:ahLst/>
              <a:cxnLst/>
              <a:rect l="l" t="t" r="r" b="b"/>
              <a:pathLst>
                <a:path w="893" h="2678">
                  <a:moveTo>
                    <a:pt x="0" y="0"/>
                  </a:moveTo>
                  <a:lnTo>
                    <a:pt x="893" y="0"/>
                  </a:lnTo>
                  <a:lnTo>
                    <a:pt x="893" y="2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28" name="Freeform: Shape 3027">
              <a:extLst>
                <a:ext uri="{FF2B5EF4-FFF2-40B4-BE49-F238E27FC236}">
                  <a16:creationId xmlns:a16="http://schemas.microsoft.com/office/drawing/2014/main" id="{896EE3E7-D533-4EA4-8DD2-A83F1C776727}"/>
                </a:ext>
              </a:extLst>
            </p:cNvPr>
            <p:cNvSpPr/>
            <p:nvPr/>
          </p:nvSpPr>
          <p:spPr>
            <a:xfrm>
              <a:off x="7305745" y="4568265"/>
              <a:ext cx="10269" cy="14065"/>
            </a:xfrm>
            <a:custGeom>
              <a:avLst/>
              <a:gdLst/>
              <a:ahLst/>
              <a:cxnLst/>
              <a:rect l="l" t="t" r="r" b="b"/>
              <a:pathLst>
                <a:path w="10269" h="14065">
                  <a:moveTo>
                    <a:pt x="4465" y="0"/>
                  </a:moveTo>
                  <a:lnTo>
                    <a:pt x="10269" y="0"/>
                  </a:lnTo>
                  <a:cubicBezTo>
                    <a:pt x="9674" y="5061"/>
                    <a:pt x="7739" y="9451"/>
                    <a:pt x="4465" y="13172"/>
                  </a:cubicBezTo>
                  <a:lnTo>
                    <a:pt x="0" y="14065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27" name="Freeform: Shape 3026">
              <a:extLst>
                <a:ext uri="{FF2B5EF4-FFF2-40B4-BE49-F238E27FC236}">
                  <a16:creationId xmlns:a16="http://schemas.microsoft.com/office/drawing/2014/main" id="{B6E69877-227C-4519-B338-EB3F682E96D5}"/>
                </a:ext>
              </a:extLst>
            </p:cNvPr>
            <p:cNvSpPr/>
            <p:nvPr/>
          </p:nvSpPr>
          <p:spPr>
            <a:xfrm>
              <a:off x="6711176" y="4569158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3572" y="5358"/>
                  </a:ln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26" name="Freeform: Shape 3025">
              <a:extLst>
                <a:ext uri="{FF2B5EF4-FFF2-40B4-BE49-F238E27FC236}">
                  <a16:creationId xmlns:a16="http://schemas.microsoft.com/office/drawing/2014/main" id="{9D262C61-1397-4A8A-8318-6013D6D581C6}"/>
                </a:ext>
              </a:extLst>
            </p:cNvPr>
            <p:cNvSpPr/>
            <p:nvPr/>
          </p:nvSpPr>
          <p:spPr>
            <a:xfrm>
              <a:off x="6880841" y="4569158"/>
              <a:ext cx="12501" cy="13395"/>
            </a:xfrm>
            <a:custGeom>
              <a:avLst/>
              <a:gdLst/>
              <a:ahLst/>
              <a:cxnLst/>
              <a:rect l="l" t="t" r="r" b="b"/>
              <a:pathLst>
                <a:path w="12501" h="13395">
                  <a:moveTo>
                    <a:pt x="12501" y="0"/>
                  </a:moveTo>
                  <a:cubicBezTo>
                    <a:pt x="12055" y="3423"/>
                    <a:pt x="11162" y="6400"/>
                    <a:pt x="9822" y="8930"/>
                  </a:cubicBezTo>
                  <a:cubicBezTo>
                    <a:pt x="6399" y="11014"/>
                    <a:pt x="3125" y="12502"/>
                    <a:pt x="0" y="13395"/>
                  </a:cubicBezTo>
                  <a:cubicBezTo>
                    <a:pt x="892" y="10716"/>
                    <a:pt x="2381" y="8632"/>
                    <a:pt x="4464" y="7144"/>
                  </a:cubicBezTo>
                  <a:lnTo>
                    <a:pt x="1250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25" name="Freeform: Shape 3024">
              <a:extLst>
                <a:ext uri="{FF2B5EF4-FFF2-40B4-BE49-F238E27FC236}">
                  <a16:creationId xmlns:a16="http://schemas.microsoft.com/office/drawing/2014/main" id="{2881A19D-088C-4E5F-8790-FBF3E070D54C}"/>
                </a:ext>
              </a:extLst>
            </p:cNvPr>
            <p:cNvSpPr/>
            <p:nvPr/>
          </p:nvSpPr>
          <p:spPr>
            <a:xfrm>
              <a:off x="8216126" y="4569158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3572" y="5358"/>
                  </a:ln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24" name="Freeform: Shape 3023">
              <a:extLst>
                <a:ext uri="{FF2B5EF4-FFF2-40B4-BE49-F238E27FC236}">
                  <a16:creationId xmlns:a16="http://schemas.microsoft.com/office/drawing/2014/main" id="{E5B38440-D220-44D7-8A85-09153E6F6B98}"/>
                </a:ext>
              </a:extLst>
            </p:cNvPr>
            <p:cNvSpPr/>
            <p:nvPr/>
          </p:nvSpPr>
          <p:spPr>
            <a:xfrm>
              <a:off x="8385790" y="4569158"/>
              <a:ext cx="12502" cy="13395"/>
            </a:xfrm>
            <a:custGeom>
              <a:avLst/>
              <a:gdLst/>
              <a:ahLst/>
              <a:cxnLst/>
              <a:rect l="l" t="t" r="r" b="b"/>
              <a:pathLst>
                <a:path w="12502" h="13395">
                  <a:moveTo>
                    <a:pt x="12502" y="0"/>
                  </a:moveTo>
                  <a:cubicBezTo>
                    <a:pt x="12055" y="3423"/>
                    <a:pt x="11162" y="6400"/>
                    <a:pt x="9823" y="8930"/>
                  </a:cubicBezTo>
                  <a:cubicBezTo>
                    <a:pt x="6400" y="11014"/>
                    <a:pt x="3126" y="12502"/>
                    <a:pt x="0" y="13395"/>
                  </a:cubicBezTo>
                  <a:cubicBezTo>
                    <a:pt x="893" y="10716"/>
                    <a:pt x="2382" y="8632"/>
                    <a:pt x="4465" y="7144"/>
                  </a:cubicBezTo>
                  <a:lnTo>
                    <a:pt x="1250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23" name="Freeform: Shape 3022">
              <a:extLst>
                <a:ext uri="{FF2B5EF4-FFF2-40B4-BE49-F238E27FC236}">
                  <a16:creationId xmlns:a16="http://schemas.microsoft.com/office/drawing/2014/main" id="{EA486390-048E-402C-9C46-0F5CF079C585}"/>
                </a:ext>
              </a:extLst>
            </p:cNvPr>
            <p:cNvSpPr/>
            <p:nvPr/>
          </p:nvSpPr>
          <p:spPr>
            <a:xfrm>
              <a:off x="8604419" y="4572283"/>
              <a:ext cx="2679" cy="3572"/>
            </a:xfrm>
            <a:custGeom>
              <a:avLst/>
              <a:gdLst/>
              <a:ahLst/>
              <a:cxnLst/>
              <a:rect l="l" t="t" r="r" b="b"/>
              <a:pathLst>
                <a:path w="2679" h="3572">
                  <a:moveTo>
                    <a:pt x="0" y="0"/>
                  </a:moveTo>
                  <a:lnTo>
                    <a:pt x="2679" y="0"/>
                  </a:lnTo>
                  <a:lnTo>
                    <a:pt x="1785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22" name="Freeform: Shape 3021">
              <a:extLst>
                <a:ext uri="{FF2B5EF4-FFF2-40B4-BE49-F238E27FC236}">
                  <a16:creationId xmlns:a16="http://schemas.microsoft.com/office/drawing/2014/main" id="{FB49B93B-2429-4596-825D-B743745EF37D}"/>
                </a:ext>
              </a:extLst>
            </p:cNvPr>
            <p:cNvSpPr/>
            <p:nvPr/>
          </p:nvSpPr>
          <p:spPr>
            <a:xfrm>
              <a:off x="9134710" y="4573513"/>
              <a:ext cx="3981" cy="8958"/>
            </a:xfrm>
            <a:custGeom>
              <a:avLst/>
              <a:gdLst/>
              <a:ahLst/>
              <a:cxnLst/>
              <a:rect l="l" t="t" r="r" b="b"/>
              <a:pathLst>
                <a:path w="3981" h="8958">
                  <a:moveTo>
                    <a:pt x="3981" y="0"/>
                  </a:moveTo>
                  <a:cubicBezTo>
                    <a:pt x="3981" y="3152"/>
                    <a:pt x="3317" y="6138"/>
                    <a:pt x="1990" y="8958"/>
                  </a:cubicBezTo>
                  <a:cubicBezTo>
                    <a:pt x="829" y="8294"/>
                    <a:pt x="166" y="7299"/>
                    <a:pt x="0" y="5972"/>
                  </a:cubicBezTo>
                  <a:lnTo>
                    <a:pt x="398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21" name="Freeform: Shape 3020">
              <a:extLst>
                <a:ext uri="{FF2B5EF4-FFF2-40B4-BE49-F238E27FC236}">
                  <a16:creationId xmlns:a16="http://schemas.microsoft.com/office/drawing/2014/main" id="{A0570B17-09C5-486C-9BA0-0D3C72DDA179}"/>
                </a:ext>
              </a:extLst>
            </p:cNvPr>
            <p:cNvSpPr/>
            <p:nvPr/>
          </p:nvSpPr>
          <p:spPr>
            <a:xfrm>
              <a:off x="8622278" y="4574069"/>
              <a:ext cx="13394" cy="8036"/>
            </a:xfrm>
            <a:custGeom>
              <a:avLst/>
              <a:gdLst/>
              <a:ahLst/>
              <a:cxnLst/>
              <a:rect l="l" t="t" r="r" b="b"/>
              <a:pathLst>
                <a:path w="13394" h="8036">
                  <a:moveTo>
                    <a:pt x="0" y="0"/>
                  </a:moveTo>
                  <a:lnTo>
                    <a:pt x="13394" y="0"/>
                  </a:lnTo>
                  <a:lnTo>
                    <a:pt x="10716" y="5358"/>
                  </a:lnTo>
                  <a:lnTo>
                    <a:pt x="4465" y="8036"/>
                  </a:lnTo>
                  <a:cubicBezTo>
                    <a:pt x="2530" y="5506"/>
                    <a:pt x="1042" y="282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20" name="Freeform: Shape 3019">
              <a:extLst>
                <a:ext uri="{FF2B5EF4-FFF2-40B4-BE49-F238E27FC236}">
                  <a16:creationId xmlns:a16="http://schemas.microsoft.com/office/drawing/2014/main" id="{265C87C7-AB9B-47A5-B17F-E74EB1DE8DC8}"/>
                </a:ext>
              </a:extLst>
            </p:cNvPr>
            <p:cNvSpPr/>
            <p:nvPr/>
          </p:nvSpPr>
          <p:spPr>
            <a:xfrm>
              <a:off x="8667820" y="4574070"/>
              <a:ext cx="3571" cy="4465"/>
            </a:xfrm>
            <a:custGeom>
              <a:avLst/>
              <a:gdLst/>
              <a:ahLst/>
              <a:cxnLst/>
              <a:rect l="l" t="t" r="r" b="b"/>
              <a:pathLst>
                <a:path w="3571" h="4465">
                  <a:moveTo>
                    <a:pt x="1785" y="0"/>
                  </a:moveTo>
                  <a:cubicBezTo>
                    <a:pt x="2827" y="1339"/>
                    <a:pt x="3422" y="2827"/>
                    <a:pt x="3571" y="4465"/>
                  </a:cubicBezTo>
                  <a:lnTo>
                    <a:pt x="0" y="2679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19" name="Freeform: Shape 3018">
              <a:extLst>
                <a:ext uri="{FF2B5EF4-FFF2-40B4-BE49-F238E27FC236}">
                  <a16:creationId xmlns:a16="http://schemas.microsoft.com/office/drawing/2014/main" id="{53194102-956C-43A9-8603-FC3CEEC851E1}"/>
                </a:ext>
              </a:extLst>
            </p:cNvPr>
            <p:cNvSpPr/>
            <p:nvPr/>
          </p:nvSpPr>
          <p:spPr>
            <a:xfrm>
              <a:off x="6651348" y="4575408"/>
              <a:ext cx="19645" cy="83046"/>
            </a:xfrm>
            <a:custGeom>
              <a:avLst/>
              <a:gdLst/>
              <a:ahLst/>
              <a:cxnLst/>
              <a:rect l="l" t="t" r="r" b="b"/>
              <a:pathLst>
                <a:path w="19645" h="83046">
                  <a:moveTo>
                    <a:pt x="5357" y="0"/>
                  </a:moveTo>
                  <a:cubicBezTo>
                    <a:pt x="7590" y="2679"/>
                    <a:pt x="9078" y="5358"/>
                    <a:pt x="9822" y="8037"/>
                  </a:cubicBezTo>
                  <a:lnTo>
                    <a:pt x="13394" y="17860"/>
                  </a:lnTo>
                  <a:lnTo>
                    <a:pt x="18752" y="25896"/>
                  </a:lnTo>
                  <a:lnTo>
                    <a:pt x="16073" y="36612"/>
                  </a:lnTo>
                  <a:lnTo>
                    <a:pt x="15180" y="49113"/>
                  </a:lnTo>
                  <a:lnTo>
                    <a:pt x="19645" y="80367"/>
                  </a:lnTo>
                  <a:lnTo>
                    <a:pt x="18752" y="83046"/>
                  </a:lnTo>
                  <a:cubicBezTo>
                    <a:pt x="15329" y="81409"/>
                    <a:pt x="13543" y="78730"/>
                    <a:pt x="13394" y="75010"/>
                  </a:cubicBezTo>
                  <a:lnTo>
                    <a:pt x="2678" y="32147"/>
                  </a:lnTo>
                  <a:lnTo>
                    <a:pt x="0" y="8037"/>
                  </a:lnTo>
                  <a:cubicBezTo>
                    <a:pt x="1339" y="4763"/>
                    <a:pt x="3125" y="2084"/>
                    <a:pt x="535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18" name="Freeform: Shape 3017">
              <a:extLst>
                <a:ext uri="{FF2B5EF4-FFF2-40B4-BE49-F238E27FC236}">
                  <a16:creationId xmlns:a16="http://schemas.microsoft.com/office/drawing/2014/main" id="{AAA5A4C7-66BF-4152-AC44-24AA7F434D85}"/>
                </a:ext>
              </a:extLst>
            </p:cNvPr>
            <p:cNvSpPr/>
            <p:nvPr/>
          </p:nvSpPr>
          <p:spPr>
            <a:xfrm>
              <a:off x="8156297" y="4575408"/>
              <a:ext cx="19646" cy="83046"/>
            </a:xfrm>
            <a:custGeom>
              <a:avLst/>
              <a:gdLst/>
              <a:ahLst/>
              <a:cxnLst/>
              <a:rect l="l" t="t" r="r" b="b"/>
              <a:pathLst>
                <a:path w="19646" h="83046">
                  <a:moveTo>
                    <a:pt x="5358" y="0"/>
                  </a:moveTo>
                  <a:cubicBezTo>
                    <a:pt x="7591" y="2679"/>
                    <a:pt x="9079" y="5358"/>
                    <a:pt x="9823" y="8037"/>
                  </a:cubicBezTo>
                  <a:lnTo>
                    <a:pt x="13395" y="17860"/>
                  </a:lnTo>
                  <a:lnTo>
                    <a:pt x="18753" y="25896"/>
                  </a:lnTo>
                  <a:lnTo>
                    <a:pt x="16074" y="36612"/>
                  </a:lnTo>
                  <a:lnTo>
                    <a:pt x="15181" y="49113"/>
                  </a:lnTo>
                  <a:lnTo>
                    <a:pt x="19646" y="80367"/>
                  </a:lnTo>
                  <a:lnTo>
                    <a:pt x="18753" y="83046"/>
                  </a:lnTo>
                  <a:cubicBezTo>
                    <a:pt x="15330" y="81409"/>
                    <a:pt x="13544" y="78730"/>
                    <a:pt x="13395" y="75010"/>
                  </a:cubicBezTo>
                  <a:lnTo>
                    <a:pt x="2679" y="32147"/>
                  </a:lnTo>
                  <a:lnTo>
                    <a:pt x="0" y="8037"/>
                  </a:lnTo>
                  <a:cubicBezTo>
                    <a:pt x="1340" y="4763"/>
                    <a:pt x="3126" y="2084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17" name="Freeform: Shape 3016">
              <a:extLst>
                <a:ext uri="{FF2B5EF4-FFF2-40B4-BE49-F238E27FC236}">
                  <a16:creationId xmlns:a16="http://schemas.microsoft.com/office/drawing/2014/main" id="{2460B9AB-2ACA-446D-B649-B56E78218B29}"/>
                </a:ext>
              </a:extLst>
            </p:cNvPr>
            <p:cNvSpPr/>
            <p:nvPr/>
          </p:nvSpPr>
          <p:spPr>
            <a:xfrm>
              <a:off x="7278286" y="4575856"/>
              <a:ext cx="18306" cy="16743"/>
            </a:xfrm>
            <a:custGeom>
              <a:avLst/>
              <a:gdLst/>
              <a:ahLst/>
              <a:cxnLst/>
              <a:rect l="l" t="t" r="r" b="b"/>
              <a:pathLst>
                <a:path w="18306" h="16743">
                  <a:moveTo>
                    <a:pt x="5804" y="0"/>
                  </a:moveTo>
                  <a:cubicBezTo>
                    <a:pt x="9823" y="2232"/>
                    <a:pt x="12874" y="4985"/>
                    <a:pt x="14957" y="8260"/>
                  </a:cubicBezTo>
                  <a:lnTo>
                    <a:pt x="18306" y="15627"/>
                  </a:lnTo>
                  <a:lnTo>
                    <a:pt x="13618" y="16743"/>
                  </a:lnTo>
                  <a:cubicBezTo>
                    <a:pt x="9451" y="14064"/>
                    <a:pt x="6028" y="11236"/>
                    <a:pt x="3349" y="8260"/>
                  </a:cubicBezTo>
                  <a:lnTo>
                    <a:pt x="0" y="893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16" name="Freeform: Shape 3015">
              <a:extLst>
                <a:ext uri="{FF2B5EF4-FFF2-40B4-BE49-F238E27FC236}">
                  <a16:creationId xmlns:a16="http://schemas.microsoft.com/office/drawing/2014/main" id="{13CDA9C8-F79C-4DAA-BD30-9D757EE8EE1D}"/>
                </a:ext>
              </a:extLst>
            </p:cNvPr>
            <p:cNvSpPr/>
            <p:nvPr/>
          </p:nvSpPr>
          <p:spPr>
            <a:xfrm>
              <a:off x="7775967" y="4578980"/>
              <a:ext cx="6251" cy="5358"/>
            </a:xfrm>
            <a:custGeom>
              <a:avLst/>
              <a:gdLst/>
              <a:ahLst/>
              <a:cxnLst/>
              <a:rect l="l" t="t" r="r" b="b"/>
              <a:pathLst>
                <a:path w="6251" h="5358">
                  <a:moveTo>
                    <a:pt x="1786" y="0"/>
                  </a:moveTo>
                  <a:lnTo>
                    <a:pt x="6251" y="3572"/>
                  </a:ln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15" name="Freeform: Shape 3014">
              <a:extLst>
                <a:ext uri="{FF2B5EF4-FFF2-40B4-BE49-F238E27FC236}">
                  <a16:creationId xmlns:a16="http://schemas.microsoft.com/office/drawing/2014/main" id="{84AEB872-855B-4ED7-B949-429C90B762CA}"/>
                </a:ext>
              </a:extLst>
            </p:cNvPr>
            <p:cNvSpPr/>
            <p:nvPr/>
          </p:nvSpPr>
          <p:spPr>
            <a:xfrm>
              <a:off x="6616522" y="4579874"/>
              <a:ext cx="21431" cy="9823"/>
            </a:xfrm>
            <a:custGeom>
              <a:avLst/>
              <a:gdLst/>
              <a:ahLst/>
              <a:cxnLst/>
              <a:rect l="l" t="t" r="r" b="b"/>
              <a:pathLst>
                <a:path w="21431" h="9823">
                  <a:moveTo>
                    <a:pt x="19645" y="0"/>
                  </a:moveTo>
                  <a:cubicBezTo>
                    <a:pt x="20538" y="595"/>
                    <a:pt x="21133" y="1488"/>
                    <a:pt x="21431" y="2679"/>
                  </a:cubicBezTo>
                  <a:lnTo>
                    <a:pt x="18752" y="9823"/>
                  </a:lnTo>
                  <a:lnTo>
                    <a:pt x="5358" y="7144"/>
                  </a:lnTo>
                  <a:lnTo>
                    <a:pt x="0" y="7144"/>
                  </a:lnTo>
                  <a:cubicBezTo>
                    <a:pt x="2083" y="5656"/>
                    <a:pt x="4167" y="4465"/>
                    <a:pt x="6251" y="3572"/>
                  </a:cubicBezTo>
                  <a:lnTo>
                    <a:pt x="1964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14" name="Freeform: Shape 3013">
              <a:extLst>
                <a:ext uri="{FF2B5EF4-FFF2-40B4-BE49-F238E27FC236}">
                  <a16:creationId xmlns:a16="http://schemas.microsoft.com/office/drawing/2014/main" id="{95444701-3A51-403B-A0AE-8D4E777B2503}"/>
                </a:ext>
              </a:extLst>
            </p:cNvPr>
            <p:cNvSpPr/>
            <p:nvPr/>
          </p:nvSpPr>
          <p:spPr>
            <a:xfrm>
              <a:off x="8121472" y="4579874"/>
              <a:ext cx="21431" cy="9823"/>
            </a:xfrm>
            <a:custGeom>
              <a:avLst/>
              <a:gdLst/>
              <a:ahLst/>
              <a:cxnLst/>
              <a:rect l="l" t="t" r="r" b="b"/>
              <a:pathLst>
                <a:path w="21431" h="9823">
                  <a:moveTo>
                    <a:pt x="19645" y="0"/>
                  </a:moveTo>
                  <a:cubicBezTo>
                    <a:pt x="20538" y="595"/>
                    <a:pt x="21133" y="1488"/>
                    <a:pt x="21431" y="2679"/>
                  </a:cubicBezTo>
                  <a:lnTo>
                    <a:pt x="18752" y="9823"/>
                  </a:lnTo>
                  <a:lnTo>
                    <a:pt x="5357" y="7144"/>
                  </a:lnTo>
                  <a:lnTo>
                    <a:pt x="0" y="7144"/>
                  </a:lnTo>
                  <a:cubicBezTo>
                    <a:pt x="2083" y="5656"/>
                    <a:pt x="4167" y="4465"/>
                    <a:pt x="6250" y="3572"/>
                  </a:cubicBezTo>
                  <a:lnTo>
                    <a:pt x="1964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13" name="Freeform: Shape 3012">
              <a:extLst>
                <a:ext uri="{FF2B5EF4-FFF2-40B4-BE49-F238E27FC236}">
                  <a16:creationId xmlns:a16="http://schemas.microsoft.com/office/drawing/2014/main" id="{E6163130-774D-469D-9A7F-E5E8D12F5D36}"/>
                </a:ext>
              </a:extLst>
            </p:cNvPr>
            <p:cNvSpPr/>
            <p:nvPr/>
          </p:nvSpPr>
          <p:spPr>
            <a:xfrm>
              <a:off x="9244191" y="4583466"/>
              <a:ext cx="4977" cy="18910"/>
            </a:xfrm>
            <a:custGeom>
              <a:avLst/>
              <a:gdLst/>
              <a:ahLst/>
              <a:cxnLst/>
              <a:rect l="l" t="t" r="r" b="b"/>
              <a:pathLst>
                <a:path w="4977" h="18910">
                  <a:moveTo>
                    <a:pt x="1991" y="0"/>
                  </a:moveTo>
                  <a:lnTo>
                    <a:pt x="3981" y="2986"/>
                  </a:lnTo>
                  <a:lnTo>
                    <a:pt x="4977" y="9953"/>
                  </a:lnTo>
                  <a:lnTo>
                    <a:pt x="3981" y="18910"/>
                  </a:lnTo>
                  <a:lnTo>
                    <a:pt x="0" y="18910"/>
                  </a:lnTo>
                  <a:cubicBezTo>
                    <a:pt x="166" y="11943"/>
                    <a:pt x="830" y="5640"/>
                    <a:pt x="19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12" name="Freeform: Shape 3011">
              <a:extLst>
                <a:ext uri="{FF2B5EF4-FFF2-40B4-BE49-F238E27FC236}">
                  <a16:creationId xmlns:a16="http://schemas.microsoft.com/office/drawing/2014/main" id="{FCAF3EFD-2086-442B-83AC-2C017E056A96}"/>
                </a:ext>
              </a:extLst>
            </p:cNvPr>
            <p:cNvSpPr/>
            <p:nvPr/>
          </p:nvSpPr>
          <p:spPr>
            <a:xfrm>
              <a:off x="7861692" y="4584338"/>
              <a:ext cx="8037" cy="16966"/>
            </a:xfrm>
            <a:custGeom>
              <a:avLst/>
              <a:gdLst/>
              <a:ahLst/>
              <a:cxnLst/>
              <a:rect l="l" t="t" r="r" b="b"/>
              <a:pathLst>
                <a:path w="8037" h="16966">
                  <a:moveTo>
                    <a:pt x="1786" y="0"/>
                  </a:moveTo>
                  <a:cubicBezTo>
                    <a:pt x="4316" y="1786"/>
                    <a:pt x="6400" y="3869"/>
                    <a:pt x="8037" y="6251"/>
                  </a:cubicBezTo>
                  <a:cubicBezTo>
                    <a:pt x="7739" y="10120"/>
                    <a:pt x="7144" y="13692"/>
                    <a:pt x="6251" y="16966"/>
                  </a:cubicBezTo>
                  <a:cubicBezTo>
                    <a:pt x="2828" y="16520"/>
                    <a:pt x="1042" y="14436"/>
                    <a:pt x="893" y="10716"/>
                  </a:cubicBezTo>
                  <a:lnTo>
                    <a:pt x="0" y="803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11" name="Freeform: Shape 3010">
              <a:extLst>
                <a:ext uri="{FF2B5EF4-FFF2-40B4-BE49-F238E27FC236}">
                  <a16:creationId xmlns:a16="http://schemas.microsoft.com/office/drawing/2014/main" id="{491E3758-B06C-4C4E-8094-4ACF00F3314C}"/>
                </a:ext>
              </a:extLst>
            </p:cNvPr>
            <p:cNvSpPr/>
            <p:nvPr/>
          </p:nvSpPr>
          <p:spPr>
            <a:xfrm>
              <a:off x="7727747" y="4586124"/>
              <a:ext cx="6251" cy="5358"/>
            </a:xfrm>
            <a:custGeom>
              <a:avLst/>
              <a:gdLst/>
              <a:ahLst/>
              <a:cxnLst/>
              <a:rect l="l" t="t" r="r" b="b"/>
              <a:pathLst>
                <a:path w="6251" h="5358">
                  <a:moveTo>
                    <a:pt x="0" y="0"/>
                  </a:moveTo>
                  <a:cubicBezTo>
                    <a:pt x="2381" y="893"/>
                    <a:pt x="4465" y="2083"/>
                    <a:pt x="6251" y="3572"/>
                  </a:cubicBezTo>
                  <a:lnTo>
                    <a:pt x="1786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10" name="Freeform: Shape 3009">
              <a:extLst>
                <a:ext uri="{FF2B5EF4-FFF2-40B4-BE49-F238E27FC236}">
                  <a16:creationId xmlns:a16="http://schemas.microsoft.com/office/drawing/2014/main" id="{8B8568AA-014F-4046-85AB-AE893E7D0A76}"/>
                </a:ext>
              </a:extLst>
            </p:cNvPr>
            <p:cNvSpPr/>
            <p:nvPr/>
          </p:nvSpPr>
          <p:spPr>
            <a:xfrm>
              <a:off x="7819723" y="4586125"/>
              <a:ext cx="8929" cy="8037"/>
            </a:xfrm>
            <a:custGeom>
              <a:avLst/>
              <a:gdLst/>
              <a:ahLst/>
              <a:cxnLst/>
              <a:rect l="l" t="t" r="r" b="b"/>
              <a:pathLst>
                <a:path w="8929" h="8037">
                  <a:moveTo>
                    <a:pt x="0" y="0"/>
                  </a:moveTo>
                  <a:lnTo>
                    <a:pt x="8929" y="0"/>
                  </a:lnTo>
                  <a:lnTo>
                    <a:pt x="8929" y="8037"/>
                  </a:lnTo>
                  <a:cubicBezTo>
                    <a:pt x="3869" y="7292"/>
                    <a:pt x="893" y="461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09" name="Freeform: Shape 3008">
              <a:extLst>
                <a:ext uri="{FF2B5EF4-FFF2-40B4-BE49-F238E27FC236}">
                  <a16:creationId xmlns:a16="http://schemas.microsoft.com/office/drawing/2014/main" id="{FAEF6314-C17C-4E45-B6BB-1B2657FF21A1}"/>
                </a:ext>
              </a:extLst>
            </p:cNvPr>
            <p:cNvSpPr/>
            <p:nvPr/>
          </p:nvSpPr>
          <p:spPr>
            <a:xfrm>
              <a:off x="9223290" y="4589438"/>
              <a:ext cx="7962" cy="55736"/>
            </a:xfrm>
            <a:custGeom>
              <a:avLst/>
              <a:gdLst/>
              <a:ahLst/>
              <a:cxnLst/>
              <a:rect l="l" t="t" r="r" b="b"/>
              <a:pathLst>
                <a:path w="7962" h="55736">
                  <a:moveTo>
                    <a:pt x="3981" y="0"/>
                  </a:moveTo>
                  <a:cubicBezTo>
                    <a:pt x="5806" y="3649"/>
                    <a:pt x="7133" y="7298"/>
                    <a:pt x="7962" y="10948"/>
                  </a:cubicBezTo>
                  <a:lnTo>
                    <a:pt x="6967" y="41802"/>
                  </a:lnTo>
                  <a:lnTo>
                    <a:pt x="4976" y="55736"/>
                  </a:lnTo>
                  <a:cubicBezTo>
                    <a:pt x="3484" y="51423"/>
                    <a:pt x="2488" y="47110"/>
                    <a:pt x="1991" y="42797"/>
                  </a:cubicBezTo>
                  <a:lnTo>
                    <a:pt x="0" y="28863"/>
                  </a:lnTo>
                  <a:lnTo>
                    <a:pt x="996" y="13934"/>
                  </a:lnTo>
                  <a:lnTo>
                    <a:pt x="398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08" name="Freeform: Shape 3007">
              <a:extLst>
                <a:ext uri="{FF2B5EF4-FFF2-40B4-BE49-F238E27FC236}">
                  <a16:creationId xmlns:a16="http://schemas.microsoft.com/office/drawing/2014/main" id="{6563E3FA-AAAD-4FE6-80EC-0CE89A778333}"/>
                </a:ext>
              </a:extLst>
            </p:cNvPr>
            <p:cNvSpPr/>
            <p:nvPr/>
          </p:nvSpPr>
          <p:spPr>
            <a:xfrm>
              <a:off x="9163573" y="4590433"/>
              <a:ext cx="8957" cy="15924"/>
            </a:xfrm>
            <a:custGeom>
              <a:avLst/>
              <a:gdLst/>
              <a:ahLst/>
              <a:cxnLst/>
              <a:rect l="l" t="t" r="r" b="b"/>
              <a:pathLst>
                <a:path w="8957" h="15924">
                  <a:moveTo>
                    <a:pt x="4976" y="0"/>
                  </a:moveTo>
                  <a:cubicBezTo>
                    <a:pt x="7465" y="2322"/>
                    <a:pt x="8792" y="4976"/>
                    <a:pt x="8957" y="7962"/>
                  </a:cubicBezTo>
                  <a:cubicBezTo>
                    <a:pt x="7962" y="11114"/>
                    <a:pt x="6303" y="13768"/>
                    <a:pt x="3981" y="15924"/>
                  </a:cubicBezTo>
                  <a:cubicBezTo>
                    <a:pt x="1493" y="13436"/>
                    <a:pt x="166" y="10782"/>
                    <a:pt x="0" y="7962"/>
                  </a:cubicBezTo>
                  <a:lnTo>
                    <a:pt x="497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07" name="Freeform: Shape 3006">
              <a:extLst>
                <a:ext uri="{FF2B5EF4-FFF2-40B4-BE49-F238E27FC236}">
                  <a16:creationId xmlns:a16="http://schemas.microsoft.com/office/drawing/2014/main" id="{6555B2A6-2198-4ED2-B074-3318128EA22D}"/>
                </a:ext>
              </a:extLst>
            </p:cNvPr>
            <p:cNvSpPr/>
            <p:nvPr/>
          </p:nvSpPr>
          <p:spPr>
            <a:xfrm>
              <a:off x="7768823" y="4594161"/>
              <a:ext cx="16967" cy="15180"/>
            </a:xfrm>
            <a:custGeom>
              <a:avLst/>
              <a:gdLst/>
              <a:ahLst/>
              <a:cxnLst/>
              <a:rect l="l" t="t" r="r" b="b"/>
              <a:pathLst>
                <a:path w="16967" h="15180">
                  <a:moveTo>
                    <a:pt x="16967" y="0"/>
                  </a:moveTo>
                  <a:cubicBezTo>
                    <a:pt x="15925" y="2976"/>
                    <a:pt x="14139" y="5357"/>
                    <a:pt x="11609" y="7143"/>
                  </a:cubicBezTo>
                  <a:cubicBezTo>
                    <a:pt x="8930" y="10269"/>
                    <a:pt x="5954" y="12948"/>
                    <a:pt x="2679" y="15180"/>
                  </a:cubicBezTo>
                  <a:lnTo>
                    <a:pt x="0" y="15180"/>
                  </a:lnTo>
                  <a:lnTo>
                    <a:pt x="893" y="12501"/>
                  </a:lnTo>
                  <a:cubicBezTo>
                    <a:pt x="2084" y="9673"/>
                    <a:pt x="3275" y="7292"/>
                    <a:pt x="4465" y="5357"/>
                  </a:cubicBezTo>
                  <a:lnTo>
                    <a:pt x="1696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06" name="Freeform: Shape 3005">
              <a:extLst>
                <a:ext uri="{FF2B5EF4-FFF2-40B4-BE49-F238E27FC236}">
                  <a16:creationId xmlns:a16="http://schemas.microsoft.com/office/drawing/2014/main" id="{3DA3709E-3439-4028-81E0-5D6C6E5CB31A}"/>
                </a:ext>
              </a:extLst>
            </p:cNvPr>
            <p:cNvSpPr/>
            <p:nvPr/>
          </p:nvSpPr>
          <p:spPr>
            <a:xfrm>
              <a:off x="6817440" y="4600411"/>
              <a:ext cx="6251" cy="8930"/>
            </a:xfrm>
            <a:custGeom>
              <a:avLst/>
              <a:gdLst/>
              <a:ahLst/>
              <a:cxnLst/>
              <a:rect l="l" t="t" r="r" b="b"/>
              <a:pathLst>
                <a:path w="6251" h="8930">
                  <a:moveTo>
                    <a:pt x="893" y="0"/>
                  </a:moveTo>
                  <a:cubicBezTo>
                    <a:pt x="4316" y="2530"/>
                    <a:pt x="6102" y="5507"/>
                    <a:pt x="6251" y="8930"/>
                  </a:cubicBezTo>
                  <a:lnTo>
                    <a:pt x="0" y="893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05" name="Freeform: Shape 3004">
              <a:extLst>
                <a:ext uri="{FF2B5EF4-FFF2-40B4-BE49-F238E27FC236}">
                  <a16:creationId xmlns:a16="http://schemas.microsoft.com/office/drawing/2014/main" id="{9E5B2A43-1660-4C1C-9A99-AF2A7F309178}"/>
                </a:ext>
              </a:extLst>
            </p:cNvPr>
            <p:cNvSpPr/>
            <p:nvPr/>
          </p:nvSpPr>
          <p:spPr>
            <a:xfrm>
              <a:off x="8322390" y="4600411"/>
              <a:ext cx="6250" cy="8930"/>
            </a:xfrm>
            <a:custGeom>
              <a:avLst/>
              <a:gdLst/>
              <a:ahLst/>
              <a:cxnLst/>
              <a:rect l="l" t="t" r="r" b="b"/>
              <a:pathLst>
                <a:path w="6250" h="8930">
                  <a:moveTo>
                    <a:pt x="893" y="0"/>
                  </a:moveTo>
                  <a:cubicBezTo>
                    <a:pt x="4316" y="2530"/>
                    <a:pt x="6102" y="5507"/>
                    <a:pt x="6250" y="8930"/>
                  </a:cubicBezTo>
                  <a:lnTo>
                    <a:pt x="0" y="893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04" name="Freeform: Shape 3003">
              <a:extLst>
                <a:ext uri="{FF2B5EF4-FFF2-40B4-BE49-F238E27FC236}">
                  <a16:creationId xmlns:a16="http://schemas.microsoft.com/office/drawing/2014/main" id="{D7D86D27-B17D-4E4F-AA2A-ACFA6CA90F00}"/>
                </a:ext>
              </a:extLst>
            </p:cNvPr>
            <p:cNvSpPr/>
            <p:nvPr/>
          </p:nvSpPr>
          <p:spPr>
            <a:xfrm>
              <a:off x="6635274" y="4601305"/>
              <a:ext cx="6251" cy="8037"/>
            </a:xfrm>
            <a:custGeom>
              <a:avLst/>
              <a:gdLst/>
              <a:ahLst/>
              <a:cxnLst/>
              <a:rect l="l" t="t" r="r" b="b"/>
              <a:pathLst>
                <a:path w="6251" h="8037">
                  <a:moveTo>
                    <a:pt x="0" y="0"/>
                  </a:moveTo>
                  <a:lnTo>
                    <a:pt x="6251" y="0"/>
                  </a:lnTo>
                  <a:lnTo>
                    <a:pt x="5358" y="7144"/>
                  </a:ln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03" name="Freeform: Shape 3002">
              <a:extLst>
                <a:ext uri="{FF2B5EF4-FFF2-40B4-BE49-F238E27FC236}">
                  <a16:creationId xmlns:a16="http://schemas.microsoft.com/office/drawing/2014/main" id="{3117C976-E1FC-42C2-BDB5-A8DCCD6B7CAB}"/>
                </a:ext>
              </a:extLst>
            </p:cNvPr>
            <p:cNvSpPr/>
            <p:nvPr/>
          </p:nvSpPr>
          <p:spPr>
            <a:xfrm>
              <a:off x="8140224" y="4601305"/>
              <a:ext cx="6251" cy="8037"/>
            </a:xfrm>
            <a:custGeom>
              <a:avLst/>
              <a:gdLst/>
              <a:ahLst/>
              <a:cxnLst/>
              <a:rect l="l" t="t" r="r" b="b"/>
              <a:pathLst>
                <a:path w="6251" h="8037">
                  <a:moveTo>
                    <a:pt x="0" y="0"/>
                  </a:moveTo>
                  <a:lnTo>
                    <a:pt x="6251" y="0"/>
                  </a:lnTo>
                  <a:lnTo>
                    <a:pt x="5358" y="7144"/>
                  </a:ln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02" name="Freeform: Shape 3001">
              <a:extLst>
                <a:ext uri="{FF2B5EF4-FFF2-40B4-BE49-F238E27FC236}">
                  <a16:creationId xmlns:a16="http://schemas.microsoft.com/office/drawing/2014/main" id="{DD19B007-5762-4DFC-A859-8D3EB11F637E}"/>
                </a:ext>
              </a:extLst>
            </p:cNvPr>
            <p:cNvSpPr/>
            <p:nvPr/>
          </p:nvSpPr>
          <p:spPr>
            <a:xfrm>
              <a:off x="6763862" y="4604877"/>
              <a:ext cx="4464" cy="4465"/>
            </a:xfrm>
            <a:custGeom>
              <a:avLst/>
              <a:gdLst/>
              <a:ahLst/>
              <a:cxnLst/>
              <a:rect l="l" t="t" r="r" b="b"/>
              <a:pathLst>
                <a:path w="4464" h="4465">
                  <a:moveTo>
                    <a:pt x="0" y="0"/>
                  </a:moveTo>
                  <a:lnTo>
                    <a:pt x="4464" y="0"/>
                  </a:lnTo>
                  <a:lnTo>
                    <a:pt x="893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0F2D6820-B3A7-40B9-A520-0594E11B72E6}"/>
                </a:ext>
              </a:extLst>
            </p:cNvPr>
            <p:cNvSpPr/>
            <p:nvPr/>
          </p:nvSpPr>
          <p:spPr>
            <a:xfrm>
              <a:off x="8268812" y="4604877"/>
              <a:ext cx="4464" cy="4465"/>
            </a:xfrm>
            <a:custGeom>
              <a:avLst/>
              <a:gdLst/>
              <a:ahLst/>
              <a:cxnLst/>
              <a:rect l="l" t="t" r="r" b="b"/>
              <a:pathLst>
                <a:path w="4464" h="4465">
                  <a:moveTo>
                    <a:pt x="0" y="0"/>
                  </a:moveTo>
                  <a:lnTo>
                    <a:pt x="4464" y="0"/>
                  </a:lnTo>
                  <a:lnTo>
                    <a:pt x="892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7758D5C6-EA8E-4AF6-AFE5-48A3F3C0FC69}"/>
                </a:ext>
              </a:extLst>
            </p:cNvPr>
            <p:cNvSpPr/>
            <p:nvPr/>
          </p:nvSpPr>
          <p:spPr>
            <a:xfrm>
              <a:off x="7676848" y="4606662"/>
              <a:ext cx="2679" cy="5358"/>
            </a:xfrm>
            <a:custGeom>
              <a:avLst/>
              <a:gdLst/>
              <a:ahLst/>
              <a:cxnLst/>
              <a:rect l="l" t="t" r="r" b="b"/>
              <a:pathLst>
                <a:path w="2679" h="5358">
                  <a:moveTo>
                    <a:pt x="0" y="0"/>
                  </a:moveTo>
                  <a:lnTo>
                    <a:pt x="2679" y="893"/>
                  </a:lnTo>
                  <a:lnTo>
                    <a:pt x="0" y="5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99" name="Freeform: Shape 2998">
              <a:extLst>
                <a:ext uri="{FF2B5EF4-FFF2-40B4-BE49-F238E27FC236}">
                  <a16:creationId xmlns:a16="http://schemas.microsoft.com/office/drawing/2014/main" id="{40DED91A-AD88-4FD3-BD7A-9E230538C5CD}"/>
                </a:ext>
              </a:extLst>
            </p:cNvPr>
            <p:cNvSpPr/>
            <p:nvPr/>
          </p:nvSpPr>
          <p:spPr>
            <a:xfrm>
              <a:off x="8592810" y="4609789"/>
              <a:ext cx="5358" cy="28575"/>
            </a:xfrm>
            <a:custGeom>
              <a:avLst/>
              <a:gdLst/>
              <a:ahLst/>
              <a:cxnLst/>
              <a:rect l="l" t="t" r="r" b="b"/>
              <a:pathLst>
                <a:path w="5358" h="28575">
                  <a:moveTo>
                    <a:pt x="0" y="0"/>
                  </a:moveTo>
                  <a:lnTo>
                    <a:pt x="4465" y="0"/>
                  </a:lnTo>
                  <a:lnTo>
                    <a:pt x="4465" y="12501"/>
                  </a:lnTo>
                  <a:lnTo>
                    <a:pt x="5358" y="15180"/>
                  </a:lnTo>
                  <a:lnTo>
                    <a:pt x="4465" y="28575"/>
                  </a:lnTo>
                  <a:cubicBezTo>
                    <a:pt x="2828" y="24407"/>
                    <a:pt x="1935" y="20240"/>
                    <a:pt x="1786" y="160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98" name="Freeform: Shape 2997">
              <a:extLst>
                <a:ext uri="{FF2B5EF4-FFF2-40B4-BE49-F238E27FC236}">
                  <a16:creationId xmlns:a16="http://schemas.microsoft.com/office/drawing/2014/main" id="{5A303484-2DED-4B92-9F05-EBF1A4F713E7}"/>
                </a:ext>
              </a:extLst>
            </p:cNvPr>
            <p:cNvSpPr/>
            <p:nvPr/>
          </p:nvSpPr>
          <p:spPr>
            <a:xfrm>
              <a:off x="6622773" y="4610234"/>
              <a:ext cx="2678" cy="8930"/>
            </a:xfrm>
            <a:custGeom>
              <a:avLst/>
              <a:gdLst/>
              <a:ahLst/>
              <a:cxnLst/>
              <a:rect l="l" t="t" r="r" b="b"/>
              <a:pathLst>
                <a:path w="2678" h="8930">
                  <a:moveTo>
                    <a:pt x="893" y="0"/>
                  </a:moveTo>
                  <a:cubicBezTo>
                    <a:pt x="1934" y="3274"/>
                    <a:pt x="2530" y="6251"/>
                    <a:pt x="2678" y="8930"/>
                  </a:cubicBezTo>
                  <a:cubicBezTo>
                    <a:pt x="1339" y="8632"/>
                    <a:pt x="446" y="8037"/>
                    <a:pt x="0" y="7144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97" name="Freeform: Shape 2996">
              <a:extLst>
                <a:ext uri="{FF2B5EF4-FFF2-40B4-BE49-F238E27FC236}">
                  <a16:creationId xmlns:a16="http://schemas.microsoft.com/office/drawing/2014/main" id="{1980358E-9EAD-422B-BE98-5BF1A540E456}"/>
                </a:ext>
              </a:extLst>
            </p:cNvPr>
            <p:cNvSpPr/>
            <p:nvPr/>
          </p:nvSpPr>
          <p:spPr>
            <a:xfrm>
              <a:off x="7797398" y="4610234"/>
              <a:ext cx="24111" cy="42862"/>
            </a:xfrm>
            <a:custGeom>
              <a:avLst/>
              <a:gdLst/>
              <a:ahLst/>
              <a:cxnLst/>
              <a:rect l="l" t="t" r="r" b="b"/>
              <a:pathLst>
                <a:path w="24111" h="42862">
                  <a:moveTo>
                    <a:pt x="8037" y="0"/>
                  </a:moveTo>
                  <a:lnTo>
                    <a:pt x="12502" y="8930"/>
                  </a:lnTo>
                  <a:lnTo>
                    <a:pt x="17860" y="7144"/>
                  </a:lnTo>
                  <a:cubicBezTo>
                    <a:pt x="21581" y="11162"/>
                    <a:pt x="23664" y="15627"/>
                    <a:pt x="24111" y="20538"/>
                  </a:cubicBezTo>
                  <a:lnTo>
                    <a:pt x="22325" y="24110"/>
                  </a:lnTo>
                  <a:lnTo>
                    <a:pt x="18753" y="13395"/>
                  </a:lnTo>
                  <a:cubicBezTo>
                    <a:pt x="13097" y="16073"/>
                    <a:pt x="10121" y="20241"/>
                    <a:pt x="9823" y="25896"/>
                  </a:cubicBezTo>
                  <a:cubicBezTo>
                    <a:pt x="8781" y="31849"/>
                    <a:pt x="6995" y="36909"/>
                    <a:pt x="4465" y="41077"/>
                  </a:cubicBezTo>
                  <a:lnTo>
                    <a:pt x="0" y="42862"/>
                  </a:lnTo>
                  <a:lnTo>
                    <a:pt x="1786" y="31254"/>
                  </a:lnTo>
                  <a:cubicBezTo>
                    <a:pt x="2977" y="25747"/>
                    <a:pt x="3572" y="20687"/>
                    <a:pt x="3572" y="16073"/>
                  </a:cubicBezTo>
                  <a:lnTo>
                    <a:pt x="80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528DE740-11FD-4C08-B2CD-453BE8AADE9A}"/>
                </a:ext>
              </a:extLst>
            </p:cNvPr>
            <p:cNvSpPr/>
            <p:nvPr/>
          </p:nvSpPr>
          <p:spPr>
            <a:xfrm>
              <a:off x="8127722" y="4610234"/>
              <a:ext cx="2679" cy="8930"/>
            </a:xfrm>
            <a:custGeom>
              <a:avLst/>
              <a:gdLst/>
              <a:ahLst/>
              <a:cxnLst/>
              <a:rect l="l" t="t" r="r" b="b"/>
              <a:pathLst>
                <a:path w="2679" h="8930">
                  <a:moveTo>
                    <a:pt x="893" y="0"/>
                  </a:moveTo>
                  <a:cubicBezTo>
                    <a:pt x="1935" y="3274"/>
                    <a:pt x="2531" y="6251"/>
                    <a:pt x="2679" y="8930"/>
                  </a:cubicBezTo>
                  <a:cubicBezTo>
                    <a:pt x="1340" y="8632"/>
                    <a:pt x="447" y="8037"/>
                    <a:pt x="0" y="7144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1B92C475-8265-4778-86EB-567F647B0728}"/>
                </a:ext>
              </a:extLst>
            </p:cNvPr>
            <p:cNvSpPr/>
            <p:nvPr/>
          </p:nvSpPr>
          <p:spPr>
            <a:xfrm>
              <a:off x="7290788" y="4613807"/>
              <a:ext cx="3571" cy="5581"/>
            </a:xfrm>
            <a:custGeom>
              <a:avLst/>
              <a:gdLst/>
              <a:ahLst/>
              <a:cxnLst/>
              <a:rect l="l" t="t" r="r" b="b"/>
              <a:pathLst>
                <a:path w="3571" h="5581">
                  <a:moveTo>
                    <a:pt x="0" y="0"/>
                  </a:moveTo>
                  <a:lnTo>
                    <a:pt x="3571" y="1116"/>
                  </a:lnTo>
                  <a:lnTo>
                    <a:pt x="0" y="5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94" name="Freeform: Shape 2993">
              <a:extLst>
                <a:ext uri="{FF2B5EF4-FFF2-40B4-BE49-F238E27FC236}">
                  <a16:creationId xmlns:a16="http://schemas.microsoft.com/office/drawing/2014/main" id="{A2DA750E-14C9-4DA4-AE15-922CDF3E635B}"/>
                </a:ext>
              </a:extLst>
            </p:cNvPr>
            <p:cNvSpPr/>
            <p:nvPr/>
          </p:nvSpPr>
          <p:spPr>
            <a:xfrm>
              <a:off x="9170540" y="4615315"/>
              <a:ext cx="7962" cy="30854"/>
            </a:xfrm>
            <a:custGeom>
              <a:avLst/>
              <a:gdLst/>
              <a:ahLst/>
              <a:cxnLst/>
              <a:rect l="l" t="t" r="r" b="b"/>
              <a:pathLst>
                <a:path w="7962" h="30854">
                  <a:moveTo>
                    <a:pt x="995" y="0"/>
                  </a:moveTo>
                  <a:lnTo>
                    <a:pt x="5972" y="995"/>
                  </a:lnTo>
                  <a:lnTo>
                    <a:pt x="6967" y="15925"/>
                  </a:lnTo>
                  <a:lnTo>
                    <a:pt x="7962" y="19906"/>
                  </a:lnTo>
                  <a:lnTo>
                    <a:pt x="6967" y="30854"/>
                  </a:lnTo>
                  <a:cubicBezTo>
                    <a:pt x="4313" y="26707"/>
                    <a:pt x="2654" y="22394"/>
                    <a:pt x="1990" y="17915"/>
                  </a:cubicBezTo>
                  <a:lnTo>
                    <a:pt x="995" y="14929"/>
                  </a:lnTo>
                  <a:lnTo>
                    <a:pt x="0" y="3981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93" name="Freeform: Shape 2992">
              <a:extLst>
                <a:ext uri="{FF2B5EF4-FFF2-40B4-BE49-F238E27FC236}">
                  <a16:creationId xmlns:a16="http://schemas.microsoft.com/office/drawing/2014/main" id="{F4E8CB91-A7CE-4BA4-BCEC-D10F399EC6A2}"/>
                </a:ext>
              </a:extLst>
            </p:cNvPr>
            <p:cNvSpPr/>
            <p:nvPr/>
          </p:nvSpPr>
          <p:spPr>
            <a:xfrm>
              <a:off x="9191441" y="4616311"/>
              <a:ext cx="5972" cy="7963"/>
            </a:xfrm>
            <a:custGeom>
              <a:avLst/>
              <a:gdLst/>
              <a:ahLst/>
              <a:cxnLst/>
              <a:rect l="l" t="t" r="r" b="b"/>
              <a:pathLst>
                <a:path w="5972" h="7963">
                  <a:moveTo>
                    <a:pt x="995" y="0"/>
                  </a:moveTo>
                  <a:cubicBezTo>
                    <a:pt x="3483" y="2323"/>
                    <a:pt x="5143" y="4977"/>
                    <a:pt x="5972" y="7963"/>
                  </a:cubicBezTo>
                  <a:lnTo>
                    <a:pt x="0" y="7963"/>
                  </a:lnTo>
                  <a:cubicBezTo>
                    <a:pt x="166" y="4811"/>
                    <a:pt x="497" y="2157"/>
                    <a:pt x="99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92" name="Freeform: Shape 2991">
              <a:extLst>
                <a:ext uri="{FF2B5EF4-FFF2-40B4-BE49-F238E27FC236}">
                  <a16:creationId xmlns:a16="http://schemas.microsoft.com/office/drawing/2014/main" id="{00DFA599-F848-46E8-9A8A-9DDD0155AE75}"/>
                </a:ext>
              </a:extLst>
            </p:cNvPr>
            <p:cNvSpPr/>
            <p:nvPr/>
          </p:nvSpPr>
          <p:spPr>
            <a:xfrm>
              <a:off x="7865264" y="4616485"/>
              <a:ext cx="6251" cy="8036"/>
            </a:xfrm>
            <a:custGeom>
              <a:avLst/>
              <a:gdLst/>
              <a:ahLst/>
              <a:cxnLst/>
              <a:rect l="l" t="t" r="r" b="b"/>
              <a:pathLst>
                <a:path w="6251" h="8036">
                  <a:moveTo>
                    <a:pt x="893" y="0"/>
                  </a:moveTo>
                  <a:lnTo>
                    <a:pt x="6251" y="0"/>
                  </a:lnTo>
                  <a:lnTo>
                    <a:pt x="5358" y="7144"/>
                  </a:lnTo>
                  <a:lnTo>
                    <a:pt x="1786" y="8036"/>
                  </a:lnTo>
                  <a:lnTo>
                    <a:pt x="0" y="446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91" name="Freeform: Shape 2990">
              <a:extLst>
                <a:ext uri="{FF2B5EF4-FFF2-40B4-BE49-F238E27FC236}">
                  <a16:creationId xmlns:a16="http://schemas.microsoft.com/office/drawing/2014/main" id="{675A5870-AA30-481A-99F2-748526512903}"/>
                </a:ext>
              </a:extLst>
            </p:cNvPr>
            <p:cNvSpPr/>
            <p:nvPr/>
          </p:nvSpPr>
          <p:spPr>
            <a:xfrm>
              <a:off x="9244191" y="4618301"/>
              <a:ext cx="5972" cy="5972"/>
            </a:xfrm>
            <a:custGeom>
              <a:avLst/>
              <a:gdLst/>
              <a:ahLst/>
              <a:cxnLst/>
              <a:rect l="l" t="t" r="r" b="b"/>
              <a:pathLst>
                <a:path w="5972" h="5972">
                  <a:moveTo>
                    <a:pt x="1991" y="0"/>
                  </a:moveTo>
                  <a:lnTo>
                    <a:pt x="5972" y="0"/>
                  </a:lnTo>
                  <a:lnTo>
                    <a:pt x="3981" y="4976"/>
                  </a:lnTo>
                  <a:lnTo>
                    <a:pt x="0" y="5972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90" name="Freeform: Shape 2989">
              <a:extLst>
                <a:ext uri="{FF2B5EF4-FFF2-40B4-BE49-F238E27FC236}">
                  <a16:creationId xmlns:a16="http://schemas.microsoft.com/office/drawing/2014/main" id="{50870C77-A3EC-404B-8558-BA17D4851CCD}"/>
                </a:ext>
              </a:extLst>
            </p:cNvPr>
            <p:cNvSpPr/>
            <p:nvPr/>
          </p:nvSpPr>
          <p:spPr>
            <a:xfrm>
              <a:off x="7751857" y="4619164"/>
              <a:ext cx="5358" cy="6250"/>
            </a:xfrm>
            <a:custGeom>
              <a:avLst/>
              <a:gdLst/>
              <a:ahLst/>
              <a:cxnLst/>
              <a:rect l="l" t="t" r="r" b="b"/>
              <a:pathLst>
                <a:path w="5358" h="6250">
                  <a:moveTo>
                    <a:pt x="2679" y="0"/>
                  </a:moveTo>
                  <a:lnTo>
                    <a:pt x="5358" y="893"/>
                  </a:lnTo>
                  <a:lnTo>
                    <a:pt x="3572" y="6250"/>
                  </a:lnTo>
                  <a:lnTo>
                    <a:pt x="0" y="6250"/>
                  </a:lnTo>
                  <a:cubicBezTo>
                    <a:pt x="893" y="3720"/>
                    <a:pt x="1786" y="1637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89" name="Freeform: Shape 2988">
              <a:extLst>
                <a:ext uri="{FF2B5EF4-FFF2-40B4-BE49-F238E27FC236}">
                  <a16:creationId xmlns:a16="http://schemas.microsoft.com/office/drawing/2014/main" id="{374E2C09-3195-4ABC-BDE4-93808CB3C8C4}"/>
                </a:ext>
              </a:extLst>
            </p:cNvPr>
            <p:cNvSpPr/>
            <p:nvPr/>
          </p:nvSpPr>
          <p:spPr>
            <a:xfrm>
              <a:off x="7784897" y="4619164"/>
              <a:ext cx="4465" cy="3572"/>
            </a:xfrm>
            <a:custGeom>
              <a:avLst/>
              <a:gdLst/>
              <a:ahLst/>
              <a:cxnLst/>
              <a:rect l="l" t="t" r="r" b="b"/>
              <a:pathLst>
                <a:path w="4465" h="3572">
                  <a:moveTo>
                    <a:pt x="0" y="0"/>
                  </a:moveTo>
                  <a:lnTo>
                    <a:pt x="4465" y="0"/>
                  </a:lnTo>
                  <a:cubicBezTo>
                    <a:pt x="3423" y="1637"/>
                    <a:pt x="2232" y="2827"/>
                    <a:pt x="893" y="35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88" name="Freeform: Shape 2987">
              <a:extLst>
                <a:ext uri="{FF2B5EF4-FFF2-40B4-BE49-F238E27FC236}">
                  <a16:creationId xmlns:a16="http://schemas.microsoft.com/office/drawing/2014/main" id="{C9C69A56-22F8-404A-ACEA-438B38CA86E8}"/>
                </a:ext>
              </a:extLst>
            </p:cNvPr>
            <p:cNvSpPr/>
            <p:nvPr/>
          </p:nvSpPr>
          <p:spPr>
            <a:xfrm>
              <a:off x="6640632" y="4626308"/>
              <a:ext cx="1786" cy="6251"/>
            </a:xfrm>
            <a:custGeom>
              <a:avLst/>
              <a:gdLst/>
              <a:ahLst/>
              <a:cxnLst/>
              <a:rect l="l" t="t" r="r" b="b"/>
              <a:pathLst>
                <a:path w="1786" h="6251">
                  <a:moveTo>
                    <a:pt x="0" y="0"/>
                  </a:moveTo>
                  <a:lnTo>
                    <a:pt x="1786" y="893"/>
                  </a:lnTo>
                  <a:lnTo>
                    <a:pt x="1786" y="6251"/>
                  </a:lnTo>
                  <a:cubicBezTo>
                    <a:pt x="595" y="4168"/>
                    <a:pt x="0" y="208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87" name="Freeform: Shape 2986">
              <a:extLst>
                <a:ext uri="{FF2B5EF4-FFF2-40B4-BE49-F238E27FC236}">
                  <a16:creationId xmlns:a16="http://schemas.microsoft.com/office/drawing/2014/main" id="{B91FA2A8-3687-411F-B7F0-0B9832B0C3AF}"/>
                </a:ext>
              </a:extLst>
            </p:cNvPr>
            <p:cNvSpPr/>
            <p:nvPr/>
          </p:nvSpPr>
          <p:spPr>
            <a:xfrm>
              <a:off x="8145582" y="4626308"/>
              <a:ext cx="1786" cy="6251"/>
            </a:xfrm>
            <a:custGeom>
              <a:avLst/>
              <a:gdLst/>
              <a:ahLst/>
              <a:cxnLst/>
              <a:rect l="l" t="t" r="r" b="b"/>
              <a:pathLst>
                <a:path w="1786" h="6251">
                  <a:moveTo>
                    <a:pt x="0" y="0"/>
                  </a:moveTo>
                  <a:lnTo>
                    <a:pt x="1786" y="893"/>
                  </a:lnTo>
                  <a:lnTo>
                    <a:pt x="1786" y="6251"/>
                  </a:lnTo>
                  <a:cubicBezTo>
                    <a:pt x="595" y="4168"/>
                    <a:pt x="0" y="208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86" name="Freeform: Shape 2985">
              <a:extLst>
                <a:ext uri="{FF2B5EF4-FFF2-40B4-BE49-F238E27FC236}">
                  <a16:creationId xmlns:a16="http://schemas.microsoft.com/office/drawing/2014/main" id="{405E9386-6F16-45AB-86B4-A1F3651D744A}"/>
                </a:ext>
              </a:extLst>
            </p:cNvPr>
            <p:cNvSpPr/>
            <p:nvPr/>
          </p:nvSpPr>
          <p:spPr>
            <a:xfrm>
              <a:off x="7257748" y="4628764"/>
              <a:ext cx="3348" cy="5581"/>
            </a:xfrm>
            <a:custGeom>
              <a:avLst/>
              <a:gdLst/>
              <a:ahLst/>
              <a:cxnLst/>
              <a:rect l="l" t="t" r="r" b="b"/>
              <a:pathLst>
                <a:path w="3348" h="5581">
                  <a:moveTo>
                    <a:pt x="0" y="0"/>
                  </a:moveTo>
                  <a:lnTo>
                    <a:pt x="3348" y="893"/>
                  </a:lnTo>
                  <a:lnTo>
                    <a:pt x="0" y="5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85" name="Freeform: Shape 2984">
              <a:extLst>
                <a:ext uri="{FF2B5EF4-FFF2-40B4-BE49-F238E27FC236}">
                  <a16:creationId xmlns:a16="http://schemas.microsoft.com/office/drawing/2014/main" id="{55C4DB42-AF6B-4F05-B494-B7EA6EFCFB36}"/>
                </a:ext>
              </a:extLst>
            </p:cNvPr>
            <p:cNvSpPr/>
            <p:nvPr/>
          </p:nvSpPr>
          <p:spPr>
            <a:xfrm>
              <a:off x="6624559" y="4628987"/>
              <a:ext cx="892" cy="11609"/>
            </a:xfrm>
            <a:custGeom>
              <a:avLst/>
              <a:gdLst/>
              <a:ahLst/>
              <a:cxnLst/>
              <a:rect l="l" t="t" r="r" b="b"/>
              <a:pathLst>
                <a:path w="892" h="11609">
                  <a:moveTo>
                    <a:pt x="0" y="0"/>
                  </a:moveTo>
                  <a:lnTo>
                    <a:pt x="892" y="0"/>
                  </a:lnTo>
                  <a:lnTo>
                    <a:pt x="892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84" name="Freeform: Shape 2983">
              <a:extLst>
                <a:ext uri="{FF2B5EF4-FFF2-40B4-BE49-F238E27FC236}">
                  <a16:creationId xmlns:a16="http://schemas.microsoft.com/office/drawing/2014/main" id="{DAAB4119-D011-4D3D-8895-6B6F66DC5F8A}"/>
                </a:ext>
              </a:extLst>
            </p:cNvPr>
            <p:cNvSpPr/>
            <p:nvPr/>
          </p:nvSpPr>
          <p:spPr>
            <a:xfrm>
              <a:off x="8129508" y="4628987"/>
              <a:ext cx="893" cy="11609"/>
            </a:xfrm>
            <a:custGeom>
              <a:avLst/>
              <a:gdLst/>
              <a:ahLst/>
              <a:cxnLst/>
              <a:rect l="l" t="t" r="r" b="b"/>
              <a:pathLst>
                <a:path w="893" h="11609">
                  <a:moveTo>
                    <a:pt x="0" y="0"/>
                  </a:moveTo>
                  <a:lnTo>
                    <a:pt x="893" y="0"/>
                  </a:lnTo>
                  <a:lnTo>
                    <a:pt x="893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83" name="Freeform: Shape 2982">
              <a:extLst>
                <a:ext uri="{FF2B5EF4-FFF2-40B4-BE49-F238E27FC236}">
                  <a16:creationId xmlns:a16="http://schemas.microsoft.com/office/drawing/2014/main" id="{74407B08-7A74-4EF0-9AC2-D704B306BE55}"/>
                </a:ext>
              </a:extLst>
            </p:cNvPr>
            <p:cNvSpPr/>
            <p:nvPr/>
          </p:nvSpPr>
          <p:spPr>
            <a:xfrm>
              <a:off x="7737570" y="4630773"/>
              <a:ext cx="5357" cy="6251"/>
            </a:xfrm>
            <a:custGeom>
              <a:avLst/>
              <a:gdLst/>
              <a:ahLst/>
              <a:cxnLst/>
              <a:rect l="l" t="t" r="r" b="b"/>
              <a:pathLst>
                <a:path w="5357" h="6251">
                  <a:moveTo>
                    <a:pt x="893" y="0"/>
                  </a:moveTo>
                  <a:cubicBezTo>
                    <a:pt x="3125" y="1489"/>
                    <a:pt x="4613" y="3274"/>
                    <a:pt x="5357" y="5358"/>
                  </a:cubicBezTo>
                  <a:lnTo>
                    <a:pt x="0" y="6251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82" name="Freeform: Shape 2981">
              <a:extLst>
                <a:ext uri="{FF2B5EF4-FFF2-40B4-BE49-F238E27FC236}">
                  <a16:creationId xmlns:a16="http://schemas.microsoft.com/office/drawing/2014/main" id="{10A71AC7-3B4F-4078-B03A-87627C9E3E95}"/>
                </a:ext>
              </a:extLst>
            </p:cNvPr>
            <p:cNvSpPr/>
            <p:nvPr/>
          </p:nvSpPr>
          <p:spPr>
            <a:xfrm>
              <a:off x="9239215" y="4632235"/>
              <a:ext cx="8957" cy="8958"/>
            </a:xfrm>
            <a:custGeom>
              <a:avLst/>
              <a:gdLst/>
              <a:ahLst/>
              <a:cxnLst/>
              <a:rect l="l" t="t" r="r" b="b"/>
              <a:pathLst>
                <a:path w="8957" h="8958">
                  <a:moveTo>
                    <a:pt x="0" y="0"/>
                  </a:moveTo>
                  <a:lnTo>
                    <a:pt x="6967" y="0"/>
                  </a:lnTo>
                  <a:lnTo>
                    <a:pt x="8957" y="3981"/>
                  </a:lnTo>
                  <a:lnTo>
                    <a:pt x="7962" y="8958"/>
                  </a:lnTo>
                  <a:cubicBezTo>
                    <a:pt x="2986" y="7631"/>
                    <a:pt x="332" y="4645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81" name="Freeform: Shape 2980">
              <a:extLst>
                <a:ext uri="{FF2B5EF4-FFF2-40B4-BE49-F238E27FC236}">
                  <a16:creationId xmlns:a16="http://schemas.microsoft.com/office/drawing/2014/main" id="{72B5D5DA-7B3A-4DC8-8834-935868D3ABFC}"/>
                </a:ext>
              </a:extLst>
            </p:cNvPr>
            <p:cNvSpPr/>
            <p:nvPr/>
          </p:nvSpPr>
          <p:spPr>
            <a:xfrm>
              <a:off x="7779539" y="4634345"/>
              <a:ext cx="5358" cy="9823"/>
            </a:xfrm>
            <a:custGeom>
              <a:avLst/>
              <a:gdLst/>
              <a:ahLst/>
              <a:cxnLst/>
              <a:rect l="l" t="t" r="r" b="b"/>
              <a:pathLst>
                <a:path w="5358" h="9823">
                  <a:moveTo>
                    <a:pt x="0" y="0"/>
                  </a:moveTo>
                  <a:lnTo>
                    <a:pt x="4465" y="893"/>
                  </a:lnTo>
                  <a:lnTo>
                    <a:pt x="5358" y="4465"/>
                  </a:lnTo>
                  <a:lnTo>
                    <a:pt x="4465" y="8930"/>
                  </a:lnTo>
                  <a:lnTo>
                    <a:pt x="3572" y="9823"/>
                  </a:lnTo>
                  <a:lnTo>
                    <a:pt x="0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80" name="Freeform: Shape 2979">
              <a:extLst>
                <a:ext uri="{FF2B5EF4-FFF2-40B4-BE49-F238E27FC236}">
                  <a16:creationId xmlns:a16="http://schemas.microsoft.com/office/drawing/2014/main" id="{616FF447-6F2B-4410-8B7F-AAE3BB28DD18}"/>
                </a:ext>
              </a:extLst>
            </p:cNvPr>
            <p:cNvSpPr/>
            <p:nvPr/>
          </p:nvSpPr>
          <p:spPr>
            <a:xfrm>
              <a:off x="7691135" y="4638810"/>
              <a:ext cx="3572" cy="8037"/>
            </a:xfrm>
            <a:custGeom>
              <a:avLst/>
              <a:gdLst/>
              <a:ahLst/>
              <a:cxnLst/>
              <a:rect l="l" t="t" r="r" b="b"/>
              <a:pathLst>
                <a:path w="3572" h="8037">
                  <a:moveTo>
                    <a:pt x="0" y="0"/>
                  </a:moveTo>
                  <a:lnTo>
                    <a:pt x="3572" y="0"/>
                  </a:lnTo>
                  <a:lnTo>
                    <a:pt x="3572" y="8037"/>
                  </a:lnTo>
                  <a:cubicBezTo>
                    <a:pt x="1786" y="5507"/>
                    <a:pt x="596" y="282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79" name="Freeform: Shape 2978">
              <a:extLst>
                <a:ext uri="{FF2B5EF4-FFF2-40B4-BE49-F238E27FC236}">
                  <a16:creationId xmlns:a16="http://schemas.microsoft.com/office/drawing/2014/main" id="{0E8C85E9-1824-4A4B-8AD3-2374444C115E}"/>
                </a:ext>
              </a:extLst>
            </p:cNvPr>
            <p:cNvSpPr/>
            <p:nvPr/>
          </p:nvSpPr>
          <p:spPr>
            <a:xfrm>
              <a:off x="7719710" y="4645061"/>
              <a:ext cx="3572" cy="4465"/>
            </a:xfrm>
            <a:custGeom>
              <a:avLst/>
              <a:gdLst/>
              <a:ahLst/>
              <a:cxnLst/>
              <a:rect l="l" t="t" r="r" b="b"/>
              <a:pathLst>
                <a:path w="3572" h="4465">
                  <a:moveTo>
                    <a:pt x="0" y="0"/>
                  </a:moveTo>
                  <a:lnTo>
                    <a:pt x="3572" y="0"/>
                  </a:lnTo>
                  <a:cubicBezTo>
                    <a:pt x="2679" y="1935"/>
                    <a:pt x="1488" y="3423"/>
                    <a:pt x="0" y="44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78" name="Freeform: Shape 2977">
              <a:extLst>
                <a:ext uri="{FF2B5EF4-FFF2-40B4-BE49-F238E27FC236}">
                  <a16:creationId xmlns:a16="http://schemas.microsoft.com/office/drawing/2014/main" id="{8474B576-5596-420E-A159-67F47ADFC3F5}"/>
                </a:ext>
              </a:extLst>
            </p:cNvPr>
            <p:cNvSpPr/>
            <p:nvPr/>
          </p:nvSpPr>
          <p:spPr>
            <a:xfrm>
              <a:off x="8631208" y="4647292"/>
              <a:ext cx="8930" cy="10716"/>
            </a:xfrm>
            <a:custGeom>
              <a:avLst/>
              <a:gdLst/>
              <a:ahLst/>
              <a:cxnLst/>
              <a:rect l="l" t="t" r="r" b="b"/>
              <a:pathLst>
                <a:path w="8930" h="10716">
                  <a:moveTo>
                    <a:pt x="1786" y="0"/>
                  </a:moveTo>
                  <a:cubicBezTo>
                    <a:pt x="4464" y="893"/>
                    <a:pt x="6846" y="2084"/>
                    <a:pt x="8930" y="3572"/>
                  </a:cubicBezTo>
                  <a:cubicBezTo>
                    <a:pt x="7739" y="6251"/>
                    <a:pt x="6250" y="8632"/>
                    <a:pt x="4464" y="10716"/>
                  </a:cubicBezTo>
                  <a:cubicBezTo>
                    <a:pt x="2232" y="10567"/>
                    <a:pt x="744" y="9674"/>
                    <a:pt x="0" y="8037"/>
                  </a:cubicBezTo>
                  <a:cubicBezTo>
                    <a:pt x="0" y="4912"/>
                    <a:pt x="595" y="2233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77" name="Freeform: Shape 2976">
              <a:extLst>
                <a:ext uri="{FF2B5EF4-FFF2-40B4-BE49-F238E27FC236}">
                  <a16:creationId xmlns:a16="http://schemas.microsoft.com/office/drawing/2014/main" id="{079CA249-45FC-467D-987B-867CB88DA1A7}"/>
                </a:ext>
              </a:extLst>
            </p:cNvPr>
            <p:cNvSpPr/>
            <p:nvPr/>
          </p:nvSpPr>
          <p:spPr>
            <a:xfrm>
              <a:off x="9141676" y="4650150"/>
              <a:ext cx="11944" cy="8958"/>
            </a:xfrm>
            <a:custGeom>
              <a:avLst/>
              <a:gdLst/>
              <a:ahLst/>
              <a:cxnLst/>
              <a:rect l="l" t="t" r="r" b="b"/>
              <a:pathLst>
                <a:path w="11944" h="8958">
                  <a:moveTo>
                    <a:pt x="3982" y="0"/>
                  </a:moveTo>
                  <a:lnTo>
                    <a:pt x="11944" y="0"/>
                  </a:lnTo>
                  <a:lnTo>
                    <a:pt x="8958" y="8958"/>
                  </a:lnTo>
                  <a:lnTo>
                    <a:pt x="0" y="1991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76" name="Freeform: Shape 2975">
              <a:extLst>
                <a:ext uri="{FF2B5EF4-FFF2-40B4-BE49-F238E27FC236}">
                  <a16:creationId xmlns:a16="http://schemas.microsoft.com/office/drawing/2014/main" id="{32ECE8C1-A4EA-48C2-AB37-3E73B05F5FD7}"/>
                </a:ext>
              </a:extLst>
            </p:cNvPr>
            <p:cNvSpPr/>
            <p:nvPr/>
          </p:nvSpPr>
          <p:spPr>
            <a:xfrm>
              <a:off x="8547269" y="4650864"/>
              <a:ext cx="9822" cy="7144"/>
            </a:xfrm>
            <a:custGeom>
              <a:avLst/>
              <a:gdLst/>
              <a:ahLst/>
              <a:cxnLst/>
              <a:rect l="l" t="t" r="r" b="b"/>
              <a:pathLst>
                <a:path w="9822" h="7144">
                  <a:moveTo>
                    <a:pt x="1785" y="0"/>
                  </a:moveTo>
                  <a:lnTo>
                    <a:pt x="9822" y="893"/>
                  </a:lnTo>
                  <a:cubicBezTo>
                    <a:pt x="9376" y="2977"/>
                    <a:pt x="8483" y="4763"/>
                    <a:pt x="7143" y="6251"/>
                  </a:cubicBezTo>
                  <a:lnTo>
                    <a:pt x="1785" y="7144"/>
                  </a:lnTo>
                  <a:lnTo>
                    <a:pt x="0" y="6251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75" name="Freeform: Shape 2974">
              <a:extLst>
                <a:ext uri="{FF2B5EF4-FFF2-40B4-BE49-F238E27FC236}">
                  <a16:creationId xmlns:a16="http://schemas.microsoft.com/office/drawing/2014/main" id="{735D949F-AEA2-45E4-983E-03D598AC5E21}"/>
                </a:ext>
              </a:extLst>
            </p:cNvPr>
            <p:cNvSpPr/>
            <p:nvPr/>
          </p:nvSpPr>
          <p:spPr>
            <a:xfrm>
              <a:off x="7269133" y="4655776"/>
              <a:ext cx="8037" cy="20539"/>
            </a:xfrm>
            <a:custGeom>
              <a:avLst/>
              <a:gdLst/>
              <a:ahLst/>
              <a:cxnLst/>
              <a:rect l="l" t="t" r="r" b="b"/>
              <a:pathLst>
                <a:path w="8037" h="20539">
                  <a:moveTo>
                    <a:pt x="6921" y="0"/>
                  </a:moveTo>
                  <a:lnTo>
                    <a:pt x="8037" y="0"/>
                  </a:lnTo>
                  <a:lnTo>
                    <a:pt x="8037" y="2679"/>
                  </a:lnTo>
                  <a:lnTo>
                    <a:pt x="6921" y="11163"/>
                  </a:lnTo>
                  <a:lnTo>
                    <a:pt x="2232" y="20539"/>
                  </a:lnTo>
                  <a:cubicBezTo>
                    <a:pt x="1042" y="19943"/>
                    <a:pt x="298" y="18976"/>
                    <a:pt x="0" y="17637"/>
                  </a:cubicBezTo>
                  <a:lnTo>
                    <a:pt x="692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74" name="Freeform: Shape 2973">
              <a:extLst>
                <a:ext uri="{FF2B5EF4-FFF2-40B4-BE49-F238E27FC236}">
                  <a16:creationId xmlns:a16="http://schemas.microsoft.com/office/drawing/2014/main" id="{B4E4B1AC-E9BF-470D-B441-DFC433623A1F}"/>
                </a:ext>
              </a:extLst>
            </p:cNvPr>
            <p:cNvSpPr/>
            <p:nvPr/>
          </p:nvSpPr>
          <p:spPr>
            <a:xfrm>
              <a:off x="8582988" y="4656223"/>
              <a:ext cx="30360" cy="25003"/>
            </a:xfrm>
            <a:custGeom>
              <a:avLst/>
              <a:gdLst/>
              <a:ahLst/>
              <a:cxnLst/>
              <a:rect l="l" t="t" r="r" b="b"/>
              <a:pathLst>
                <a:path w="30360" h="25003">
                  <a:moveTo>
                    <a:pt x="1785" y="0"/>
                  </a:moveTo>
                  <a:cubicBezTo>
                    <a:pt x="4762" y="1488"/>
                    <a:pt x="7441" y="3274"/>
                    <a:pt x="9822" y="5358"/>
                  </a:cubicBezTo>
                  <a:lnTo>
                    <a:pt x="25896" y="17859"/>
                  </a:lnTo>
                  <a:lnTo>
                    <a:pt x="30360" y="19645"/>
                  </a:lnTo>
                  <a:lnTo>
                    <a:pt x="28574" y="25003"/>
                  </a:lnTo>
                  <a:lnTo>
                    <a:pt x="18752" y="20538"/>
                  </a:lnTo>
                  <a:lnTo>
                    <a:pt x="7143" y="17859"/>
                  </a:lnTo>
                  <a:cubicBezTo>
                    <a:pt x="3869" y="15627"/>
                    <a:pt x="1488" y="13246"/>
                    <a:pt x="0" y="10716"/>
                  </a:cubicBezTo>
                  <a:cubicBezTo>
                    <a:pt x="0" y="6697"/>
                    <a:pt x="595" y="3125"/>
                    <a:pt x="17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73" name="Freeform: Shape 2972">
              <a:extLst>
                <a:ext uri="{FF2B5EF4-FFF2-40B4-BE49-F238E27FC236}">
                  <a16:creationId xmlns:a16="http://schemas.microsoft.com/office/drawing/2014/main" id="{C89F2FBD-F2D5-46D0-A7A4-3AB5EECDCDC5}"/>
                </a:ext>
              </a:extLst>
            </p:cNvPr>
            <p:cNvSpPr/>
            <p:nvPr/>
          </p:nvSpPr>
          <p:spPr>
            <a:xfrm>
              <a:off x="6693317" y="4658455"/>
              <a:ext cx="8930" cy="42863"/>
            </a:xfrm>
            <a:custGeom>
              <a:avLst/>
              <a:gdLst/>
              <a:ahLst/>
              <a:cxnLst/>
              <a:rect l="l" t="t" r="r" b="b"/>
              <a:pathLst>
                <a:path w="8930" h="42863">
                  <a:moveTo>
                    <a:pt x="1786" y="0"/>
                  </a:moveTo>
                  <a:cubicBezTo>
                    <a:pt x="4018" y="2084"/>
                    <a:pt x="5804" y="4465"/>
                    <a:pt x="7144" y="7144"/>
                  </a:cubicBezTo>
                  <a:lnTo>
                    <a:pt x="8930" y="17860"/>
                  </a:lnTo>
                  <a:lnTo>
                    <a:pt x="8930" y="31254"/>
                  </a:lnTo>
                  <a:lnTo>
                    <a:pt x="8037" y="42863"/>
                  </a:lnTo>
                  <a:cubicBezTo>
                    <a:pt x="5358" y="41226"/>
                    <a:pt x="3274" y="39142"/>
                    <a:pt x="1786" y="36612"/>
                  </a:cubicBezTo>
                  <a:lnTo>
                    <a:pt x="0" y="25003"/>
                  </a:lnTo>
                  <a:lnTo>
                    <a:pt x="0" y="1160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72" name="Freeform: Shape 2971">
              <a:extLst>
                <a:ext uri="{FF2B5EF4-FFF2-40B4-BE49-F238E27FC236}">
                  <a16:creationId xmlns:a16="http://schemas.microsoft.com/office/drawing/2014/main" id="{A25604E2-8E0C-4A91-81F0-817D3F71A714}"/>
                </a:ext>
              </a:extLst>
            </p:cNvPr>
            <p:cNvSpPr/>
            <p:nvPr/>
          </p:nvSpPr>
          <p:spPr>
            <a:xfrm>
              <a:off x="8198267" y="4658455"/>
              <a:ext cx="8930" cy="42863"/>
            </a:xfrm>
            <a:custGeom>
              <a:avLst/>
              <a:gdLst/>
              <a:ahLst/>
              <a:cxnLst/>
              <a:rect l="l" t="t" r="r" b="b"/>
              <a:pathLst>
                <a:path w="8930" h="42863">
                  <a:moveTo>
                    <a:pt x="1786" y="0"/>
                  </a:moveTo>
                  <a:cubicBezTo>
                    <a:pt x="4018" y="2084"/>
                    <a:pt x="5804" y="4465"/>
                    <a:pt x="7144" y="7144"/>
                  </a:cubicBezTo>
                  <a:lnTo>
                    <a:pt x="8930" y="17860"/>
                  </a:lnTo>
                  <a:lnTo>
                    <a:pt x="8930" y="31254"/>
                  </a:lnTo>
                  <a:lnTo>
                    <a:pt x="8037" y="42863"/>
                  </a:lnTo>
                  <a:cubicBezTo>
                    <a:pt x="5358" y="41226"/>
                    <a:pt x="3274" y="39142"/>
                    <a:pt x="1786" y="36612"/>
                  </a:cubicBezTo>
                  <a:lnTo>
                    <a:pt x="0" y="25003"/>
                  </a:lnTo>
                  <a:lnTo>
                    <a:pt x="0" y="1160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71" name="Freeform: Shape 2970">
              <a:extLst>
                <a:ext uri="{FF2B5EF4-FFF2-40B4-BE49-F238E27FC236}">
                  <a16:creationId xmlns:a16="http://schemas.microsoft.com/office/drawing/2014/main" id="{8AE44FC7-99DE-48DA-B1D8-601D6E14FA0B}"/>
                </a:ext>
              </a:extLst>
            </p:cNvPr>
            <p:cNvSpPr/>
            <p:nvPr/>
          </p:nvSpPr>
          <p:spPr>
            <a:xfrm>
              <a:off x="9238220" y="4659108"/>
              <a:ext cx="10948" cy="10948"/>
            </a:xfrm>
            <a:custGeom>
              <a:avLst/>
              <a:gdLst/>
              <a:ahLst/>
              <a:cxnLst/>
              <a:rect l="l" t="t" r="r" b="b"/>
              <a:pathLst>
                <a:path w="10948" h="10948">
                  <a:moveTo>
                    <a:pt x="4976" y="0"/>
                  </a:moveTo>
                  <a:lnTo>
                    <a:pt x="9952" y="995"/>
                  </a:lnTo>
                  <a:lnTo>
                    <a:pt x="10948" y="10948"/>
                  </a:lnTo>
                  <a:lnTo>
                    <a:pt x="0" y="10948"/>
                  </a:lnTo>
                  <a:lnTo>
                    <a:pt x="497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70" name="Freeform: Shape 2969">
              <a:extLst>
                <a:ext uri="{FF2B5EF4-FFF2-40B4-BE49-F238E27FC236}">
                  <a16:creationId xmlns:a16="http://schemas.microsoft.com/office/drawing/2014/main" id="{C2057F7B-F4AE-45E3-9E44-1F29DF89B8A3}"/>
                </a:ext>
              </a:extLst>
            </p:cNvPr>
            <p:cNvSpPr/>
            <p:nvPr/>
          </p:nvSpPr>
          <p:spPr>
            <a:xfrm>
              <a:off x="7793827" y="4659347"/>
              <a:ext cx="7143" cy="51792"/>
            </a:xfrm>
            <a:custGeom>
              <a:avLst/>
              <a:gdLst/>
              <a:ahLst/>
              <a:cxnLst/>
              <a:rect l="l" t="t" r="r" b="b"/>
              <a:pathLst>
                <a:path w="7143" h="51792">
                  <a:moveTo>
                    <a:pt x="1786" y="0"/>
                  </a:moveTo>
                  <a:lnTo>
                    <a:pt x="7143" y="893"/>
                  </a:lnTo>
                  <a:lnTo>
                    <a:pt x="7143" y="24110"/>
                  </a:lnTo>
                  <a:lnTo>
                    <a:pt x="5357" y="37505"/>
                  </a:lnTo>
                  <a:lnTo>
                    <a:pt x="1786" y="50007"/>
                  </a:lnTo>
                  <a:cubicBezTo>
                    <a:pt x="1190" y="51048"/>
                    <a:pt x="595" y="51644"/>
                    <a:pt x="0" y="51792"/>
                  </a:cubicBezTo>
                  <a:lnTo>
                    <a:pt x="3571" y="1428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69" name="Freeform: Shape 2968">
              <a:extLst>
                <a:ext uri="{FF2B5EF4-FFF2-40B4-BE49-F238E27FC236}">
                  <a16:creationId xmlns:a16="http://schemas.microsoft.com/office/drawing/2014/main" id="{95A1D04F-AD04-4467-9DF3-F8F4F55B7ED4}"/>
                </a:ext>
              </a:extLst>
            </p:cNvPr>
            <p:cNvSpPr/>
            <p:nvPr/>
          </p:nvSpPr>
          <p:spPr>
            <a:xfrm>
              <a:off x="9222295" y="4660104"/>
              <a:ext cx="24882" cy="40807"/>
            </a:xfrm>
            <a:custGeom>
              <a:avLst/>
              <a:gdLst/>
              <a:ahLst/>
              <a:cxnLst/>
              <a:rect l="l" t="t" r="r" b="b"/>
              <a:pathLst>
                <a:path w="24882" h="40807">
                  <a:moveTo>
                    <a:pt x="4976" y="0"/>
                  </a:moveTo>
                  <a:lnTo>
                    <a:pt x="9953" y="0"/>
                  </a:lnTo>
                  <a:lnTo>
                    <a:pt x="9953" y="10948"/>
                  </a:lnTo>
                  <a:cubicBezTo>
                    <a:pt x="12109" y="15261"/>
                    <a:pt x="15427" y="17584"/>
                    <a:pt x="19906" y="17915"/>
                  </a:cubicBezTo>
                  <a:lnTo>
                    <a:pt x="24882" y="17915"/>
                  </a:lnTo>
                  <a:cubicBezTo>
                    <a:pt x="23887" y="20569"/>
                    <a:pt x="22228" y="22560"/>
                    <a:pt x="19906" y="23887"/>
                  </a:cubicBezTo>
                  <a:lnTo>
                    <a:pt x="10948" y="22892"/>
                  </a:lnTo>
                  <a:lnTo>
                    <a:pt x="8957" y="28863"/>
                  </a:lnTo>
                  <a:cubicBezTo>
                    <a:pt x="8128" y="33176"/>
                    <a:pt x="6801" y="37157"/>
                    <a:pt x="4976" y="40807"/>
                  </a:cubicBezTo>
                  <a:lnTo>
                    <a:pt x="0" y="40807"/>
                  </a:lnTo>
                  <a:lnTo>
                    <a:pt x="497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68" name="Freeform: Shape 2967">
              <a:extLst>
                <a:ext uri="{FF2B5EF4-FFF2-40B4-BE49-F238E27FC236}">
                  <a16:creationId xmlns:a16="http://schemas.microsoft.com/office/drawing/2014/main" id="{B909D46C-ADDB-44AB-8D47-58E544712787}"/>
                </a:ext>
              </a:extLst>
            </p:cNvPr>
            <p:cNvSpPr/>
            <p:nvPr/>
          </p:nvSpPr>
          <p:spPr>
            <a:xfrm>
              <a:off x="8625850" y="4662474"/>
              <a:ext cx="6251" cy="4465"/>
            </a:xfrm>
            <a:custGeom>
              <a:avLst/>
              <a:gdLst/>
              <a:ahLst/>
              <a:cxnLst/>
              <a:rect l="l" t="t" r="r" b="b"/>
              <a:pathLst>
                <a:path w="6251" h="4465">
                  <a:moveTo>
                    <a:pt x="2679" y="0"/>
                  </a:moveTo>
                  <a:lnTo>
                    <a:pt x="6251" y="0"/>
                  </a:lnTo>
                  <a:lnTo>
                    <a:pt x="4465" y="4465"/>
                  </a:lnTo>
                  <a:lnTo>
                    <a:pt x="0" y="4465"/>
                  </a:lnTo>
                  <a:cubicBezTo>
                    <a:pt x="446" y="2530"/>
                    <a:pt x="1339" y="1041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67" name="Freeform: Shape 2966">
              <a:extLst>
                <a:ext uri="{FF2B5EF4-FFF2-40B4-BE49-F238E27FC236}">
                  <a16:creationId xmlns:a16="http://schemas.microsoft.com/office/drawing/2014/main" id="{66173E06-1198-4232-AFC8-F116E117FB9E}"/>
                </a:ext>
              </a:extLst>
            </p:cNvPr>
            <p:cNvSpPr/>
            <p:nvPr/>
          </p:nvSpPr>
          <p:spPr>
            <a:xfrm>
              <a:off x="6640632" y="4663812"/>
              <a:ext cx="6251" cy="12502"/>
            </a:xfrm>
            <a:custGeom>
              <a:avLst/>
              <a:gdLst/>
              <a:ahLst/>
              <a:cxnLst/>
              <a:rect l="l" t="t" r="r" b="b"/>
              <a:pathLst>
                <a:path w="6251" h="12502">
                  <a:moveTo>
                    <a:pt x="0" y="0"/>
                  </a:moveTo>
                  <a:lnTo>
                    <a:pt x="6251" y="893"/>
                  </a:lnTo>
                  <a:lnTo>
                    <a:pt x="3572" y="9823"/>
                  </a:lnTo>
                  <a:lnTo>
                    <a:pt x="0" y="12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66" name="Freeform: Shape 2965">
              <a:extLst>
                <a:ext uri="{FF2B5EF4-FFF2-40B4-BE49-F238E27FC236}">
                  <a16:creationId xmlns:a16="http://schemas.microsoft.com/office/drawing/2014/main" id="{40BC97AD-5E68-467F-813A-68B70ACDD688}"/>
                </a:ext>
              </a:extLst>
            </p:cNvPr>
            <p:cNvSpPr/>
            <p:nvPr/>
          </p:nvSpPr>
          <p:spPr>
            <a:xfrm>
              <a:off x="8145582" y="4663812"/>
              <a:ext cx="6251" cy="12502"/>
            </a:xfrm>
            <a:custGeom>
              <a:avLst/>
              <a:gdLst/>
              <a:ahLst/>
              <a:cxnLst/>
              <a:rect l="l" t="t" r="r" b="b"/>
              <a:pathLst>
                <a:path w="6251" h="12502">
                  <a:moveTo>
                    <a:pt x="0" y="0"/>
                  </a:moveTo>
                  <a:lnTo>
                    <a:pt x="6251" y="893"/>
                  </a:lnTo>
                  <a:lnTo>
                    <a:pt x="3572" y="9823"/>
                  </a:lnTo>
                  <a:lnTo>
                    <a:pt x="0" y="12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65" name="Freeform: Shape 2964">
              <a:extLst>
                <a:ext uri="{FF2B5EF4-FFF2-40B4-BE49-F238E27FC236}">
                  <a16:creationId xmlns:a16="http://schemas.microsoft.com/office/drawing/2014/main" id="{ECD3B962-22A6-42ED-9AF0-15DFB9FF55DC}"/>
                </a:ext>
              </a:extLst>
            </p:cNvPr>
            <p:cNvSpPr/>
            <p:nvPr/>
          </p:nvSpPr>
          <p:spPr>
            <a:xfrm>
              <a:off x="9255140" y="4665079"/>
              <a:ext cx="5971" cy="8958"/>
            </a:xfrm>
            <a:custGeom>
              <a:avLst/>
              <a:gdLst/>
              <a:ahLst/>
              <a:cxnLst/>
              <a:rect l="l" t="t" r="r" b="b"/>
              <a:pathLst>
                <a:path w="5971" h="8958">
                  <a:moveTo>
                    <a:pt x="2985" y="0"/>
                  </a:moveTo>
                  <a:cubicBezTo>
                    <a:pt x="4478" y="332"/>
                    <a:pt x="5474" y="996"/>
                    <a:pt x="5971" y="1991"/>
                  </a:cubicBezTo>
                  <a:lnTo>
                    <a:pt x="3980" y="8958"/>
                  </a:lnTo>
                  <a:lnTo>
                    <a:pt x="0" y="2986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64" name="Freeform: Shape 2963">
              <a:extLst>
                <a:ext uri="{FF2B5EF4-FFF2-40B4-BE49-F238E27FC236}">
                  <a16:creationId xmlns:a16="http://schemas.microsoft.com/office/drawing/2014/main" id="{D4954839-2514-4B0B-AC05-C8B68ECF040A}"/>
                </a:ext>
              </a:extLst>
            </p:cNvPr>
            <p:cNvSpPr/>
            <p:nvPr/>
          </p:nvSpPr>
          <p:spPr>
            <a:xfrm>
              <a:off x="6662956" y="4666492"/>
              <a:ext cx="20538" cy="43755"/>
            </a:xfrm>
            <a:custGeom>
              <a:avLst/>
              <a:gdLst/>
              <a:ahLst/>
              <a:cxnLst/>
              <a:rect l="l" t="t" r="r" b="b"/>
              <a:pathLst>
                <a:path w="20538" h="43755">
                  <a:moveTo>
                    <a:pt x="14288" y="0"/>
                  </a:moveTo>
                  <a:lnTo>
                    <a:pt x="18752" y="0"/>
                  </a:lnTo>
                  <a:lnTo>
                    <a:pt x="15181" y="8930"/>
                  </a:lnTo>
                  <a:lnTo>
                    <a:pt x="12502" y="25003"/>
                  </a:lnTo>
                  <a:cubicBezTo>
                    <a:pt x="14585" y="29617"/>
                    <a:pt x="17264" y="33189"/>
                    <a:pt x="20538" y="35719"/>
                  </a:cubicBezTo>
                  <a:lnTo>
                    <a:pt x="20538" y="43755"/>
                  </a:lnTo>
                  <a:lnTo>
                    <a:pt x="11609" y="43755"/>
                  </a:lnTo>
                  <a:cubicBezTo>
                    <a:pt x="7293" y="43755"/>
                    <a:pt x="3423" y="42863"/>
                    <a:pt x="0" y="41077"/>
                  </a:cubicBezTo>
                  <a:cubicBezTo>
                    <a:pt x="1042" y="35570"/>
                    <a:pt x="2233" y="30807"/>
                    <a:pt x="3572" y="26789"/>
                  </a:cubicBezTo>
                  <a:lnTo>
                    <a:pt x="9823" y="14288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63" name="Freeform: Shape 2962">
              <a:extLst>
                <a:ext uri="{FF2B5EF4-FFF2-40B4-BE49-F238E27FC236}">
                  <a16:creationId xmlns:a16="http://schemas.microsoft.com/office/drawing/2014/main" id="{CE395FE2-5D04-43F5-B67B-81996E2B134F}"/>
                </a:ext>
              </a:extLst>
            </p:cNvPr>
            <p:cNvSpPr/>
            <p:nvPr/>
          </p:nvSpPr>
          <p:spPr>
            <a:xfrm>
              <a:off x="8167906" y="4666492"/>
              <a:ext cx="20538" cy="43755"/>
            </a:xfrm>
            <a:custGeom>
              <a:avLst/>
              <a:gdLst/>
              <a:ahLst/>
              <a:cxnLst/>
              <a:rect l="l" t="t" r="r" b="b"/>
              <a:pathLst>
                <a:path w="20538" h="43755">
                  <a:moveTo>
                    <a:pt x="14288" y="0"/>
                  </a:moveTo>
                  <a:lnTo>
                    <a:pt x="18752" y="0"/>
                  </a:lnTo>
                  <a:lnTo>
                    <a:pt x="15181" y="8930"/>
                  </a:lnTo>
                  <a:lnTo>
                    <a:pt x="12502" y="25003"/>
                  </a:lnTo>
                  <a:cubicBezTo>
                    <a:pt x="14585" y="29617"/>
                    <a:pt x="17264" y="33189"/>
                    <a:pt x="20538" y="35719"/>
                  </a:cubicBezTo>
                  <a:lnTo>
                    <a:pt x="20538" y="43755"/>
                  </a:lnTo>
                  <a:lnTo>
                    <a:pt x="11609" y="43755"/>
                  </a:lnTo>
                  <a:cubicBezTo>
                    <a:pt x="7293" y="43755"/>
                    <a:pt x="3423" y="42863"/>
                    <a:pt x="0" y="41077"/>
                  </a:cubicBezTo>
                  <a:cubicBezTo>
                    <a:pt x="1042" y="35570"/>
                    <a:pt x="2232" y="30807"/>
                    <a:pt x="3572" y="26789"/>
                  </a:cubicBezTo>
                  <a:lnTo>
                    <a:pt x="9823" y="14288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62" name="Freeform: Shape 2961">
              <a:extLst>
                <a:ext uri="{FF2B5EF4-FFF2-40B4-BE49-F238E27FC236}">
                  <a16:creationId xmlns:a16="http://schemas.microsoft.com/office/drawing/2014/main" id="{5F5139DA-F04A-47B7-8215-27B3B5F05FEE}"/>
                </a:ext>
              </a:extLst>
            </p:cNvPr>
            <p:cNvSpPr/>
            <p:nvPr/>
          </p:nvSpPr>
          <p:spPr>
            <a:xfrm>
              <a:off x="7692921" y="4667385"/>
              <a:ext cx="16967" cy="13395"/>
            </a:xfrm>
            <a:custGeom>
              <a:avLst/>
              <a:gdLst/>
              <a:ahLst/>
              <a:cxnLst/>
              <a:rect l="l" t="t" r="r" b="b"/>
              <a:pathLst>
                <a:path w="16967" h="13395">
                  <a:moveTo>
                    <a:pt x="9823" y="0"/>
                  </a:moveTo>
                  <a:lnTo>
                    <a:pt x="16967" y="0"/>
                  </a:lnTo>
                  <a:lnTo>
                    <a:pt x="5358" y="11609"/>
                  </a:lnTo>
                  <a:lnTo>
                    <a:pt x="0" y="13395"/>
                  </a:lnTo>
                  <a:cubicBezTo>
                    <a:pt x="893" y="11460"/>
                    <a:pt x="2084" y="10269"/>
                    <a:pt x="3572" y="9823"/>
                  </a:cubicBezTo>
                  <a:lnTo>
                    <a:pt x="982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61" name="Freeform: Shape 2960">
              <a:extLst>
                <a:ext uri="{FF2B5EF4-FFF2-40B4-BE49-F238E27FC236}">
                  <a16:creationId xmlns:a16="http://schemas.microsoft.com/office/drawing/2014/main" id="{6D77DB47-60EB-4513-B22F-F537F948E15F}"/>
                </a:ext>
              </a:extLst>
            </p:cNvPr>
            <p:cNvSpPr/>
            <p:nvPr/>
          </p:nvSpPr>
          <p:spPr>
            <a:xfrm>
              <a:off x="7364011" y="4668723"/>
              <a:ext cx="16073" cy="12056"/>
            </a:xfrm>
            <a:custGeom>
              <a:avLst/>
              <a:gdLst/>
              <a:ahLst/>
              <a:cxnLst/>
              <a:rect l="l" t="t" r="r" b="b"/>
              <a:pathLst>
                <a:path w="16073" h="12056">
                  <a:moveTo>
                    <a:pt x="0" y="0"/>
                  </a:moveTo>
                  <a:lnTo>
                    <a:pt x="10269" y="3796"/>
                  </a:lnTo>
                  <a:cubicBezTo>
                    <a:pt x="13246" y="6474"/>
                    <a:pt x="15180" y="9228"/>
                    <a:pt x="16073" y="12056"/>
                  </a:cubicBezTo>
                  <a:lnTo>
                    <a:pt x="5804" y="8484"/>
                  </a:lnTo>
                  <a:cubicBezTo>
                    <a:pt x="3274" y="5805"/>
                    <a:pt x="1339" y="297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60" name="Freeform: Shape 2959">
              <a:extLst>
                <a:ext uri="{FF2B5EF4-FFF2-40B4-BE49-F238E27FC236}">
                  <a16:creationId xmlns:a16="http://schemas.microsoft.com/office/drawing/2014/main" id="{DFFBECF0-F626-4153-9B04-C117E033B74F}"/>
                </a:ext>
              </a:extLst>
            </p:cNvPr>
            <p:cNvSpPr/>
            <p:nvPr/>
          </p:nvSpPr>
          <p:spPr>
            <a:xfrm>
              <a:off x="6661170" y="4671850"/>
              <a:ext cx="5358" cy="8037"/>
            </a:xfrm>
            <a:custGeom>
              <a:avLst/>
              <a:gdLst/>
              <a:ahLst/>
              <a:cxnLst/>
              <a:rect l="l" t="t" r="r" b="b"/>
              <a:pathLst>
                <a:path w="5358" h="8037">
                  <a:moveTo>
                    <a:pt x="1786" y="0"/>
                  </a:moveTo>
                  <a:cubicBezTo>
                    <a:pt x="3423" y="2679"/>
                    <a:pt x="4614" y="5358"/>
                    <a:pt x="5358" y="8037"/>
                  </a:cubicBezTo>
                  <a:lnTo>
                    <a:pt x="0" y="803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59" name="Freeform: Shape 2958">
              <a:extLst>
                <a:ext uri="{FF2B5EF4-FFF2-40B4-BE49-F238E27FC236}">
                  <a16:creationId xmlns:a16="http://schemas.microsoft.com/office/drawing/2014/main" id="{55F05782-D9D3-4E5B-A2DF-A3DF012DD764}"/>
                </a:ext>
              </a:extLst>
            </p:cNvPr>
            <p:cNvSpPr/>
            <p:nvPr/>
          </p:nvSpPr>
          <p:spPr>
            <a:xfrm>
              <a:off x="8166120" y="4671850"/>
              <a:ext cx="5358" cy="8037"/>
            </a:xfrm>
            <a:custGeom>
              <a:avLst/>
              <a:gdLst/>
              <a:ahLst/>
              <a:cxnLst/>
              <a:rect l="l" t="t" r="r" b="b"/>
              <a:pathLst>
                <a:path w="5358" h="8037">
                  <a:moveTo>
                    <a:pt x="1786" y="0"/>
                  </a:moveTo>
                  <a:cubicBezTo>
                    <a:pt x="3423" y="2679"/>
                    <a:pt x="4614" y="5358"/>
                    <a:pt x="5358" y="8037"/>
                  </a:cubicBezTo>
                  <a:lnTo>
                    <a:pt x="0" y="8037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58" name="Freeform: Shape 2957">
              <a:extLst>
                <a:ext uri="{FF2B5EF4-FFF2-40B4-BE49-F238E27FC236}">
                  <a16:creationId xmlns:a16="http://schemas.microsoft.com/office/drawing/2014/main" id="{166669A5-4778-4D8E-A7A8-709C35305B86}"/>
                </a:ext>
              </a:extLst>
            </p:cNvPr>
            <p:cNvSpPr/>
            <p:nvPr/>
          </p:nvSpPr>
          <p:spPr>
            <a:xfrm>
              <a:off x="7714352" y="4677208"/>
              <a:ext cx="1786" cy="2679"/>
            </a:xfrm>
            <a:custGeom>
              <a:avLst/>
              <a:gdLst/>
              <a:ahLst/>
              <a:cxnLst/>
              <a:rect l="l" t="t" r="r" b="b"/>
              <a:pathLst>
                <a:path w="1786" h="2679">
                  <a:moveTo>
                    <a:pt x="0" y="0"/>
                  </a:moveTo>
                  <a:lnTo>
                    <a:pt x="1786" y="0"/>
                  </a:lnTo>
                  <a:lnTo>
                    <a:pt x="893" y="2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57" name="Freeform: Shape 2956">
              <a:extLst>
                <a:ext uri="{FF2B5EF4-FFF2-40B4-BE49-F238E27FC236}">
                  <a16:creationId xmlns:a16="http://schemas.microsoft.com/office/drawing/2014/main" id="{3F3346B8-6853-4EF8-8F36-E9D64C18C79F}"/>
                </a:ext>
              </a:extLst>
            </p:cNvPr>
            <p:cNvSpPr/>
            <p:nvPr/>
          </p:nvSpPr>
          <p:spPr>
            <a:xfrm>
              <a:off x="9174521" y="4678018"/>
              <a:ext cx="7962" cy="8958"/>
            </a:xfrm>
            <a:custGeom>
              <a:avLst/>
              <a:gdLst/>
              <a:ahLst/>
              <a:cxnLst/>
              <a:rect l="l" t="t" r="r" b="b"/>
              <a:pathLst>
                <a:path w="7962" h="8958">
                  <a:moveTo>
                    <a:pt x="1991" y="0"/>
                  </a:moveTo>
                  <a:cubicBezTo>
                    <a:pt x="5972" y="1825"/>
                    <a:pt x="7962" y="4811"/>
                    <a:pt x="7962" y="8958"/>
                  </a:cubicBezTo>
                  <a:lnTo>
                    <a:pt x="995" y="7963"/>
                  </a:lnTo>
                  <a:lnTo>
                    <a:pt x="0" y="1991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56" name="Freeform: Shape 2955">
              <a:extLst>
                <a:ext uri="{FF2B5EF4-FFF2-40B4-BE49-F238E27FC236}">
                  <a16:creationId xmlns:a16="http://schemas.microsoft.com/office/drawing/2014/main" id="{D10DB335-7964-493A-A56A-CF9334811685}"/>
                </a:ext>
              </a:extLst>
            </p:cNvPr>
            <p:cNvSpPr/>
            <p:nvPr/>
          </p:nvSpPr>
          <p:spPr>
            <a:xfrm>
              <a:off x="8546376" y="4684797"/>
              <a:ext cx="8929" cy="8930"/>
            </a:xfrm>
            <a:custGeom>
              <a:avLst/>
              <a:gdLst/>
              <a:ahLst/>
              <a:cxnLst/>
              <a:rect l="l" t="t" r="r" b="b"/>
              <a:pathLst>
                <a:path w="8929" h="8930">
                  <a:moveTo>
                    <a:pt x="0" y="0"/>
                  </a:moveTo>
                  <a:cubicBezTo>
                    <a:pt x="5655" y="595"/>
                    <a:pt x="8632" y="3572"/>
                    <a:pt x="8929" y="8930"/>
                  </a:cubicBezTo>
                  <a:lnTo>
                    <a:pt x="893" y="8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55" name="Freeform: Shape 2954">
              <a:extLst>
                <a:ext uri="{FF2B5EF4-FFF2-40B4-BE49-F238E27FC236}">
                  <a16:creationId xmlns:a16="http://schemas.microsoft.com/office/drawing/2014/main" id="{BD039D02-C6FE-4946-8116-1036C5FDC209}"/>
                </a:ext>
              </a:extLst>
            </p:cNvPr>
            <p:cNvSpPr/>
            <p:nvPr/>
          </p:nvSpPr>
          <p:spPr>
            <a:xfrm>
              <a:off x="6641525" y="4690601"/>
              <a:ext cx="6251" cy="16074"/>
            </a:xfrm>
            <a:custGeom>
              <a:avLst/>
              <a:gdLst/>
              <a:ahLst/>
              <a:cxnLst/>
              <a:rect l="l" t="t" r="r" b="b"/>
              <a:pathLst>
                <a:path w="6251" h="16074">
                  <a:moveTo>
                    <a:pt x="1786" y="0"/>
                  </a:moveTo>
                  <a:cubicBezTo>
                    <a:pt x="4018" y="1786"/>
                    <a:pt x="5507" y="3870"/>
                    <a:pt x="6251" y="6251"/>
                  </a:cubicBezTo>
                  <a:lnTo>
                    <a:pt x="4465" y="16074"/>
                  </a:lnTo>
                  <a:cubicBezTo>
                    <a:pt x="2083" y="13990"/>
                    <a:pt x="595" y="11609"/>
                    <a:pt x="0" y="8930"/>
                  </a:cubicBezTo>
                  <a:cubicBezTo>
                    <a:pt x="149" y="5656"/>
                    <a:pt x="744" y="2679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54" name="Freeform: Shape 2953">
              <a:extLst>
                <a:ext uri="{FF2B5EF4-FFF2-40B4-BE49-F238E27FC236}">
                  <a16:creationId xmlns:a16="http://schemas.microsoft.com/office/drawing/2014/main" id="{B0B00CFE-A10B-4CDD-AFE5-6FD66E5B10D0}"/>
                </a:ext>
              </a:extLst>
            </p:cNvPr>
            <p:cNvSpPr/>
            <p:nvPr/>
          </p:nvSpPr>
          <p:spPr>
            <a:xfrm>
              <a:off x="8146475" y="4690601"/>
              <a:ext cx="6251" cy="16074"/>
            </a:xfrm>
            <a:custGeom>
              <a:avLst/>
              <a:gdLst/>
              <a:ahLst/>
              <a:cxnLst/>
              <a:rect l="l" t="t" r="r" b="b"/>
              <a:pathLst>
                <a:path w="6251" h="16074">
                  <a:moveTo>
                    <a:pt x="1786" y="0"/>
                  </a:moveTo>
                  <a:cubicBezTo>
                    <a:pt x="4018" y="1786"/>
                    <a:pt x="5506" y="3870"/>
                    <a:pt x="6251" y="6251"/>
                  </a:cubicBezTo>
                  <a:lnTo>
                    <a:pt x="4465" y="16074"/>
                  </a:lnTo>
                  <a:cubicBezTo>
                    <a:pt x="2083" y="13990"/>
                    <a:pt x="595" y="11609"/>
                    <a:pt x="0" y="8930"/>
                  </a:cubicBezTo>
                  <a:cubicBezTo>
                    <a:pt x="149" y="5656"/>
                    <a:pt x="744" y="2679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53" name="Freeform: Shape 2952">
              <a:extLst>
                <a:ext uri="{FF2B5EF4-FFF2-40B4-BE49-F238E27FC236}">
                  <a16:creationId xmlns:a16="http://schemas.microsoft.com/office/drawing/2014/main" id="{DC24F080-D83D-417B-A9D3-36881415E3FE}"/>
                </a:ext>
              </a:extLst>
            </p:cNvPr>
            <p:cNvSpPr/>
            <p:nvPr/>
          </p:nvSpPr>
          <p:spPr>
            <a:xfrm>
              <a:off x="7445048" y="4691048"/>
              <a:ext cx="12725" cy="6474"/>
            </a:xfrm>
            <a:custGeom>
              <a:avLst/>
              <a:gdLst/>
              <a:ahLst/>
              <a:cxnLst/>
              <a:rect l="l" t="t" r="r" b="b"/>
              <a:pathLst>
                <a:path w="12725" h="6474">
                  <a:moveTo>
                    <a:pt x="6920" y="0"/>
                  </a:moveTo>
                  <a:lnTo>
                    <a:pt x="12725" y="0"/>
                  </a:lnTo>
                  <a:cubicBezTo>
                    <a:pt x="10939" y="2827"/>
                    <a:pt x="8632" y="4688"/>
                    <a:pt x="5804" y="5581"/>
                  </a:cubicBezTo>
                  <a:lnTo>
                    <a:pt x="0" y="6474"/>
                  </a:lnTo>
                  <a:cubicBezTo>
                    <a:pt x="1786" y="3646"/>
                    <a:pt x="4093" y="1488"/>
                    <a:pt x="69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52" name="Freeform: Shape 2951">
              <a:extLst>
                <a:ext uri="{FF2B5EF4-FFF2-40B4-BE49-F238E27FC236}">
                  <a16:creationId xmlns:a16="http://schemas.microsoft.com/office/drawing/2014/main" id="{154F3C8E-298A-4A1C-8207-09B5BFCCF7A2}"/>
                </a:ext>
              </a:extLst>
            </p:cNvPr>
            <p:cNvSpPr/>
            <p:nvPr/>
          </p:nvSpPr>
          <p:spPr>
            <a:xfrm>
              <a:off x="7425626" y="4693950"/>
              <a:ext cx="10269" cy="8260"/>
            </a:xfrm>
            <a:custGeom>
              <a:avLst/>
              <a:gdLst/>
              <a:ahLst/>
              <a:cxnLst/>
              <a:rect l="l" t="t" r="r" b="b"/>
              <a:pathLst>
                <a:path w="10269" h="8260">
                  <a:moveTo>
                    <a:pt x="0" y="0"/>
                  </a:moveTo>
                  <a:cubicBezTo>
                    <a:pt x="6697" y="0"/>
                    <a:pt x="10120" y="2455"/>
                    <a:pt x="10269" y="7367"/>
                  </a:cubicBezTo>
                  <a:lnTo>
                    <a:pt x="1116" y="8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51" name="Freeform: Shape 2950">
              <a:extLst>
                <a:ext uri="{FF2B5EF4-FFF2-40B4-BE49-F238E27FC236}">
                  <a16:creationId xmlns:a16="http://schemas.microsoft.com/office/drawing/2014/main" id="{47B12919-E51D-46A7-B979-8F9D03DFEE9A}"/>
                </a:ext>
              </a:extLst>
            </p:cNvPr>
            <p:cNvSpPr/>
            <p:nvPr/>
          </p:nvSpPr>
          <p:spPr>
            <a:xfrm>
              <a:off x="9239215" y="4694939"/>
              <a:ext cx="9953" cy="37821"/>
            </a:xfrm>
            <a:custGeom>
              <a:avLst/>
              <a:gdLst/>
              <a:ahLst/>
              <a:cxnLst/>
              <a:rect l="l" t="t" r="r" b="b"/>
              <a:pathLst>
                <a:path w="9953" h="37821">
                  <a:moveTo>
                    <a:pt x="2986" y="0"/>
                  </a:moveTo>
                  <a:cubicBezTo>
                    <a:pt x="5971" y="1659"/>
                    <a:pt x="7962" y="3650"/>
                    <a:pt x="8957" y="5972"/>
                  </a:cubicBezTo>
                  <a:cubicBezTo>
                    <a:pt x="7631" y="9621"/>
                    <a:pt x="6635" y="12939"/>
                    <a:pt x="5971" y="15925"/>
                  </a:cubicBezTo>
                  <a:lnTo>
                    <a:pt x="9953" y="37821"/>
                  </a:lnTo>
                  <a:cubicBezTo>
                    <a:pt x="6967" y="36826"/>
                    <a:pt x="4645" y="35167"/>
                    <a:pt x="2986" y="32845"/>
                  </a:cubicBezTo>
                  <a:lnTo>
                    <a:pt x="0" y="9953"/>
                  </a:lnTo>
                  <a:cubicBezTo>
                    <a:pt x="497" y="6138"/>
                    <a:pt x="1493" y="2820"/>
                    <a:pt x="29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50" name="Freeform: Shape 2949">
              <a:extLst>
                <a:ext uri="{FF2B5EF4-FFF2-40B4-BE49-F238E27FC236}">
                  <a16:creationId xmlns:a16="http://schemas.microsoft.com/office/drawing/2014/main" id="{B942DB41-9081-4D8E-85AD-883DA9F64E02}"/>
                </a:ext>
              </a:extLst>
            </p:cNvPr>
            <p:cNvSpPr/>
            <p:nvPr/>
          </p:nvSpPr>
          <p:spPr>
            <a:xfrm>
              <a:off x="7740248" y="4696852"/>
              <a:ext cx="13395" cy="53578"/>
            </a:xfrm>
            <a:custGeom>
              <a:avLst/>
              <a:gdLst/>
              <a:ahLst/>
              <a:cxnLst/>
              <a:rect l="l" t="t" r="r" b="b"/>
              <a:pathLst>
                <a:path w="13395" h="53578">
                  <a:moveTo>
                    <a:pt x="8930" y="0"/>
                  </a:moveTo>
                  <a:lnTo>
                    <a:pt x="13395" y="0"/>
                  </a:lnTo>
                  <a:lnTo>
                    <a:pt x="13395" y="11609"/>
                  </a:lnTo>
                  <a:lnTo>
                    <a:pt x="12502" y="27682"/>
                  </a:lnTo>
                  <a:cubicBezTo>
                    <a:pt x="11460" y="32147"/>
                    <a:pt x="9972" y="36314"/>
                    <a:pt x="8037" y="40184"/>
                  </a:cubicBezTo>
                  <a:lnTo>
                    <a:pt x="4465" y="53578"/>
                  </a:lnTo>
                  <a:cubicBezTo>
                    <a:pt x="2679" y="52983"/>
                    <a:pt x="1191" y="52090"/>
                    <a:pt x="0" y="50899"/>
                  </a:cubicBezTo>
                  <a:lnTo>
                    <a:pt x="3572" y="44648"/>
                  </a:lnTo>
                  <a:lnTo>
                    <a:pt x="6251" y="30361"/>
                  </a:lnTo>
                  <a:cubicBezTo>
                    <a:pt x="7740" y="25003"/>
                    <a:pt x="8633" y="20241"/>
                    <a:pt x="8930" y="16073"/>
                  </a:cubicBezTo>
                  <a:lnTo>
                    <a:pt x="8930" y="13394"/>
                  </a:lnTo>
                  <a:lnTo>
                    <a:pt x="9823" y="3572"/>
                  </a:lnTo>
                  <a:lnTo>
                    <a:pt x="893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49" name="Freeform: Shape 2948">
              <a:extLst>
                <a:ext uri="{FF2B5EF4-FFF2-40B4-BE49-F238E27FC236}">
                  <a16:creationId xmlns:a16="http://schemas.microsoft.com/office/drawing/2014/main" id="{361CD7FA-5347-460F-ADA9-6D4BDC29B609}"/>
                </a:ext>
              </a:extLst>
            </p:cNvPr>
            <p:cNvSpPr/>
            <p:nvPr/>
          </p:nvSpPr>
          <p:spPr>
            <a:xfrm>
              <a:off x="7161754" y="4697523"/>
              <a:ext cx="15850" cy="17859"/>
            </a:xfrm>
            <a:custGeom>
              <a:avLst/>
              <a:gdLst/>
              <a:ahLst/>
              <a:cxnLst/>
              <a:rect l="l" t="t" r="r" b="b"/>
              <a:pathLst>
                <a:path w="15850" h="17859">
                  <a:moveTo>
                    <a:pt x="6920" y="0"/>
                  </a:moveTo>
                  <a:lnTo>
                    <a:pt x="15850" y="0"/>
                  </a:lnTo>
                  <a:lnTo>
                    <a:pt x="15850" y="6697"/>
                  </a:lnTo>
                  <a:lnTo>
                    <a:pt x="0" y="17859"/>
                  </a:lnTo>
                  <a:lnTo>
                    <a:pt x="0" y="10269"/>
                  </a:lnTo>
                  <a:cubicBezTo>
                    <a:pt x="446" y="5953"/>
                    <a:pt x="2753" y="2530"/>
                    <a:pt x="69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48" name="Freeform: Shape 2947">
              <a:extLst>
                <a:ext uri="{FF2B5EF4-FFF2-40B4-BE49-F238E27FC236}">
                  <a16:creationId xmlns:a16="http://schemas.microsoft.com/office/drawing/2014/main" id="{3DDEC314-EBD1-459B-9C9E-C770F1071C84}"/>
                </a:ext>
              </a:extLst>
            </p:cNvPr>
            <p:cNvSpPr/>
            <p:nvPr/>
          </p:nvSpPr>
          <p:spPr>
            <a:xfrm>
              <a:off x="7704530" y="4699531"/>
              <a:ext cx="8036" cy="22324"/>
            </a:xfrm>
            <a:custGeom>
              <a:avLst/>
              <a:gdLst/>
              <a:ahLst/>
              <a:cxnLst/>
              <a:rect l="l" t="t" r="r" b="b"/>
              <a:pathLst>
                <a:path w="8036" h="22324">
                  <a:moveTo>
                    <a:pt x="3572" y="0"/>
                  </a:moveTo>
                  <a:lnTo>
                    <a:pt x="8036" y="1786"/>
                  </a:lnTo>
                  <a:lnTo>
                    <a:pt x="4465" y="22324"/>
                  </a:lnTo>
                  <a:lnTo>
                    <a:pt x="0" y="22324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47" name="Freeform: Shape 2946">
              <a:extLst>
                <a:ext uri="{FF2B5EF4-FFF2-40B4-BE49-F238E27FC236}">
                  <a16:creationId xmlns:a16="http://schemas.microsoft.com/office/drawing/2014/main" id="{09642C31-D8CF-499D-B0FF-1BA2F422EBCF}"/>
                </a:ext>
              </a:extLst>
            </p:cNvPr>
            <p:cNvSpPr/>
            <p:nvPr/>
          </p:nvSpPr>
          <p:spPr>
            <a:xfrm>
              <a:off x="7805435" y="4701318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3572" y="6251"/>
                  </a:lnTo>
                  <a:cubicBezTo>
                    <a:pt x="1340" y="4762"/>
                    <a:pt x="149" y="267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46" name="Freeform: Shape 2945">
              <a:extLst>
                <a:ext uri="{FF2B5EF4-FFF2-40B4-BE49-F238E27FC236}">
                  <a16:creationId xmlns:a16="http://schemas.microsoft.com/office/drawing/2014/main" id="{FE3AE565-44B0-4C00-B706-5ABEABC19E2C}"/>
                </a:ext>
              </a:extLst>
            </p:cNvPr>
            <p:cNvSpPr/>
            <p:nvPr/>
          </p:nvSpPr>
          <p:spPr>
            <a:xfrm>
              <a:off x="8631208" y="4701764"/>
              <a:ext cx="5358" cy="8037"/>
            </a:xfrm>
            <a:custGeom>
              <a:avLst/>
              <a:gdLst/>
              <a:ahLst/>
              <a:cxnLst/>
              <a:rect l="l" t="t" r="r" b="b"/>
              <a:pathLst>
                <a:path w="5358" h="8037">
                  <a:moveTo>
                    <a:pt x="0" y="0"/>
                  </a:moveTo>
                  <a:lnTo>
                    <a:pt x="5358" y="0"/>
                  </a:lnTo>
                  <a:lnTo>
                    <a:pt x="5358" y="7144"/>
                  </a:ln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45" name="Freeform: Shape 2944">
              <a:extLst>
                <a:ext uri="{FF2B5EF4-FFF2-40B4-BE49-F238E27FC236}">
                  <a16:creationId xmlns:a16="http://schemas.microsoft.com/office/drawing/2014/main" id="{29D800CC-5CE1-4E14-A05D-903927F2298D}"/>
                </a:ext>
              </a:extLst>
            </p:cNvPr>
            <p:cNvSpPr/>
            <p:nvPr/>
          </p:nvSpPr>
          <p:spPr>
            <a:xfrm>
              <a:off x="9158596" y="4702900"/>
              <a:ext cx="6968" cy="13934"/>
            </a:xfrm>
            <a:custGeom>
              <a:avLst/>
              <a:gdLst/>
              <a:ahLst/>
              <a:cxnLst/>
              <a:rect l="l" t="t" r="r" b="b"/>
              <a:pathLst>
                <a:path w="6968" h="13934">
                  <a:moveTo>
                    <a:pt x="4977" y="0"/>
                  </a:moveTo>
                  <a:lnTo>
                    <a:pt x="6968" y="0"/>
                  </a:lnTo>
                  <a:lnTo>
                    <a:pt x="5972" y="3982"/>
                  </a:lnTo>
                  <a:cubicBezTo>
                    <a:pt x="5474" y="7631"/>
                    <a:pt x="4479" y="10949"/>
                    <a:pt x="2986" y="13934"/>
                  </a:cubicBezTo>
                  <a:cubicBezTo>
                    <a:pt x="1162" y="10451"/>
                    <a:pt x="166" y="7133"/>
                    <a:pt x="0" y="3982"/>
                  </a:cubicBezTo>
                  <a:lnTo>
                    <a:pt x="497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44" name="Freeform: Shape 2943">
              <a:extLst>
                <a:ext uri="{FF2B5EF4-FFF2-40B4-BE49-F238E27FC236}">
                  <a16:creationId xmlns:a16="http://schemas.microsoft.com/office/drawing/2014/main" id="{6C5847BF-0216-4B0E-AD88-B51E159B8CF2}"/>
                </a:ext>
              </a:extLst>
            </p:cNvPr>
            <p:cNvSpPr/>
            <p:nvPr/>
          </p:nvSpPr>
          <p:spPr>
            <a:xfrm>
              <a:off x="9120776" y="4705886"/>
              <a:ext cx="13934" cy="44788"/>
            </a:xfrm>
            <a:custGeom>
              <a:avLst/>
              <a:gdLst/>
              <a:ahLst/>
              <a:cxnLst/>
              <a:rect l="l" t="t" r="r" b="b"/>
              <a:pathLst>
                <a:path w="13934" h="44788">
                  <a:moveTo>
                    <a:pt x="995" y="0"/>
                  </a:moveTo>
                  <a:cubicBezTo>
                    <a:pt x="4644" y="1162"/>
                    <a:pt x="7630" y="2820"/>
                    <a:pt x="9952" y="4977"/>
                  </a:cubicBezTo>
                  <a:lnTo>
                    <a:pt x="12938" y="16920"/>
                  </a:lnTo>
                  <a:lnTo>
                    <a:pt x="13934" y="44788"/>
                  </a:lnTo>
                  <a:cubicBezTo>
                    <a:pt x="10616" y="43129"/>
                    <a:pt x="7962" y="40807"/>
                    <a:pt x="5971" y="37821"/>
                  </a:cubicBezTo>
                  <a:lnTo>
                    <a:pt x="4976" y="23887"/>
                  </a:lnTo>
                  <a:cubicBezTo>
                    <a:pt x="3981" y="19906"/>
                    <a:pt x="2654" y="16257"/>
                    <a:pt x="995" y="12939"/>
                  </a:cubicBezTo>
                  <a:lnTo>
                    <a:pt x="0" y="995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43" name="Freeform: Shape 2942">
              <a:extLst>
                <a:ext uri="{FF2B5EF4-FFF2-40B4-BE49-F238E27FC236}">
                  <a16:creationId xmlns:a16="http://schemas.microsoft.com/office/drawing/2014/main" id="{6A0D75CD-E4EC-4D7E-9A10-9C375D139119}"/>
                </a:ext>
              </a:extLst>
            </p:cNvPr>
            <p:cNvSpPr/>
            <p:nvPr/>
          </p:nvSpPr>
          <p:spPr>
            <a:xfrm>
              <a:off x="9256135" y="4706883"/>
              <a:ext cx="4976" cy="5971"/>
            </a:xfrm>
            <a:custGeom>
              <a:avLst/>
              <a:gdLst/>
              <a:ahLst/>
              <a:cxnLst/>
              <a:rect l="l" t="t" r="r" b="b"/>
              <a:pathLst>
                <a:path w="4976" h="5971">
                  <a:moveTo>
                    <a:pt x="995" y="0"/>
                  </a:moveTo>
                  <a:cubicBezTo>
                    <a:pt x="3317" y="1493"/>
                    <a:pt x="4645" y="3483"/>
                    <a:pt x="4976" y="5971"/>
                  </a:cubicBezTo>
                  <a:lnTo>
                    <a:pt x="0" y="5971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42" name="Freeform: Shape 2941">
              <a:extLst>
                <a:ext uri="{FF2B5EF4-FFF2-40B4-BE49-F238E27FC236}">
                  <a16:creationId xmlns:a16="http://schemas.microsoft.com/office/drawing/2014/main" id="{24E46BA1-8255-4035-9742-634407D2601F}"/>
                </a:ext>
              </a:extLst>
            </p:cNvPr>
            <p:cNvSpPr/>
            <p:nvPr/>
          </p:nvSpPr>
          <p:spPr>
            <a:xfrm>
              <a:off x="6704033" y="4711140"/>
              <a:ext cx="14287" cy="28575"/>
            </a:xfrm>
            <a:custGeom>
              <a:avLst/>
              <a:gdLst/>
              <a:ahLst/>
              <a:cxnLst/>
              <a:rect l="l" t="t" r="r" b="b"/>
              <a:pathLst>
                <a:path w="14287" h="28575">
                  <a:moveTo>
                    <a:pt x="1786" y="0"/>
                  </a:moveTo>
                  <a:lnTo>
                    <a:pt x="14287" y="893"/>
                  </a:lnTo>
                  <a:lnTo>
                    <a:pt x="14287" y="8037"/>
                  </a:lnTo>
                  <a:cubicBezTo>
                    <a:pt x="8929" y="12204"/>
                    <a:pt x="5655" y="16372"/>
                    <a:pt x="4465" y="20539"/>
                  </a:cubicBezTo>
                  <a:cubicBezTo>
                    <a:pt x="3572" y="23515"/>
                    <a:pt x="2381" y="26194"/>
                    <a:pt x="893" y="28575"/>
                  </a:cubicBezTo>
                  <a:lnTo>
                    <a:pt x="0" y="20539"/>
                  </a:lnTo>
                  <a:cubicBezTo>
                    <a:pt x="149" y="12800"/>
                    <a:pt x="744" y="5954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41" name="Freeform: Shape 2940">
              <a:extLst>
                <a:ext uri="{FF2B5EF4-FFF2-40B4-BE49-F238E27FC236}">
                  <a16:creationId xmlns:a16="http://schemas.microsoft.com/office/drawing/2014/main" id="{0D3BA3AC-B2A5-4011-A655-98329FF956A6}"/>
                </a:ext>
              </a:extLst>
            </p:cNvPr>
            <p:cNvSpPr/>
            <p:nvPr/>
          </p:nvSpPr>
          <p:spPr>
            <a:xfrm>
              <a:off x="8208983" y="4711140"/>
              <a:ext cx="14287" cy="28575"/>
            </a:xfrm>
            <a:custGeom>
              <a:avLst/>
              <a:gdLst/>
              <a:ahLst/>
              <a:cxnLst/>
              <a:rect l="l" t="t" r="r" b="b"/>
              <a:pathLst>
                <a:path w="14287" h="28575">
                  <a:moveTo>
                    <a:pt x="1786" y="0"/>
                  </a:moveTo>
                  <a:lnTo>
                    <a:pt x="14287" y="893"/>
                  </a:lnTo>
                  <a:lnTo>
                    <a:pt x="14287" y="8037"/>
                  </a:lnTo>
                  <a:cubicBezTo>
                    <a:pt x="8929" y="12204"/>
                    <a:pt x="5655" y="16372"/>
                    <a:pt x="4464" y="20539"/>
                  </a:cubicBezTo>
                  <a:cubicBezTo>
                    <a:pt x="3571" y="23515"/>
                    <a:pt x="2381" y="26194"/>
                    <a:pt x="893" y="28575"/>
                  </a:cubicBezTo>
                  <a:lnTo>
                    <a:pt x="0" y="20539"/>
                  </a:lnTo>
                  <a:cubicBezTo>
                    <a:pt x="148" y="12800"/>
                    <a:pt x="744" y="5954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40" name="Freeform: Shape 2939">
              <a:extLst>
                <a:ext uri="{FF2B5EF4-FFF2-40B4-BE49-F238E27FC236}">
                  <a16:creationId xmlns:a16="http://schemas.microsoft.com/office/drawing/2014/main" id="{F56FFFC5-709F-4520-B441-EF6BDA7A37B8}"/>
                </a:ext>
              </a:extLst>
            </p:cNvPr>
            <p:cNvSpPr/>
            <p:nvPr/>
          </p:nvSpPr>
          <p:spPr>
            <a:xfrm>
              <a:off x="8600847" y="4712479"/>
              <a:ext cx="2679" cy="3572"/>
            </a:xfrm>
            <a:custGeom>
              <a:avLst/>
              <a:gdLst/>
              <a:ahLst/>
              <a:cxnLst/>
              <a:rect l="l" t="t" r="r" b="b"/>
              <a:pathLst>
                <a:path w="2679" h="3572">
                  <a:moveTo>
                    <a:pt x="0" y="0"/>
                  </a:moveTo>
                  <a:lnTo>
                    <a:pt x="2679" y="893"/>
                  </a:lnTo>
                  <a:lnTo>
                    <a:pt x="0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39" name="Freeform: Shape 2938">
              <a:extLst>
                <a:ext uri="{FF2B5EF4-FFF2-40B4-BE49-F238E27FC236}">
                  <a16:creationId xmlns:a16="http://schemas.microsoft.com/office/drawing/2014/main" id="{14073AB9-4680-480E-B325-278680514F99}"/>
                </a:ext>
              </a:extLst>
            </p:cNvPr>
            <p:cNvSpPr/>
            <p:nvPr/>
          </p:nvSpPr>
          <p:spPr>
            <a:xfrm>
              <a:off x="9145658" y="4713849"/>
              <a:ext cx="3981" cy="4976"/>
            </a:xfrm>
            <a:custGeom>
              <a:avLst/>
              <a:gdLst/>
              <a:ahLst/>
              <a:cxnLst/>
              <a:rect l="l" t="t" r="r" b="b"/>
              <a:pathLst>
                <a:path w="3981" h="4976">
                  <a:moveTo>
                    <a:pt x="0" y="0"/>
                  </a:moveTo>
                  <a:lnTo>
                    <a:pt x="3981" y="1990"/>
                  </a:lnTo>
                  <a:lnTo>
                    <a:pt x="0" y="4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38" name="Freeform: Shape 2937">
              <a:extLst>
                <a:ext uri="{FF2B5EF4-FFF2-40B4-BE49-F238E27FC236}">
                  <a16:creationId xmlns:a16="http://schemas.microsoft.com/office/drawing/2014/main" id="{C110A5B3-040D-4460-A5A4-EB747D6A960E}"/>
                </a:ext>
              </a:extLst>
            </p:cNvPr>
            <p:cNvSpPr/>
            <p:nvPr/>
          </p:nvSpPr>
          <p:spPr>
            <a:xfrm>
              <a:off x="9180493" y="4713850"/>
              <a:ext cx="8957" cy="6967"/>
            </a:xfrm>
            <a:custGeom>
              <a:avLst/>
              <a:gdLst/>
              <a:ahLst/>
              <a:cxnLst/>
              <a:rect l="l" t="t" r="r" b="b"/>
              <a:pathLst>
                <a:path w="8957" h="6967">
                  <a:moveTo>
                    <a:pt x="5971" y="0"/>
                  </a:moveTo>
                  <a:cubicBezTo>
                    <a:pt x="7797" y="1161"/>
                    <a:pt x="8792" y="2819"/>
                    <a:pt x="8957" y="4976"/>
                  </a:cubicBezTo>
                  <a:lnTo>
                    <a:pt x="3981" y="6967"/>
                  </a:lnTo>
                  <a:cubicBezTo>
                    <a:pt x="2156" y="5308"/>
                    <a:pt x="829" y="3317"/>
                    <a:pt x="0" y="995"/>
                  </a:cubicBezTo>
                  <a:lnTo>
                    <a:pt x="597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37" name="Freeform: Shape 2936">
              <a:extLst>
                <a:ext uri="{FF2B5EF4-FFF2-40B4-BE49-F238E27FC236}">
                  <a16:creationId xmlns:a16="http://schemas.microsoft.com/office/drawing/2014/main" id="{A70E5C56-6327-458F-B0E9-754BB0F2456C}"/>
                </a:ext>
              </a:extLst>
            </p:cNvPr>
            <p:cNvSpPr/>
            <p:nvPr/>
          </p:nvSpPr>
          <p:spPr>
            <a:xfrm>
              <a:off x="9227271" y="4718825"/>
              <a:ext cx="2986" cy="16920"/>
            </a:xfrm>
            <a:custGeom>
              <a:avLst/>
              <a:gdLst/>
              <a:ahLst/>
              <a:cxnLst/>
              <a:rect l="l" t="t" r="r" b="b"/>
              <a:pathLst>
                <a:path w="2986" h="16920">
                  <a:moveTo>
                    <a:pt x="0" y="0"/>
                  </a:moveTo>
                  <a:lnTo>
                    <a:pt x="2986" y="995"/>
                  </a:lnTo>
                  <a:lnTo>
                    <a:pt x="2986" y="16920"/>
                  </a:lnTo>
                  <a:cubicBezTo>
                    <a:pt x="1659" y="16422"/>
                    <a:pt x="995" y="15427"/>
                    <a:pt x="995" y="139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36" name="Freeform: Shape 2935">
              <a:extLst>
                <a:ext uri="{FF2B5EF4-FFF2-40B4-BE49-F238E27FC236}">
                  <a16:creationId xmlns:a16="http://schemas.microsoft.com/office/drawing/2014/main" id="{622CC1DD-3D13-4A63-BE01-4F9CC3C6B77D}"/>
                </a:ext>
              </a:extLst>
            </p:cNvPr>
            <p:cNvSpPr/>
            <p:nvPr/>
          </p:nvSpPr>
          <p:spPr>
            <a:xfrm>
              <a:off x="7150368" y="4719846"/>
              <a:ext cx="23887" cy="81930"/>
            </a:xfrm>
            <a:custGeom>
              <a:avLst/>
              <a:gdLst/>
              <a:ahLst/>
              <a:cxnLst/>
              <a:rect l="l" t="t" r="r" b="b"/>
              <a:pathLst>
                <a:path w="23887" h="81930">
                  <a:moveTo>
                    <a:pt x="10269" y="0"/>
                  </a:moveTo>
                  <a:cubicBezTo>
                    <a:pt x="14139" y="1042"/>
                    <a:pt x="17562" y="2604"/>
                    <a:pt x="20538" y="4688"/>
                  </a:cubicBezTo>
                  <a:lnTo>
                    <a:pt x="23887" y="27012"/>
                  </a:lnTo>
                  <a:lnTo>
                    <a:pt x="19422" y="49336"/>
                  </a:lnTo>
                  <a:lnTo>
                    <a:pt x="7814" y="79251"/>
                  </a:lnTo>
                  <a:lnTo>
                    <a:pt x="3349" y="81930"/>
                  </a:lnTo>
                  <a:lnTo>
                    <a:pt x="1116" y="77242"/>
                  </a:lnTo>
                  <a:lnTo>
                    <a:pt x="0" y="65187"/>
                  </a:lnTo>
                  <a:lnTo>
                    <a:pt x="7814" y="32593"/>
                  </a:lnTo>
                  <a:lnTo>
                    <a:pt x="9153" y="20538"/>
                  </a:lnTo>
                  <a:lnTo>
                    <a:pt x="5581" y="9376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35" name="Freeform: Shape 2934">
              <a:extLst>
                <a:ext uri="{FF2B5EF4-FFF2-40B4-BE49-F238E27FC236}">
                  <a16:creationId xmlns:a16="http://schemas.microsoft.com/office/drawing/2014/main" id="{82234D24-82A9-4200-980D-2DD8A918B5F0}"/>
                </a:ext>
              </a:extLst>
            </p:cNvPr>
            <p:cNvSpPr/>
            <p:nvPr/>
          </p:nvSpPr>
          <p:spPr>
            <a:xfrm>
              <a:off x="6662063" y="4720070"/>
              <a:ext cx="13395" cy="21431"/>
            </a:xfrm>
            <a:custGeom>
              <a:avLst/>
              <a:gdLst/>
              <a:ahLst/>
              <a:cxnLst/>
              <a:rect l="l" t="t" r="r" b="b"/>
              <a:pathLst>
                <a:path w="13395" h="21431">
                  <a:moveTo>
                    <a:pt x="7144" y="0"/>
                  </a:moveTo>
                  <a:cubicBezTo>
                    <a:pt x="10716" y="2977"/>
                    <a:pt x="12799" y="6549"/>
                    <a:pt x="13395" y="10716"/>
                  </a:cubicBezTo>
                  <a:lnTo>
                    <a:pt x="13395" y="19645"/>
                  </a:lnTo>
                  <a:lnTo>
                    <a:pt x="7144" y="21431"/>
                  </a:lnTo>
                  <a:lnTo>
                    <a:pt x="0" y="10716"/>
                  </a:lnTo>
                  <a:cubicBezTo>
                    <a:pt x="2084" y="6697"/>
                    <a:pt x="4465" y="3126"/>
                    <a:pt x="71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34" name="Freeform: Shape 2933">
              <a:extLst>
                <a:ext uri="{FF2B5EF4-FFF2-40B4-BE49-F238E27FC236}">
                  <a16:creationId xmlns:a16="http://schemas.microsoft.com/office/drawing/2014/main" id="{9D677E1B-5D0C-405C-8BE0-A6D1FBD1F5B5}"/>
                </a:ext>
              </a:extLst>
            </p:cNvPr>
            <p:cNvSpPr/>
            <p:nvPr/>
          </p:nvSpPr>
          <p:spPr>
            <a:xfrm>
              <a:off x="8167013" y="4720070"/>
              <a:ext cx="13395" cy="21431"/>
            </a:xfrm>
            <a:custGeom>
              <a:avLst/>
              <a:gdLst/>
              <a:ahLst/>
              <a:cxnLst/>
              <a:rect l="l" t="t" r="r" b="b"/>
              <a:pathLst>
                <a:path w="13395" h="21431">
                  <a:moveTo>
                    <a:pt x="7144" y="0"/>
                  </a:moveTo>
                  <a:cubicBezTo>
                    <a:pt x="10716" y="2977"/>
                    <a:pt x="12799" y="6549"/>
                    <a:pt x="13395" y="10716"/>
                  </a:cubicBezTo>
                  <a:lnTo>
                    <a:pt x="13395" y="19645"/>
                  </a:lnTo>
                  <a:lnTo>
                    <a:pt x="7144" y="21431"/>
                  </a:lnTo>
                  <a:lnTo>
                    <a:pt x="0" y="10716"/>
                  </a:lnTo>
                  <a:cubicBezTo>
                    <a:pt x="2084" y="6697"/>
                    <a:pt x="4465" y="3126"/>
                    <a:pt x="71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33" name="Freeform: Shape 2932">
              <a:extLst>
                <a:ext uri="{FF2B5EF4-FFF2-40B4-BE49-F238E27FC236}">
                  <a16:creationId xmlns:a16="http://schemas.microsoft.com/office/drawing/2014/main" id="{21A1D509-9786-4184-AF19-93A2314E4469}"/>
                </a:ext>
              </a:extLst>
            </p:cNvPr>
            <p:cNvSpPr/>
            <p:nvPr/>
          </p:nvSpPr>
          <p:spPr>
            <a:xfrm>
              <a:off x="7248595" y="4722748"/>
              <a:ext cx="1116" cy="1786"/>
            </a:xfrm>
            <a:custGeom>
              <a:avLst/>
              <a:gdLst/>
              <a:ahLst/>
              <a:cxnLst/>
              <a:rect l="l" t="t" r="r" b="b"/>
              <a:pathLst>
                <a:path w="1116" h="1786">
                  <a:moveTo>
                    <a:pt x="0" y="0"/>
                  </a:moveTo>
                  <a:lnTo>
                    <a:pt x="1116" y="0"/>
                  </a:lnTo>
                  <a:lnTo>
                    <a:pt x="1116" y="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32" name="Freeform: Shape 2931">
              <a:extLst>
                <a:ext uri="{FF2B5EF4-FFF2-40B4-BE49-F238E27FC236}">
                  <a16:creationId xmlns:a16="http://schemas.microsoft.com/office/drawing/2014/main" id="{82CA8642-3118-4B19-80C9-18C1F4B6B553}"/>
                </a:ext>
              </a:extLst>
            </p:cNvPr>
            <p:cNvSpPr/>
            <p:nvPr/>
          </p:nvSpPr>
          <p:spPr>
            <a:xfrm>
              <a:off x="7682206" y="4728106"/>
              <a:ext cx="8036" cy="11608"/>
            </a:xfrm>
            <a:custGeom>
              <a:avLst/>
              <a:gdLst/>
              <a:ahLst/>
              <a:cxnLst/>
              <a:rect l="l" t="t" r="r" b="b"/>
              <a:pathLst>
                <a:path w="8036" h="11608">
                  <a:moveTo>
                    <a:pt x="5357" y="0"/>
                  </a:moveTo>
                  <a:lnTo>
                    <a:pt x="8036" y="10715"/>
                  </a:lnTo>
                  <a:lnTo>
                    <a:pt x="2678" y="11608"/>
                  </a:lnTo>
                  <a:lnTo>
                    <a:pt x="0" y="10715"/>
                  </a:lnTo>
                  <a:lnTo>
                    <a:pt x="535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3C4EE356-0BE5-4C3B-83AC-B5816E680B19}"/>
                </a:ext>
              </a:extLst>
            </p:cNvPr>
            <p:cNvSpPr/>
            <p:nvPr/>
          </p:nvSpPr>
          <p:spPr>
            <a:xfrm>
              <a:off x="7410892" y="4731232"/>
              <a:ext cx="15850" cy="15627"/>
            </a:xfrm>
            <a:custGeom>
              <a:avLst/>
              <a:gdLst/>
              <a:ahLst/>
              <a:cxnLst/>
              <a:rect l="l" t="t" r="r" b="b"/>
              <a:pathLst>
                <a:path w="15850" h="15627">
                  <a:moveTo>
                    <a:pt x="6920" y="0"/>
                  </a:moveTo>
                  <a:cubicBezTo>
                    <a:pt x="11236" y="744"/>
                    <a:pt x="14213" y="2605"/>
                    <a:pt x="15850" y="5581"/>
                  </a:cubicBezTo>
                  <a:cubicBezTo>
                    <a:pt x="12278" y="7963"/>
                    <a:pt x="9302" y="10418"/>
                    <a:pt x="6920" y="12948"/>
                  </a:cubicBezTo>
                  <a:lnTo>
                    <a:pt x="2232" y="15627"/>
                  </a:lnTo>
                  <a:lnTo>
                    <a:pt x="0" y="9153"/>
                  </a:lnTo>
                  <a:lnTo>
                    <a:pt x="692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A14DF74A-EF16-4CFB-8FB7-FADDA629057C}"/>
                </a:ext>
              </a:extLst>
            </p:cNvPr>
            <p:cNvSpPr/>
            <p:nvPr/>
          </p:nvSpPr>
          <p:spPr>
            <a:xfrm>
              <a:off x="8578522" y="4732125"/>
              <a:ext cx="11609" cy="6251"/>
            </a:xfrm>
            <a:custGeom>
              <a:avLst/>
              <a:gdLst/>
              <a:ahLst/>
              <a:cxnLst/>
              <a:rect l="l" t="t" r="r" b="b"/>
              <a:pathLst>
                <a:path w="11609" h="6251">
                  <a:moveTo>
                    <a:pt x="3572" y="0"/>
                  </a:moveTo>
                  <a:lnTo>
                    <a:pt x="11609" y="1786"/>
                  </a:lnTo>
                  <a:cubicBezTo>
                    <a:pt x="10418" y="3572"/>
                    <a:pt x="9228" y="5060"/>
                    <a:pt x="8037" y="6251"/>
                  </a:cubicBezTo>
                  <a:cubicBezTo>
                    <a:pt x="4912" y="5953"/>
                    <a:pt x="2233" y="5060"/>
                    <a:pt x="0" y="3572"/>
                  </a:cubicBezTo>
                  <a:cubicBezTo>
                    <a:pt x="1042" y="1786"/>
                    <a:pt x="2233" y="596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DD919BE2-4DF9-488C-A05F-D1983C203BAD}"/>
                </a:ext>
              </a:extLst>
            </p:cNvPr>
            <p:cNvSpPr/>
            <p:nvPr/>
          </p:nvSpPr>
          <p:spPr>
            <a:xfrm>
              <a:off x="7701851" y="4733464"/>
              <a:ext cx="3572" cy="11608"/>
            </a:xfrm>
            <a:custGeom>
              <a:avLst/>
              <a:gdLst/>
              <a:ahLst/>
              <a:cxnLst/>
              <a:rect l="l" t="t" r="r" b="b"/>
              <a:pathLst>
                <a:path w="3572" h="11608">
                  <a:moveTo>
                    <a:pt x="1786" y="0"/>
                  </a:moveTo>
                  <a:lnTo>
                    <a:pt x="3572" y="2679"/>
                  </a:lnTo>
                  <a:lnTo>
                    <a:pt x="2679" y="11608"/>
                  </a:lnTo>
                  <a:lnTo>
                    <a:pt x="0" y="10715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4FCD4102-A7B3-4D6A-B5F8-38F92ACC2831}"/>
                </a:ext>
              </a:extLst>
            </p:cNvPr>
            <p:cNvSpPr/>
            <p:nvPr/>
          </p:nvSpPr>
          <p:spPr>
            <a:xfrm>
              <a:off x="7486348" y="4733911"/>
              <a:ext cx="15850" cy="5581"/>
            </a:xfrm>
            <a:custGeom>
              <a:avLst/>
              <a:gdLst/>
              <a:ahLst/>
              <a:cxnLst/>
              <a:rect l="l" t="t" r="r" b="b"/>
              <a:pathLst>
                <a:path w="15850" h="5581">
                  <a:moveTo>
                    <a:pt x="9153" y="0"/>
                  </a:moveTo>
                  <a:cubicBezTo>
                    <a:pt x="12725" y="1191"/>
                    <a:pt x="14957" y="3051"/>
                    <a:pt x="15850" y="5581"/>
                  </a:cubicBezTo>
                  <a:lnTo>
                    <a:pt x="0" y="5581"/>
                  </a:lnTo>
                  <a:cubicBezTo>
                    <a:pt x="2530" y="3051"/>
                    <a:pt x="5581" y="1191"/>
                    <a:pt x="9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68A8CB78-3E8C-4045-853C-D06BBB3AD5DD}"/>
                </a:ext>
              </a:extLst>
            </p:cNvPr>
            <p:cNvSpPr/>
            <p:nvPr/>
          </p:nvSpPr>
          <p:spPr>
            <a:xfrm>
              <a:off x="7243907" y="4734804"/>
              <a:ext cx="2455" cy="5581"/>
            </a:xfrm>
            <a:custGeom>
              <a:avLst/>
              <a:gdLst/>
              <a:ahLst/>
              <a:cxnLst/>
              <a:rect l="l" t="t" r="r" b="b"/>
              <a:pathLst>
                <a:path w="2455" h="5581">
                  <a:moveTo>
                    <a:pt x="1339" y="0"/>
                  </a:moveTo>
                  <a:lnTo>
                    <a:pt x="2455" y="2009"/>
                  </a:lnTo>
                  <a:lnTo>
                    <a:pt x="0" y="5581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FE8AE562-45AE-4FBC-B0BA-C3A08FD036BB}"/>
                </a:ext>
              </a:extLst>
            </p:cNvPr>
            <p:cNvSpPr/>
            <p:nvPr/>
          </p:nvSpPr>
          <p:spPr>
            <a:xfrm>
              <a:off x="6685280" y="4737929"/>
              <a:ext cx="6251" cy="6250"/>
            </a:xfrm>
            <a:custGeom>
              <a:avLst/>
              <a:gdLst/>
              <a:ahLst/>
              <a:cxnLst/>
              <a:rect l="l" t="t" r="r" b="b"/>
              <a:pathLst>
                <a:path w="6251" h="6250">
                  <a:moveTo>
                    <a:pt x="0" y="0"/>
                  </a:moveTo>
                  <a:lnTo>
                    <a:pt x="6251" y="0"/>
                  </a:lnTo>
                  <a:lnTo>
                    <a:pt x="6251" y="6250"/>
                  </a:lnTo>
                  <a:cubicBezTo>
                    <a:pt x="2382" y="5953"/>
                    <a:pt x="298" y="386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43533D9E-638F-4781-B89F-365ABF92D2AD}"/>
                </a:ext>
              </a:extLst>
            </p:cNvPr>
            <p:cNvSpPr/>
            <p:nvPr/>
          </p:nvSpPr>
          <p:spPr>
            <a:xfrm>
              <a:off x="8190230" y="4737929"/>
              <a:ext cx="6251" cy="6250"/>
            </a:xfrm>
            <a:custGeom>
              <a:avLst/>
              <a:gdLst/>
              <a:ahLst/>
              <a:cxnLst/>
              <a:rect l="l" t="t" r="r" b="b"/>
              <a:pathLst>
                <a:path w="6251" h="6250">
                  <a:moveTo>
                    <a:pt x="0" y="0"/>
                  </a:moveTo>
                  <a:lnTo>
                    <a:pt x="6251" y="0"/>
                  </a:lnTo>
                  <a:lnTo>
                    <a:pt x="6251" y="6250"/>
                  </a:lnTo>
                  <a:cubicBezTo>
                    <a:pt x="2382" y="5953"/>
                    <a:pt x="298" y="386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D3DE0C0D-5B74-4D28-BFED-683F29DCBF73}"/>
                </a:ext>
              </a:extLst>
            </p:cNvPr>
            <p:cNvSpPr/>
            <p:nvPr/>
          </p:nvSpPr>
          <p:spPr>
            <a:xfrm>
              <a:off x="8596382" y="4742840"/>
              <a:ext cx="12502" cy="11608"/>
            </a:xfrm>
            <a:custGeom>
              <a:avLst/>
              <a:gdLst/>
              <a:ahLst/>
              <a:cxnLst/>
              <a:rect l="l" t="t" r="r" b="b"/>
              <a:pathLst>
                <a:path w="12502" h="11608">
                  <a:moveTo>
                    <a:pt x="3572" y="0"/>
                  </a:moveTo>
                  <a:cubicBezTo>
                    <a:pt x="6697" y="446"/>
                    <a:pt x="9674" y="1339"/>
                    <a:pt x="12502" y="2679"/>
                  </a:cubicBezTo>
                  <a:cubicBezTo>
                    <a:pt x="11608" y="5804"/>
                    <a:pt x="10418" y="8781"/>
                    <a:pt x="8930" y="11608"/>
                  </a:cubicBezTo>
                  <a:cubicBezTo>
                    <a:pt x="5506" y="11460"/>
                    <a:pt x="2530" y="10567"/>
                    <a:pt x="0" y="8930"/>
                  </a:cubicBezTo>
                  <a:cubicBezTo>
                    <a:pt x="595" y="5506"/>
                    <a:pt x="1786" y="2530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0F4A35FA-6C6F-45D4-9546-62A179CB906C}"/>
                </a:ext>
              </a:extLst>
            </p:cNvPr>
            <p:cNvSpPr/>
            <p:nvPr/>
          </p:nvSpPr>
          <p:spPr>
            <a:xfrm>
              <a:off x="7672383" y="4743287"/>
              <a:ext cx="8037" cy="9823"/>
            </a:xfrm>
            <a:custGeom>
              <a:avLst/>
              <a:gdLst/>
              <a:ahLst/>
              <a:cxnLst/>
              <a:rect l="l" t="t" r="r" b="b"/>
              <a:pathLst>
                <a:path w="8037" h="9823">
                  <a:moveTo>
                    <a:pt x="5358" y="0"/>
                  </a:moveTo>
                  <a:cubicBezTo>
                    <a:pt x="6995" y="1191"/>
                    <a:pt x="7888" y="2679"/>
                    <a:pt x="8037" y="4465"/>
                  </a:cubicBezTo>
                  <a:cubicBezTo>
                    <a:pt x="6251" y="6698"/>
                    <a:pt x="4465" y="8484"/>
                    <a:pt x="2679" y="9823"/>
                  </a:cubicBezTo>
                  <a:lnTo>
                    <a:pt x="0" y="8930"/>
                  </a:lnTo>
                  <a:cubicBezTo>
                    <a:pt x="1488" y="5507"/>
                    <a:pt x="3274" y="2530"/>
                    <a:pt x="53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1C7082D5-932B-42D6-B46D-CCDF0315E8C3}"/>
                </a:ext>
              </a:extLst>
            </p:cNvPr>
            <p:cNvSpPr/>
            <p:nvPr/>
          </p:nvSpPr>
          <p:spPr>
            <a:xfrm>
              <a:off x="6652241" y="4744180"/>
              <a:ext cx="5357" cy="4465"/>
            </a:xfrm>
            <a:custGeom>
              <a:avLst/>
              <a:gdLst/>
              <a:ahLst/>
              <a:cxnLst/>
              <a:rect l="l" t="t" r="r" b="b"/>
              <a:pathLst>
                <a:path w="5357" h="4465">
                  <a:moveTo>
                    <a:pt x="0" y="0"/>
                  </a:moveTo>
                  <a:cubicBezTo>
                    <a:pt x="2232" y="1042"/>
                    <a:pt x="4018" y="2530"/>
                    <a:pt x="5357" y="4465"/>
                  </a:cubicBez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89EB103B-0AE5-4596-BFAD-6368E224AD29}"/>
                </a:ext>
              </a:extLst>
            </p:cNvPr>
            <p:cNvSpPr/>
            <p:nvPr/>
          </p:nvSpPr>
          <p:spPr>
            <a:xfrm>
              <a:off x="7786683" y="4744180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4465" y="0"/>
                  </a:moveTo>
                  <a:cubicBezTo>
                    <a:pt x="4316" y="2382"/>
                    <a:pt x="3423" y="4465"/>
                    <a:pt x="1786" y="6251"/>
                  </a:cubicBezTo>
                  <a:cubicBezTo>
                    <a:pt x="893" y="4465"/>
                    <a:pt x="298" y="2679"/>
                    <a:pt x="0" y="893"/>
                  </a:cubicBezTo>
                  <a:lnTo>
                    <a:pt x="446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45F4C7E2-B3FD-4A43-91A4-27FE71C79580}"/>
                </a:ext>
              </a:extLst>
            </p:cNvPr>
            <p:cNvSpPr/>
            <p:nvPr/>
          </p:nvSpPr>
          <p:spPr>
            <a:xfrm>
              <a:off x="8157190" y="4744180"/>
              <a:ext cx="5358" cy="4465"/>
            </a:xfrm>
            <a:custGeom>
              <a:avLst/>
              <a:gdLst/>
              <a:ahLst/>
              <a:cxnLst/>
              <a:rect l="l" t="t" r="r" b="b"/>
              <a:pathLst>
                <a:path w="5358" h="4465">
                  <a:moveTo>
                    <a:pt x="0" y="0"/>
                  </a:moveTo>
                  <a:cubicBezTo>
                    <a:pt x="2233" y="1042"/>
                    <a:pt x="4019" y="2530"/>
                    <a:pt x="5358" y="4465"/>
                  </a:cubicBez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CC0D7D4F-47D8-4D66-96EA-3C3165D8082D}"/>
                </a:ext>
              </a:extLst>
            </p:cNvPr>
            <p:cNvSpPr/>
            <p:nvPr/>
          </p:nvSpPr>
          <p:spPr>
            <a:xfrm>
              <a:off x="7364011" y="4745072"/>
              <a:ext cx="4465" cy="4688"/>
            </a:xfrm>
            <a:custGeom>
              <a:avLst/>
              <a:gdLst/>
              <a:ahLst/>
              <a:cxnLst/>
              <a:rect l="l" t="t" r="r" b="b"/>
              <a:pathLst>
                <a:path w="4465" h="4688">
                  <a:moveTo>
                    <a:pt x="2232" y="0"/>
                  </a:moveTo>
                  <a:lnTo>
                    <a:pt x="4465" y="1786"/>
                  </a:lnTo>
                  <a:lnTo>
                    <a:pt x="0" y="4688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6BF7931A-F8C3-4B60-8C15-30B98104B4BB}"/>
                </a:ext>
              </a:extLst>
            </p:cNvPr>
            <p:cNvSpPr/>
            <p:nvPr/>
          </p:nvSpPr>
          <p:spPr>
            <a:xfrm>
              <a:off x="7214216" y="4747975"/>
              <a:ext cx="26342" cy="68759"/>
            </a:xfrm>
            <a:custGeom>
              <a:avLst/>
              <a:gdLst/>
              <a:ahLst/>
              <a:cxnLst/>
              <a:rect l="l" t="t" r="r" b="b"/>
              <a:pathLst>
                <a:path w="26342" h="68759">
                  <a:moveTo>
                    <a:pt x="21877" y="0"/>
                  </a:moveTo>
                  <a:lnTo>
                    <a:pt x="26342" y="893"/>
                  </a:lnTo>
                  <a:lnTo>
                    <a:pt x="24110" y="15627"/>
                  </a:lnTo>
                  <a:cubicBezTo>
                    <a:pt x="22324" y="22325"/>
                    <a:pt x="20017" y="28278"/>
                    <a:pt x="17189" y="33487"/>
                  </a:cubicBezTo>
                  <a:cubicBezTo>
                    <a:pt x="14957" y="39440"/>
                    <a:pt x="12278" y="44649"/>
                    <a:pt x="9152" y="49114"/>
                  </a:cubicBezTo>
                  <a:lnTo>
                    <a:pt x="2455" y="66973"/>
                  </a:lnTo>
                  <a:cubicBezTo>
                    <a:pt x="1860" y="68015"/>
                    <a:pt x="1041" y="68610"/>
                    <a:pt x="0" y="68759"/>
                  </a:cubicBezTo>
                  <a:lnTo>
                    <a:pt x="1116" y="52016"/>
                  </a:lnTo>
                  <a:lnTo>
                    <a:pt x="2187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0934A5F0-BDE0-4774-A0ED-659D4F87DF7C}"/>
                </a:ext>
              </a:extLst>
            </p:cNvPr>
            <p:cNvSpPr/>
            <p:nvPr/>
          </p:nvSpPr>
          <p:spPr>
            <a:xfrm>
              <a:off x="9225281" y="4748685"/>
              <a:ext cx="3981" cy="3981"/>
            </a:xfrm>
            <a:custGeom>
              <a:avLst/>
              <a:gdLst/>
              <a:ahLst/>
              <a:cxnLst/>
              <a:rect l="l" t="t" r="r" b="b"/>
              <a:pathLst>
                <a:path w="3981" h="3981">
                  <a:moveTo>
                    <a:pt x="1990" y="0"/>
                  </a:moveTo>
                  <a:lnTo>
                    <a:pt x="3981" y="3981"/>
                  </a:lnTo>
                  <a:lnTo>
                    <a:pt x="0" y="3981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32F1EA56-5AA2-4340-8511-44D86A1B3F96}"/>
                </a:ext>
              </a:extLst>
            </p:cNvPr>
            <p:cNvSpPr/>
            <p:nvPr/>
          </p:nvSpPr>
          <p:spPr>
            <a:xfrm>
              <a:off x="7764359" y="4749538"/>
              <a:ext cx="10715" cy="11609"/>
            </a:xfrm>
            <a:custGeom>
              <a:avLst/>
              <a:gdLst/>
              <a:ahLst/>
              <a:cxnLst/>
              <a:rect l="l" t="t" r="r" b="b"/>
              <a:pathLst>
                <a:path w="10715" h="11609">
                  <a:moveTo>
                    <a:pt x="7143" y="0"/>
                  </a:moveTo>
                  <a:lnTo>
                    <a:pt x="10715" y="0"/>
                  </a:lnTo>
                  <a:lnTo>
                    <a:pt x="8929" y="4465"/>
                  </a:lnTo>
                  <a:lnTo>
                    <a:pt x="3572" y="11609"/>
                  </a:lnTo>
                  <a:cubicBezTo>
                    <a:pt x="2083" y="9079"/>
                    <a:pt x="893" y="6697"/>
                    <a:pt x="0" y="4465"/>
                  </a:cubicBezTo>
                  <a:cubicBezTo>
                    <a:pt x="2232" y="2084"/>
                    <a:pt x="4613" y="595"/>
                    <a:pt x="71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12A7A3A4-2D59-45EB-A6A6-654CEE1439C7}"/>
                </a:ext>
              </a:extLst>
            </p:cNvPr>
            <p:cNvSpPr/>
            <p:nvPr/>
          </p:nvSpPr>
          <p:spPr>
            <a:xfrm>
              <a:off x="8550840" y="4750877"/>
              <a:ext cx="25896" cy="50006"/>
            </a:xfrm>
            <a:custGeom>
              <a:avLst/>
              <a:gdLst/>
              <a:ahLst/>
              <a:cxnLst/>
              <a:rect l="l" t="t" r="r" b="b"/>
              <a:pathLst>
                <a:path w="25896" h="50006">
                  <a:moveTo>
                    <a:pt x="894" y="0"/>
                  </a:moveTo>
                  <a:cubicBezTo>
                    <a:pt x="5954" y="893"/>
                    <a:pt x="9526" y="3571"/>
                    <a:pt x="11609" y="8036"/>
                  </a:cubicBezTo>
                  <a:cubicBezTo>
                    <a:pt x="14437" y="12650"/>
                    <a:pt x="16520" y="17115"/>
                    <a:pt x="17860" y="21431"/>
                  </a:cubicBezTo>
                  <a:lnTo>
                    <a:pt x="23218" y="35718"/>
                  </a:lnTo>
                  <a:cubicBezTo>
                    <a:pt x="24855" y="40332"/>
                    <a:pt x="25748" y="45094"/>
                    <a:pt x="25896" y="50006"/>
                  </a:cubicBezTo>
                  <a:cubicBezTo>
                    <a:pt x="20836" y="48964"/>
                    <a:pt x="17860" y="45987"/>
                    <a:pt x="16967" y="41076"/>
                  </a:cubicBezTo>
                  <a:lnTo>
                    <a:pt x="11609" y="26789"/>
                  </a:lnTo>
                  <a:lnTo>
                    <a:pt x="3572" y="15180"/>
                  </a:lnTo>
                  <a:lnTo>
                    <a:pt x="0" y="14287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DE798964-738B-4EDC-ACB3-184DC2C389BA}"/>
                </a:ext>
              </a:extLst>
            </p:cNvPr>
            <p:cNvSpPr/>
            <p:nvPr/>
          </p:nvSpPr>
          <p:spPr>
            <a:xfrm>
              <a:off x="6668314" y="4751324"/>
              <a:ext cx="24110" cy="98227"/>
            </a:xfrm>
            <a:custGeom>
              <a:avLst/>
              <a:gdLst/>
              <a:ahLst/>
              <a:cxnLst/>
              <a:rect l="l" t="t" r="r" b="b"/>
              <a:pathLst>
                <a:path w="24110" h="98227">
                  <a:moveTo>
                    <a:pt x="893" y="0"/>
                  </a:moveTo>
                  <a:cubicBezTo>
                    <a:pt x="3423" y="3572"/>
                    <a:pt x="5209" y="7144"/>
                    <a:pt x="6251" y="10716"/>
                  </a:cubicBezTo>
                  <a:lnTo>
                    <a:pt x="9823" y="23217"/>
                  </a:lnTo>
                  <a:lnTo>
                    <a:pt x="14287" y="51792"/>
                  </a:lnTo>
                  <a:cubicBezTo>
                    <a:pt x="18455" y="53876"/>
                    <a:pt x="21431" y="56555"/>
                    <a:pt x="23217" y="59829"/>
                  </a:cubicBezTo>
                  <a:lnTo>
                    <a:pt x="24110" y="75009"/>
                  </a:lnTo>
                  <a:lnTo>
                    <a:pt x="22324" y="89297"/>
                  </a:lnTo>
                  <a:cubicBezTo>
                    <a:pt x="18901" y="92571"/>
                    <a:pt x="15627" y="95250"/>
                    <a:pt x="12502" y="97334"/>
                  </a:cubicBezTo>
                  <a:lnTo>
                    <a:pt x="9823" y="98227"/>
                  </a:lnTo>
                  <a:lnTo>
                    <a:pt x="8037" y="97334"/>
                  </a:lnTo>
                  <a:lnTo>
                    <a:pt x="8930" y="91083"/>
                  </a:lnTo>
                  <a:lnTo>
                    <a:pt x="15180" y="89297"/>
                  </a:lnTo>
                  <a:lnTo>
                    <a:pt x="14287" y="81260"/>
                  </a:lnTo>
                  <a:lnTo>
                    <a:pt x="14287" y="66080"/>
                  </a:lnTo>
                  <a:cubicBezTo>
                    <a:pt x="11460" y="63252"/>
                    <a:pt x="9078" y="60275"/>
                    <a:pt x="7144" y="57150"/>
                  </a:cubicBezTo>
                  <a:lnTo>
                    <a:pt x="3572" y="43756"/>
                  </a:lnTo>
                  <a:lnTo>
                    <a:pt x="0" y="1428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63916D6-AE0A-44F8-89B4-0F5F212A8C93}"/>
                </a:ext>
              </a:extLst>
            </p:cNvPr>
            <p:cNvSpPr/>
            <p:nvPr/>
          </p:nvSpPr>
          <p:spPr>
            <a:xfrm>
              <a:off x="6704926" y="4751323"/>
              <a:ext cx="11608" cy="62508"/>
            </a:xfrm>
            <a:custGeom>
              <a:avLst/>
              <a:gdLst/>
              <a:ahLst/>
              <a:cxnLst/>
              <a:rect l="l" t="t" r="r" b="b"/>
              <a:pathLst>
                <a:path w="11608" h="62508">
                  <a:moveTo>
                    <a:pt x="1786" y="0"/>
                  </a:moveTo>
                  <a:cubicBezTo>
                    <a:pt x="4316" y="4763"/>
                    <a:pt x="5804" y="9525"/>
                    <a:pt x="6250" y="14288"/>
                  </a:cubicBezTo>
                  <a:lnTo>
                    <a:pt x="10715" y="29468"/>
                  </a:lnTo>
                  <a:lnTo>
                    <a:pt x="11608" y="38398"/>
                  </a:lnTo>
                  <a:lnTo>
                    <a:pt x="9822" y="46434"/>
                  </a:lnTo>
                  <a:cubicBezTo>
                    <a:pt x="8781" y="52685"/>
                    <a:pt x="8185" y="58043"/>
                    <a:pt x="8036" y="62508"/>
                  </a:cubicBezTo>
                  <a:cubicBezTo>
                    <a:pt x="3869" y="62508"/>
                    <a:pt x="1786" y="60127"/>
                    <a:pt x="1786" y="55364"/>
                  </a:cubicBezTo>
                  <a:lnTo>
                    <a:pt x="0" y="17859"/>
                  </a:lnTo>
                  <a:cubicBezTo>
                    <a:pt x="0" y="11162"/>
                    <a:pt x="595" y="5209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2FDD78F2-C2A5-40AD-9340-9C12AEC82891}"/>
                </a:ext>
              </a:extLst>
            </p:cNvPr>
            <p:cNvSpPr/>
            <p:nvPr/>
          </p:nvSpPr>
          <p:spPr>
            <a:xfrm>
              <a:off x="8173264" y="4751324"/>
              <a:ext cx="24110" cy="98227"/>
            </a:xfrm>
            <a:custGeom>
              <a:avLst/>
              <a:gdLst/>
              <a:ahLst/>
              <a:cxnLst/>
              <a:rect l="l" t="t" r="r" b="b"/>
              <a:pathLst>
                <a:path w="24110" h="98227">
                  <a:moveTo>
                    <a:pt x="893" y="0"/>
                  </a:moveTo>
                  <a:cubicBezTo>
                    <a:pt x="3423" y="3572"/>
                    <a:pt x="5209" y="7144"/>
                    <a:pt x="6251" y="10716"/>
                  </a:cubicBezTo>
                  <a:lnTo>
                    <a:pt x="9823" y="23217"/>
                  </a:lnTo>
                  <a:lnTo>
                    <a:pt x="14287" y="51792"/>
                  </a:lnTo>
                  <a:cubicBezTo>
                    <a:pt x="18455" y="53876"/>
                    <a:pt x="21431" y="56555"/>
                    <a:pt x="23217" y="59829"/>
                  </a:cubicBezTo>
                  <a:lnTo>
                    <a:pt x="24110" y="75009"/>
                  </a:lnTo>
                  <a:lnTo>
                    <a:pt x="22324" y="89297"/>
                  </a:lnTo>
                  <a:cubicBezTo>
                    <a:pt x="18901" y="92571"/>
                    <a:pt x="15627" y="95250"/>
                    <a:pt x="12501" y="97334"/>
                  </a:cubicBezTo>
                  <a:lnTo>
                    <a:pt x="9823" y="98227"/>
                  </a:lnTo>
                  <a:lnTo>
                    <a:pt x="8037" y="97334"/>
                  </a:lnTo>
                  <a:lnTo>
                    <a:pt x="8930" y="91083"/>
                  </a:lnTo>
                  <a:lnTo>
                    <a:pt x="15180" y="89297"/>
                  </a:lnTo>
                  <a:lnTo>
                    <a:pt x="14287" y="81260"/>
                  </a:lnTo>
                  <a:lnTo>
                    <a:pt x="14287" y="66080"/>
                  </a:lnTo>
                  <a:cubicBezTo>
                    <a:pt x="11460" y="63252"/>
                    <a:pt x="9078" y="60275"/>
                    <a:pt x="7144" y="57150"/>
                  </a:cubicBezTo>
                  <a:lnTo>
                    <a:pt x="3572" y="43756"/>
                  </a:lnTo>
                  <a:lnTo>
                    <a:pt x="0" y="1428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84BAEE72-8D45-43BA-9A40-894F00F563D0}"/>
                </a:ext>
              </a:extLst>
            </p:cNvPr>
            <p:cNvSpPr/>
            <p:nvPr/>
          </p:nvSpPr>
          <p:spPr>
            <a:xfrm>
              <a:off x="8209876" y="4751323"/>
              <a:ext cx="11608" cy="62508"/>
            </a:xfrm>
            <a:custGeom>
              <a:avLst/>
              <a:gdLst/>
              <a:ahLst/>
              <a:cxnLst/>
              <a:rect l="l" t="t" r="r" b="b"/>
              <a:pathLst>
                <a:path w="11608" h="62508">
                  <a:moveTo>
                    <a:pt x="1786" y="0"/>
                  </a:moveTo>
                  <a:cubicBezTo>
                    <a:pt x="4316" y="4763"/>
                    <a:pt x="5804" y="9525"/>
                    <a:pt x="6250" y="14288"/>
                  </a:cubicBezTo>
                  <a:lnTo>
                    <a:pt x="10715" y="29468"/>
                  </a:lnTo>
                  <a:lnTo>
                    <a:pt x="11608" y="38398"/>
                  </a:lnTo>
                  <a:lnTo>
                    <a:pt x="9822" y="46434"/>
                  </a:lnTo>
                  <a:cubicBezTo>
                    <a:pt x="8780" y="52685"/>
                    <a:pt x="8185" y="58043"/>
                    <a:pt x="8036" y="62508"/>
                  </a:cubicBezTo>
                  <a:cubicBezTo>
                    <a:pt x="3869" y="62508"/>
                    <a:pt x="1786" y="60127"/>
                    <a:pt x="1786" y="55364"/>
                  </a:cubicBezTo>
                  <a:lnTo>
                    <a:pt x="0" y="17859"/>
                  </a:lnTo>
                  <a:cubicBezTo>
                    <a:pt x="0" y="11162"/>
                    <a:pt x="595" y="5209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D9350864-9F3C-466E-9C48-1C742BFF1F7A}"/>
                </a:ext>
              </a:extLst>
            </p:cNvPr>
            <p:cNvSpPr/>
            <p:nvPr/>
          </p:nvSpPr>
          <p:spPr>
            <a:xfrm>
              <a:off x="9122766" y="4754655"/>
              <a:ext cx="20901" cy="42798"/>
            </a:xfrm>
            <a:custGeom>
              <a:avLst/>
              <a:gdLst/>
              <a:ahLst/>
              <a:cxnLst/>
              <a:rect l="l" t="t" r="r" b="b"/>
              <a:pathLst>
                <a:path w="20901" h="42798">
                  <a:moveTo>
                    <a:pt x="9953" y="0"/>
                  </a:moveTo>
                  <a:cubicBezTo>
                    <a:pt x="11944" y="4313"/>
                    <a:pt x="12939" y="8626"/>
                    <a:pt x="12939" y="12939"/>
                  </a:cubicBezTo>
                  <a:lnTo>
                    <a:pt x="13934" y="29859"/>
                  </a:lnTo>
                  <a:cubicBezTo>
                    <a:pt x="16920" y="33177"/>
                    <a:pt x="19242" y="36494"/>
                    <a:pt x="20901" y="39812"/>
                  </a:cubicBezTo>
                  <a:cubicBezTo>
                    <a:pt x="19242" y="41305"/>
                    <a:pt x="17252" y="42300"/>
                    <a:pt x="14930" y="42798"/>
                  </a:cubicBezTo>
                  <a:lnTo>
                    <a:pt x="8958" y="31850"/>
                  </a:lnTo>
                  <a:lnTo>
                    <a:pt x="0" y="25878"/>
                  </a:lnTo>
                  <a:lnTo>
                    <a:pt x="3981" y="11944"/>
                  </a:lnTo>
                  <a:cubicBezTo>
                    <a:pt x="5474" y="7631"/>
                    <a:pt x="7465" y="3650"/>
                    <a:pt x="99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DCE6C4F9-970C-4B5C-B054-1F44FB1061EF}"/>
                </a:ext>
              </a:extLst>
            </p:cNvPr>
            <p:cNvSpPr/>
            <p:nvPr/>
          </p:nvSpPr>
          <p:spPr>
            <a:xfrm>
              <a:off x="7725068" y="4754895"/>
              <a:ext cx="28575" cy="15180"/>
            </a:xfrm>
            <a:custGeom>
              <a:avLst/>
              <a:gdLst/>
              <a:ahLst/>
              <a:cxnLst/>
              <a:rect l="l" t="t" r="r" b="b"/>
              <a:pathLst>
                <a:path w="28575" h="15180">
                  <a:moveTo>
                    <a:pt x="18752" y="0"/>
                  </a:moveTo>
                  <a:lnTo>
                    <a:pt x="28575" y="0"/>
                  </a:lnTo>
                  <a:lnTo>
                    <a:pt x="26789" y="9823"/>
                  </a:lnTo>
                  <a:lnTo>
                    <a:pt x="8037" y="14287"/>
                  </a:lnTo>
                  <a:lnTo>
                    <a:pt x="6251" y="14287"/>
                  </a:lnTo>
                  <a:lnTo>
                    <a:pt x="1786" y="15180"/>
                  </a:lnTo>
                  <a:lnTo>
                    <a:pt x="0" y="14287"/>
                  </a:lnTo>
                  <a:cubicBezTo>
                    <a:pt x="149" y="11311"/>
                    <a:pt x="744" y="8632"/>
                    <a:pt x="1786" y="6251"/>
                  </a:cubicBezTo>
                  <a:lnTo>
                    <a:pt x="11609" y="5358"/>
                  </a:lnTo>
                  <a:cubicBezTo>
                    <a:pt x="14436" y="3721"/>
                    <a:pt x="16818" y="1935"/>
                    <a:pt x="18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8E1931F2-6718-4A7C-9489-46BD4F5DA99E}"/>
                </a:ext>
              </a:extLst>
            </p:cNvPr>
            <p:cNvSpPr/>
            <p:nvPr/>
          </p:nvSpPr>
          <p:spPr>
            <a:xfrm>
              <a:off x="7781325" y="4754896"/>
              <a:ext cx="6251" cy="12501"/>
            </a:xfrm>
            <a:custGeom>
              <a:avLst/>
              <a:gdLst/>
              <a:ahLst/>
              <a:cxnLst/>
              <a:rect l="l" t="t" r="r" b="b"/>
              <a:pathLst>
                <a:path w="6251" h="12501">
                  <a:moveTo>
                    <a:pt x="0" y="0"/>
                  </a:moveTo>
                  <a:lnTo>
                    <a:pt x="6251" y="0"/>
                  </a:lnTo>
                  <a:lnTo>
                    <a:pt x="4465" y="10716"/>
                  </a:lnTo>
                  <a:lnTo>
                    <a:pt x="1786" y="12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95454EB8-CBBC-4524-AF89-3417BD10CD4E}"/>
                </a:ext>
              </a:extLst>
            </p:cNvPr>
            <p:cNvSpPr/>
            <p:nvPr/>
          </p:nvSpPr>
          <p:spPr>
            <a:xfrm>
              <a:off x="9206370" y="4755651"/>
              <a:ext cx="6967" cy="7962"/>
            </a:xfrm>
            <a:custGeom>
              <a:avLst/>
              <a:gdLst/>
              <a:ahLst/>
              <a:cxnLst/>
              <a:rect l="l" t="t" r="r" b="b"/>
              <a:pathLst>
                <a:path w="6967" h="7962">
                  <a:moveTo>
                    <a:pt x="2986" y="0"/>
                  </a:moveTo>
                  <a:lnTo>
                    <a:pt x="6967" y="0"/>
                  </a:lnTo>
                  <a:lnTo>
                    <a:pt x="3982" y="6967"/>
                  </a:lnTo>
                  <a:lnTo>
                    <a:pt x="0" y="7962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033BACE6-D4D1-43BB-A91E-D4588A096B6E}"/>
                </a:ext>
              </a:extLst>
            </p:cNvPr>
            <p:cNvSpPr/>
            <p:nvPr/>
          </p:nvSpPr>
          <p:spPr>
            <a:xfrm>
              <a:off x="7407320" y="4756235"/>
              <a:ext cx="11609" cy="7367"/>
            </a:xfrm>
            <a:custGeom>
              <a:avLst/>
              <a:gdLst/>
              <a:ahLst/>
              <a:cxnLst/>
              <a:rect l="l" t="t" r="r" b="b"/>
              <a:pathLst>
                <a:path w="11609" h="7367">
                  <a:moveTo>
                    <a:pt x="5804" y="0"/>
                  </a:moveTo>
                  <a:cubicBezTo>
                    <a:pt x="8781" y="2233"/>
                    <a:pt x="10716" y="4688"/>
                    <a:pt x="11609" y="7367"/>
                  </a:cubicBezTo>
                  <a:lnTo>
                    <a:pt x="6920" y="7367"/>
                  </a:lnTo>
                  <a:cubicBezTo>
                    <a:pt x="3646" y="5730"/>
                    <a:pt x="1339" y="3572"/>
                    <a:pt x="0" y="893"/>
                  </a:cubicBezTo>
                  <a:lnTo>
                    <a:pt x="580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446C7D07-1C8D-4CCD-8BC9-7538400999AA}"/>
                </a:ext>
              </a:extLst>
            </p:cNvPr>
            <p:cNvSpPr/>
            <p:nvPr/>
          </p:nvSpPr>
          <p:spPr>
            <a:xfrm>
              <a:off x="9175516" y="4761622"/>
              <a:ext cx="996" cy="2986"/>
            </a:xfrm>
            <a:custGeom>
              <a:avLst/>
              <a:gdLst/>
              <a:ahLst/>
              <a:cxnLst/>
              <a:rect l="l" t="t" r="r" b="b"/>
              <a:pathLst>
                <a:path w="996" h="2986">
                  <a:moveTo>
                    <a:pt x="0" y="0"/>
                  </a:moveTo>
                  <a:lnTo>
                    <a:pt x="996" y="0"/>
                  </a:lnTo>
                  <a:lnTo>
                    <a:pt x="996" y="2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CB444965-57C9-463E-9B52-041755A71CB1}"/>
                </a:ext>
              </a:extLst>
            </p:cNvPr>
            <p:cNvSpPr/>
            <p:nvPr/>
          </p:nvSpPr>
          <p:spPr>
            <a:xfrm>
              <a:off x="6688852" y="4765611"/>
              <a:ext cx="3572" cy="24110"/>
            </a:xfrm>
            <a:custGeom>
              <a:avLst/>
              <a:gdLst/>
              <a:ahLst/>
              <a:cxnLst/>
              <a:rect l="l" t="t" r="r" b="b"/>
              <a:pathLst>
                <a:path w="3572" h="24110">
                  <a:moveTo>
                    <a:pt x="1786" y="0"/>
                  </a:moveTo>
                  <a:cubicBezTo>
                    <a:pt x="2679" y="595"/>
                    <a:pt x="3274" y="1488"/>
                    <a:pt x="3572" y="2678"/>
                  </a:cubicBezTo>
                  <a:lnTo>
                    <a:pt x="2679" y="10715"/>
                  </a:lnTo>
                  <a:lnTo>
                    <a:pt x="3572" y="24110"/>
                  </a:lnTo>
                  <a:cubicBezTo>
                    <a:pt x="1637" y="20538"/>
                    <a:pt x="447" y="16966"/>
                    <a:pt x="0" y="13394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9C0CF09A-1BCC-426B-AD72-4C30364B9F20}"/>
                </a:ext>
              </a:extLst>
            </p:cNvPr>
            <p:cNvSpPr/>
            <p:nvPr/>
          </p:nvSpPr>
          <p:spPr>
            <a:xfrm>
              <a:off x="8193802" y="4765611"/>
              <a:ext cx="3572" cy="24110"/>
            </a:xfrm>
            <a:custGeom>
              <a:avLst/>
              <a:gdLst/>
              <a:ahLst/>
              <a:cxnLst/>
              <a:rect l="l" t="t" r="r" b="b"/>
              <a:pathLst>
                <a:path w="3572" h="24110">
                  <a:moveTo>
                    <a:pt x="1786" y="0"/>
                  </a:moveTo>
                  <a:cubicBezTo>
                    <a:pt x="2679" y="595"/>
                    <a:pt x="3274" y="1488"/>
                    <a:pt x="3572" y="2678"/>
                  </a:cubicBezTo>
                  <a:lnTo>
                    <a:pt x="2679" y="10715"/>
                  </a:lnTo>
                  <a:lnTo>
                    <a:pt x="3572" y="24110"/>
                  </a:lnTo>
                  <a:cubicBezTo>
                    <a:pt x="1637" y="20538"/>
                    <a:pt x="447" y="16966"/>
                    <a:pt x="0" y="13394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A4B7450D-372D-42AD-B11A-AE742823BB59}"/>
                </a:ext>
              </a:extLst>
            </p:cNvPr>
            <p:cNvSpPr/>
            <p:nvPr/>
          </p:nvSpPr>
          <p:spPr>
            <a:xfrm>
              <a:off x="7367360" y="4767396"/>
              <a:ext cx="16073" cy="18530"/>
            </a:xfrm>
            <a:custGeom>
              <a:avLst/>
              <a:gdLst/>
              <a:ahLst/>
              <a:cxnLst/>
              <a:rect l="l" t="t" r="r" b="b"/>
              <a:pathLst>
                <a:path w="16073" h="18530">
                  <a:moveTo>
                    <a:pt x="0" y="0"/>
                  </a:moveTo>
                  <a:lnTo>
                    <a:pt x="9153" y="7367"/>
                  </a:lnTo>
                  <a:cubicBezTo>
                    <a:pt x="12427" y="10939"/>
                    <a:pt x="14734" y="14660"/>
                    <a:pt x="16073" y="18530"/>
                  </a:cubicBezTo>
                  <a:cubicBezTo>
                    <a:pt x="10715" y="18381"/>
                    <a:pt x="6548" y="16892"/>
                    <a:pt x="3571" y="140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E886D6C4-93E1-4141-9090-C19B4AD3F42A}"/>
                </a:ext>
              </a:extLst>
            </p:cNvPr>
            <p:cNvSpPr/>
            <p:nvPr/>
          </p:nvSpPr>
          <p:spPr>
            <a:xfrm>
              <a:off x="7674169" y="4767397"/>
              <a:ext cx="27682" cy="20539"/>
            </a:xfrm>
            <a:custGeom>
              <a:avLst/>
              <a:gdLst/>
              <a:ahLst/>
              <a:cxnLst/>
              <a:rect l="l" t="t" r="r" b="b"/>
              <a:pathLst>
                <a:path w="27682" h="20539">
                  <a:moveTo>
                    <a:pt x="25003" y="0"/>
                  </a:moveTo>
                  <a:cubicBezTo>
                    <a:pt x="26045" y="596"/>
                    <a:pt x="26640" y="1191"/>
                    <a:pt x="26789" y="1786"/>
                  </a:cubicBezTo>
                  <a:lnTo>
                    <a:pt x="27682" y="3572"/>
                  </a:lnTo>
                  <a:lnTo>
                    <a:pt x="26789" y="8037"/>
                  </a:lnTo>
                  <a:lnTo>
                    <a:pt x="19645" y="12502"/>
                  </a:lnTo>
                  <a:lnTo>
                    <a:pt x="9822" y="14288"/>
                  </a:lnTo>
                  <a:lnTo>
                    <a:pt x="3572" y="20539"/>
                  </a:lnTo>
                  <a:lnTo>
                    <a:pt x="0" y="19646"/>
                  </a:lnTo>
                  <a:lnTo>
                    <a:pt x="1786" y="14288"/>
                  </a:lnTo>
                  <a:cubicBezTo>
                    <a:pt x="3869" y="11758"/>
                    <a:pt x="6251" y="9972"/>
                    <a:pt x="8929" y="8930"/>
                  </a:cubicBezTo>
                  <a:lnTo>
                    <a:pt x="19645" y="8037"/>
                  </a:lnTo>
                  <a:cubicBezTo>
                    <a:pt x="22026" y="5507"/>
                    <a:pt x="23812" y="2828"/>
                    <a:pt x="2500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54E848E7-F306-4668-B537-AB144F87825E}"/>
                </a:ext>
              </a:extLst>
            </p:cNvPr>
            <p:cNvSpPr/>
            <p:nvPr/>
          </p:nvSpPr>
          <p:spPr>
            <a:xfrm>
              <a:off x="7760787" y="4767396"/>
              <a:ext cx="8036" cy="14288"/>
            </a:xfrm>
            <a:custGeom>
              <a:avLst/>
              <a:gdLst/>
              <a:ahLst/>
              <a:cxnLst/>
              <a:rect l="l" t="t" r="r" b="b"/>
              <a:pathLst>
                <a:path w="8036" h="14288">
                  <a:moveTo>
                    <a:pt x="6251" y="0"/>
                  </a:moveTo>
                  <a:lnTo>
                    <a:pt x="8036" y="8930"/>
                  </a:lnTo>
                  <a:cubicBezTo>
                    <a:pt x="7144" y="11311"/>
                    <a:pt x="5655" y="13097"/>
                    <a:pt x="3572" y="14288"/>
                  </a:cubicBezTo>
                  <a:lnTo>
                    <a:pt x="0" y="6251"/>
                  </a:lnTo>
                  <a:cubicBezTo>
                    <a:pt x="1786" y="3572"/>
                    <a:pt x="3869" y="1489"/>
                    <a:pt x="62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B8787A4C-AE9D-4549-8A70-C8385712D7F2}"/>
                </a:ext>
              </a:extLst>
            </p:cNvPr>
            <p:cNvSpPr/>
            <p:nvPr/>
          </p:nvSpPr>
          <p:spPr>
            <a:xfrm>
              <a:off x="6925489" y="4768289"/>
              <a:ext cx="3572" cy="12502"/>
            </a:xfrm>
            <a:custGeom>
              <a:avLst/>
              <a:gdLst/>
              <a:ahLst/>
              <a:cxnLst/>
              <a:rect l="l" t="t" r="r" b="b"/>
              <a:pathLst>
                <a:path w="3572" h="12502">
                  <a:moveTo>
                    <a:pt x="893" y="0"/>
                  </a:moveTo>
                  <a:lnTo>
                    <a:pt x="3572" y="0"/>
                  </a:lnTo>
                  <a:lnTo>
                    <a:pt x="2679" y="11609"/>
                  </a:lnTo>
                  <a:lnTo>
                    <a:pt x="0" y="12502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7B1B94C0-1092-451C-B2C9-D9AD92A4A2FE}"/>
                </a:ext>
              </a:extLst>
            </p:cNvPr>
            <p:cNvSpPr/>
            <p:nvPr/>
          </p:nvSpPr>
          <p:spPr>
            <a:xfrm>
              <a:off x="8430439" y="4768289"/>
              <a:ext cx="3571" cy="12502"/>
            </a:xfrm>
            <a:custGeom>
              <a:avLst/>
              <a:gdLst/>
              <a:ahLst/>
              <a:cxnLst/>
              <a:rect l="l" t="t" r="r" b="b"/>
              <a:pathLst>
                <a:path w="3571" h="12502">
                  <a:moveTo>
                    <a:pt x="893" y="0"/>
                  </a:moveTo>
                  <a:lnTo>
                    <a:pt x="3571" y="0"/>
                  </a:lnTo>
                  <a:lnTo>
                    <a:pt x="2679" y="11609"/>
                  </a:lnTo>
                  <a:lnTo>
                    <a:pt x="0" y="12502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2C4AFCD7-3973-4795-ADB5-974B8DBFEB4A}"/>
                </a:ext>
              </a:extLst>
            </p:cNvPr>
            <p:cNvSpPr/>
            <p:nvPr/>
          </p:nvSpPr>
          <p:spPr>
            <a:xfrm>
              <a:off x="7705423" y="4769183"/>
              <a:ext cx="8036" cy="6251"/>
            </a:xfrm>
            <a:custGeom>
              <a:avLst/>
              <a:gdLst/>
              <a:ahLst/>
              <a:cxnLst/>
              <a:rect l="l" t="t" r="r" b="b"/>
              <a:pathLst>
                <a:path w="8036" h="6251">
                  <a:moveTo>
                    <a:pt x="5358" y="0"/>
                  </a:moveTo>
                  <a:lnTo>
                    <a:pt x="8036" y="0"/>
                  </a:lnTo>
                  <a:lnTo>
                    <a:pt x="7143" y="5358"/>
                  </a:lnTo>
                  <a:lnTo>
                    <a:pt x="3572" y="6251"/>
                  </a:lnTo>
                  <a:cubicBezTo>
                    <a:pt x="1934" y="4912"/>
                    <a:pt x="744" y="3423"/>
                    <a:pt x="0" y="1786"/>
                  </a:cubicBez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6FD0730D-DCB7-4265-9632-303FF4225F4E}"/>
                </a:ext>
              </a:extLst>
            </p:cNvPr>
            <p:cNvSpPr/>
            <p:nvPr/>
          </p:nvSpPr>
          <p:spPr>
            <a:xfrm>
              <a:off x="7796506" y="4770075"/>
              <a:ext cx="11608" cy="8930"/>
            </a:xfrm>
            <a:custGeom>
              <a:avLst/>
              <a:gdLst/>
              <a:ahLst/>
              <a:cxnLst/>
              <a:rect l="l" t="t" r="r" b="b"/>
              <a:pathLst>
                <a:path w="11608" h="8930">
                  <a:moveTo>
                    <a:pt x="0" y="0"/>
                  </a:moveTo>
                  <a:cubicBezTo>
                    <a:pt x="6399" y="0"/>
                    <a:pt x="10269" y="2679"/>
                    <a:pt x="11608" y="8037"/>
                  </a:cubicBezTo>
                  <a:lnTo>
                    <a:pt x="1785" y="8930"/>
                  </a:lnTo>
                  <a:cubicBezTo>
                    <a:pt x="892" y="5805"/>
                    <a:pt x="297" y="2828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6F0D1C7A-3F2E-48BB-9BAB-FFA147234799}"/>
                </a:ext>
              </a:extLst>
            </p:cNvPr>
            <p:cNvSpPr/>
            <p:nvPr/>
          </p:nvSpPr>
          <p:spPr>
            <a:xfrm>
              <a:off x="7744713" y="4771862"/>
              <a:ext cx="2679" cy="9823"/>
            </a:xfrm>
            <a:custGeom>
              <a:avLst/>
              <a:gdLst/>
              <a:ahLst/>
              <a:cxnLst/>
              <a:rect l="l" t="t" r="r" b="b"/>
              <a:pathLst>
                <a:path w="2679" h="9823">
                  <a:moveTo>
                    <a:pt x="1786" y="0"/>
                  </a:moveTo>
                  <a:lnTo>
                    <a:pt x="2679" y="0"/>
                  </a:lnTo>
                  <a:lnTo>
                    <a:pt x="2679" y="2679"/>
                  </a:lnTo>
                  <a:lnTo>
                    <a:pt x="1786" y="9823"/>
                  </a:lnTo>
                  <a:lnTo>
                    <a:pt x="0" y="2679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30F8F413-0337-4C4B-AAC1-1EE296AFE113}"/>
                </a:ext>
              </a:extLst>
            </p:cNvPr>
            <p:cNvSpPr/>
            <p:nvPr/>
          </p:nvSpPr>
          <p:spPr>
            <a:xfrm>
              <a:off x="7424510" y="4772979"/>
              <a:ext cx="16073" cy="7367"/>
            </a:xfrm>
            <a:custGeom>
              <a:avLst/>
              <a:gdLst/>
              <a:ahLst/>
              <a:cxnLst/>
              <a:rect l="l" t="t" r="r" b="b"/>
              <a:pathLst>
                <a:path w="16073" h="7367">
                  <a:moveTo>
                    <a:pt x="0" y="0"/>
                  </a:moveTo>
                  <a:lnTo>
                    <a:pt x="12724" y="893"/>
                  </a:lnTo>
                  <a:lnTo>
                    <a:pt x="16073" y="5581"/>
                  </a:lnTo>
                  <a:lnTo>
                    <a:pt x="3571" y="7367"/>
                  </a:lnTo>
                  <a:cubicBezTo>
                    <a:pt x="1488" y="4985"/>
                    <a:pt x="297" y="253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0C38DB4B-0ABB-4F9D-8363-7C536614570A}"/>
                </a:ext>
              </a:extLst>
            </p:cNvPr>
            <p:cNvSpPr/>
            <p:nvPr/>
          </p:nvSpPr>
          <p:spPr>
            <a:xfrm>
              <a:off x="9164568" y="4773566"/>
              <a:ext cx="21896" cy="7962"/>
            </a:xfrm>
            <a:custGeom>
              <a:avLst/>
              <a:gdLst/>
              <a:ahLst/>
              <a:cxnLst/>
              <a:rect l="l" t="t" r="r" b="b"/>
              <a:pathLst>
                <a:path w="21896" h="7962">
                  <a:moveTo>
                    <a:pt x="8958" y="0"/>
                  </a:moveTo>
                  <a:lnTo>
                    <a:pt x="21896" y="1990"/>
                  </a:lnTo>
                  <a:lnTo>
                    <a:pt x="21896" y="6967"/>
                  </a:lnTo>
                  <a:lnTo>
                    <a:pt x="12939" y="4976"/>
                  </a:lnTo>
                  <a:lnTo>
                    <a:pt x="0" y="7962"/>
                  </a:lnTo>
                  <a:cubicBezTo>
                    <a:pt x="2654" y="4479"/>
                    <a:pt x="5640" y="1824"/>
                    <a:pt x="89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5E635F63-E1EB-408F-B8B9-46EE3AC1D97E}"/>
                </a:ext>
              </a:extLst>
            </p:cNvPr>
            <p:cNvSpPr/>
            <p:nvPr/>
          </p:nvSpPr>
          <p:spPr>
            <a:xfrm>
              <a:off x="6787079" y="4774541"/>
              <a:ext cx="6251" cy="11609"/>
            </a:xfrm>
            <a:custGeom>
              <a:avLst/>
              <a:gdLst/>
              <a:ahLst/>
              <a:cxnLst/>
              <a:rect l="l" t="t" r="r" b="b"/>
              <a:pathLst>
                <a:path w="6251" h="11609">
                  <a:moveTo>
                    <a:pt x="0" y="0"/>
                  </a:moveTo>
                  <a:lnTo>
                    <a:pt x="6251" y="0"/>
                  </a:lnTo>
                  <a:cubicBezTo>
                    <a:pt x="5209" y="2679"/>
                    <a:pt x="3720" y="5060"/>
                    <a:pt x="1786" y="7144"/>
                  </a:cubicBezTo>
                  <a:lnTo>
                    <a:pt x="0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FEEBB7B5-E6C1-46F2-BD68-1A6CAA29523B}"/>
                </a:ext>
              </a:extLst>
            </p:cNvPr>
            <p:cNvSpPr/>
            <p:nvPr/>
          </p:nvSpPr>
          <p:spPr>
            <a:xfrm>
              <a:off x="8292029" y="4774541"/>
              <a:ext cx="6250" cy="11609"/>
            </a:xfrm>
            <a:custGeom>
              <a:avLst/>
              <a:gdLst/>
              <a:ahLst/>
              <a:cxnLst/>
              <a:rect l="l" t="t" r="r" b="b"/>
              <a:pathLst>
                <a:path w="6250" h="11609">
                  <a:moveTo>
                    <a:pt x="0" y="0"/>
                  </a:moveTo>
                  <a:lnTo>
                    <a:pt x="6250" y="0"/>
                  </a:lnTo>
                  <a:cubicBezTo>
                    <a:pt x="5209" y="2679"/>
                    <a:pt x="3720" y="5060"/>
                    <a:pt x="1786" y="7144"/>
                  </a:cubicBezTo>
                  <a:lnTo>
                    <a:pt x="0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65DB650E-4811-437B-ADFF-3A983D79D1F0}"/>
                </a:ext>
              </a:extLst>
            </p:cNvPr>
            <p:cNvSpPr/>
            <p:nvPr/>
          </p:nvSpPr>
          <p:spPr>
            <a:xfrm>
              <a:off x="8717826" y="4775880"/>
              <a:ext cx="8929" cy="9822"/>
            </a:xfrm>
            <a:custGeom>
              <a:avLst/>
              <a:gdLst/>
              <a:ahLst/>
              <a:cxnLst/>
              <a:rect l="l" t="t" r="r" b="b"/>
              <a:pathLst>
                <a:path w="8929" h="9822">
                  <a:moveTo>
                    <a:pt x="0" y="0"/>
                  </a:moveTo>
                  <a:cubicBezTo>
                    <a:pt x="5953" y="446"/>
                    <a:pt x="8929" y="3423"/>
                    <a:pt x="8929" y="8929"/>
                  </a:cubicBezTo>
                  <a:lnTo>
                    <a:pt x="0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8FE72DAA-631F-4058-8412-56AE5BC4C44C}"/>
                </a:ext>
              </a:extLst>
            </p:cNvPr>
            <p:cNvSpPr/>
            <p:nvPr/>
          </p:nvSpPr>
          <p:spPr>
            <a:xfrm>
              <a:off x="7390354" y="4776773"/>
              <a:ext cx="14734" cy="8260"/>
            </a:xfrm>
            <a:custGeom>
              <a:avLst/>
              <a:gdLst/>
              <a:ahLst/>
              <a:cxnLst/>
              <a:rect l="l" t="t" r="r" b="b"/>
              <a:pathLst>
                <a:path w="14734" h="8260">
                  <a:moveTo>
                    <a:pt x="0" y="0"/>
                  </a:moveTo>
                  <a:lnTo>
                    <a:pt x="14734" y="893"/>
                  </a:lnTo>
                  <a:lnTo>
                    <a:pt x="13617" y="8260"/>
                  </a:lnTo>
                  <a:cubicBezTo>
                    <a:pt x="7218" y="7069"/>
                    <a:pt x="2678" y="431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5D7B427B-080B-4B1A-B012-54CD62628535}"/>
                </a:ext>
              </a:extLst>
            </p:cNvPr>
            <p:cNvSpPr/>
            <p:nvPr/>
          </p:nvSpPr>
          <p:spPr>
            <a:xfrm>
              <a:off x="6893342" y="4778113"/>
              <a:ext cx="6251" cy="9823"/>
            </a:xfrm>
            <a:custGeom>
              <a:avLst/>
              <a:gdLst/>
              <a:ahLst/>
              <a:cxnLst/>
              <a:rect l="l" t="t" r="r" b="b"/>
              <a:pathLst>
                <a:path w="6251" h="9823">
                  <a:moveTo>
                    <a:pt x="6251" y="0"/>
                  </a:moveTo>
                  <a:cubicBezTo>
                    <a:pt x="5656" y="3572"/>
                    <a:pt x="4465" y="6846"/>
                    <a:pt x="2679" y="9823"/>
                  </a:cubicBezTo>
                  <a:cubicBezTo>
                    <a:pt x="1340" y="9525"/>
                    <a:pt x="447" y="8930"/>
                    <a:pt x="0" y="8037"/>
                  </a:cubicBezTo>
                  <a:lnTo>
                    <a:pt x="893" y="893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7B74BD67-61A4-4F5B-BFCE-3C091432A690}"/>
                </a:ext>
              </a:extLst>
            </p:cNvPr>
            <p:cNvSpPr/>
            <p:nvPr/>
          </p:nvSpPr>
          <p:spPr>
            <a:xfrm>
              <a:off x="8398292" y="4778113"/>
              <a:ext cx="6251" cy="9823"/>
            </a:xfrm>
            <a:custGeom>
              <a:avLst/>
              <a:gdLst/>
              <a:ahLst/>
              <a:cxnLst/>
              <a:rect l="l" t="t" r="r" b="b"/>
              <a:pathLst>
                <a:path w="6251" h="9823">
                  <a:moveTo>
                    <a:pt x="6251" y="0"/>
                  </a:moveTo>
                  <a:cubicBezTo>
                    <a:pt x="5655" y="3572"/>
                    <a:pt x="4465" y="6846"/>
                    <a:pt x="2679" y="9823"/>
                  </a:cubicBezTo>
                  <a:cubicBezTo>
                    <a:pt x="1339" y="9525"/>
                    <a:pt x="446" y="8930"/>
                    <a:pt x="0" y="8037"/>
                  </a:cubicBezTo>
                  <a:lnTo>
                    <a:pt x="893" y="893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A2A4EBBA-7B89-48DC-9EE3-A90769F7374E}"/>
                </a:ext>
              </a:extLst>
            </p:cNvPr>
            <p:cNvSpPr/>
            <p:nvPr/>
          </p:nvSpPr>
          <p:spPr>
            <a:xfrm>
              <a:off x="8886597" y="4781238"/>
              <a:ext cx="14287" cy="9822"/>
            </a:xfrm>
            <a:custGeom>
              <a:avLst/>
              <a:gdLst/>
              <a:ahLst/>
              <a:cxnLst/>
              <a:rect l="l" t="t" r="r" b="b"/>
              <a:pathLst>
                <a:path w="14287" h="9822">
                  <a:moveTo>
                    <a:pt x="11608" y="0"/>
                  </a:moveTo>
                  <a:cubicBezTo>
                    <a:pt x="12799" y="297"/>
                    <a:pt x="13692" y="892"/>
                    <a:pt x="14287" y="1785"/>
                  </a:cubicBezTo>
                  <a:lnTo>
                    <a:pt x="13394" y="8036"/>
                  </a:lnTo>
                  <a:lnTo>
                    <a:pt x="6251" y="9822"/>
                  </a:lnTo>
                  <a:lnTo>
                    <a:pt x="3572" y="8929"/>
                  </a:lnTo>
                  <a:cubicBezTo>
                    <a:pt x="1339" y="6697"/>
                    <a:pt x="149" y="4316"/>
                    <a:pt x="0" y="1785"/>
                  </a:cubicBezTo>
                  <a:lnTo>
                    <a:pt x="1160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CB760666-E3DE-415D-AFC3-5E3D361B5A0D}"/>
                </a:ext>
              </a:extLst>
            </p:cNvPr>
            <p:cNvSpPr/>
            <p:nvPr/>
          </p:nvSpPr>
          <p:spPr>
            <a:xfrm>
              <a:off x="8604419" y="4783916"/>
              <a:ext cx="8929" cy="19646"/>
            </a:xfrm>
            <a:custGeom>
              <a:avLst/>
              <a:gdLst/>
              <a:ahLst/>
              <a:cxnLst/>
              <a:rect l="l" t="t" r="r" b="b"/>
              <a:pathLst>
                <a:path w="8929" h="19646">
                  <a:moveTo>
                    <a:pt x="2679" y="0"/>
                  </a:moveTo>
                  <a:cubicBezTo>
                    <a:pt x="5357" y="2084"/>
                    <a:pt x="7441" y="4465"/>
                    <a:pt x="8929" y="7144"/>
                  </a:cubicBezTo>
                  <a:cubicBezTo>
                    <a:pt x="8781" y="11609"/>
                    <a:pt x="7590" y="15479"/>
                    <a:pt x="5357" y="18753"/>
                  </a:cubicBezTo>
                  <a:lnTo>
                    <a:pt x="0" y="19646"/>
                  </a:lnTo>
                  <a:lnTo>
                    <a:pt x="0" y="1250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1E4FB798-607C-4A10-B809-64E90BD7C0E2}"/>
                </a:ext>
              </a:extLst>
            </p:cNvPr>
            <p:cNvSpPr/>
            <p:nvPr/>
          </p:nvSpPr>
          <p:spPr>
            <a:xfrm>
              <a:off x="8761581" y="4783916"/>
              <a:ext cx="2679" cy="3572"/>
            </a:xfrm>
            <a:custGeom>
              <a:avLst/>
              <a:gdLst/>
              <a:ahLst/>
              <a:cxnLst/>
              <a:rect l="l" t="t" r="r" b="b"/>
              <a:pathLst>
                <a:path w="2679" h="3572">
                  <a:moveTo>
                    <a:pt x="0" y="0"/>
                  </a:moveTo>
                  <a:lnTo>
                    <a:pt x="2679" y="893"/>
                  </a:lnTo>
                  <a:lnTo>
                    <a:pt x="0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1A4F4963-2589-403F-BDF7-1CC597215856}"/>
                </a:ext>
              </a:extLst>
            </p:cNvPr>
            <p:cNvSpPr/>
            <p:nvPr/>
          </p:nvSpPr>
          <p:spPr>
            <a:xfrm>
              <a:off x="7712566" y="4784364"/>
              <a:ext cx="2679" cy="16073"/>
            </a:xfrm>
            <a:custGeom>
              <a:avLst/>
              <a:gdLst/>
              <a:ahLst/>
              <a:cxnLst/>
              <a:rect l="l" t="t" r="r" b="b"/>
              <a:pathLst>
                <a:path w="2679" h="16073">
                  <a:moveTo>
                    <a:pt x="893" y="0"/>
                  </a:moveTo>
                  <a:cubicBezTo>
                    <a:pt x="1935" y="595"/>
                    <a:pt x="2531" y="1488"/>
                    <a:pt x="2679" y="2679"/>
                  </a:cubicBezTo>
                  <a:lnTo>
                    <a:pt x="2679" y="16073"/>
                  </a:lnTo>
                  <a:lnTo>
                    <a:pt x="0" y="1518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6D1EA501-1D0A-4062-9ACF-625A9C037BB0}"/>
                </a:ext>
              </a:extLst>
            </p:cNvPr>
            <p:cNvSpPr/>
            <p:nvPr/>
          </p:nvSpPr>
          <p:spPr>
            <a:xfrm>
              <a:off x="7442815" y="4785033"/>
              <a:ext cx="17190" cy="31700"/>
            </a:xfrm>
            <a:custGeom>
              <a:avLst/>
              <a:gdLst/>
              <a:ahLst/>
              <a:cxnLst/>
              <a:rect l="l" t="t" r="r" b="b"/>
              <a:pathLst>
                <a:path w="17190" h="31700">
                  <a:moveTo>
                    <a:pt x="4689" y="0"/>
                  </a:moveTo>
                  <a:cubicBezTo>
                    <a:pt x="7814" y="1637"/>
                    <a:pt x="10418" y="3497"/>
                    <a:pt x="12502" y="5581"/>
                  </a:cubicBezTo>
                  <a:lnTo>
                    <a:pt x="14958" y="15850"/>
                  </a:lnTo>
                  <a:cubicBezTo>
                    <a:pt x="15999" y="19571"/>
                    <a:pt x="16744" y="24854"/>
                    <a:pt x="17190" y="31700"/>
                  </a:cubicBezTo>
                  <a:lnTo>
                    <a:pt x="9153" y="30807"/>
                  </a:lnTo>
                  <a:cubicBezTo>
                    <a:pt x="5433" y="29468"/>
                    <a:pt x="2382" y="27905"/>
                    <a:pt x="0" y="26119"/>
                  </a:cubicBezTo>
                  <a:cubicBezTo>
                    <a:pt x="3424" y="24184"/>
                    <a:pt x="6847" y="22622"/>
                    <a:pt x="10270" y="21431"/>
                  </a:cubicBezTo>
                  <a:lnTo>
                    <a:pt x="46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25DCE91B-8311-4CC4-AE4F-C0F1DB5C511A}"/>
                </a:ext>
              </a:extLst>
            </p:cNvPr>
            <p:cNvSpPr/>
            <p:nvPr/>
          </p:nvSpPr>
          <p:spPr>
            <a:xfrm>
              <a:off x="9150634" y="4786506"/>
              <a:ext cx="7962" cy="6967"/>
            </a:xfrm>
            <a:custGeom>
              <a:avLst/>
              <a:gdLst/>
              <a:ahLst/>
              <a:cxnLst/>
              <a:rect l="l" t="t" r="r" b="b"/>
              <a:pathLst>
                <a:path w="7962" h="6967">
                  <a:moveTo>
                    <a:pt x="4976" y="0"/>
                  </a:moveTo>
                  <a:cubicBezTo>
                    <a:pt x="6470" y="331"/>
                    <a:pt x="7465" y="995"/>
                    <a:pt x="7962" y="1990"/>
                  </a:cubicBezTo>
                  <a:lnTo>
                    <a:pt x="3981" y="6967"/>
                  </a:lnTo>
                  <a:lnTo>
                    <a:pt x="0" y="6967"/>
                  </a:lnTo>
                  <a:lnTo>
                    <a:pt x="497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73EB6C76-3DC2-454C-AF5B-1584F55C15A7}"/>
                </a:ext>
              </a:extLst>
            </p:cNvPr>
            <p:cNvSpPr/>
            <p:nvPr/>
          </p:nvSpPr>
          <p:spPr>
            <a:xfrm>
              <a:off x="9216323" y="4786506"/>
              <a:ext cx="3981" cy="8957"/>
            </a:xfrm>
            <a:custGeom>
              <a:avLst/>
              <a:gdLst/>
              <a:ahLst/>
              <a:cxnLst/>
              <a:rect l="l" t="t" r="r" b="b"/>
              <a:pathLst>
                <a:path w="3981" h="8957">
                  <a:moveTo>
                    <a:pt x="0" y="0"/>
                  </a:moveTo>
                  <a:lnTo>
                    <a:pt x="3981" y="0"/>
                  </a:lnTo>
                  <a:lnTo>
                    <a:pt x="2986" y="6967"/>
                  </a:lnTo>
                  <a:lnTo>
                    <a:pt x="0" y="8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5173EBAE-5C77-4C13-811F-9991997BB495}"/>
                </a:ext>
              </a:extLst>
            </p:cNvPr>
            <p:cNvSpPr/>
            <p:nvPr/>
          </p:nvSpPr>
          <p:spPr>
            <a:xfrm>
              <a:off x="6875483" y="4787935"/>
              <a:ext cx="3572" cy="3572"/>
            </a:xfrm>
            <a:custGeom>
              <a:avLst/>
              <a:gdLst/>
              <a:ahLst/>
              <a:cxnLst/>
              <a:rect l="l" t="t" r="r" b="b"/>
              <a:pathLst>
                <a:path w="3572" h="3572">
                  <a:moveTo>
                    <a:pt x="1786" y="0"/>
                  </a:moveTo>
                  <a:lnTo>
                    <a:pt x="3572" y="2679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79AE6BC3-F8E4-4EF4-9EA7-95354E5392B8}"/>
                </a:ext>
              </a:extLst>
            </p:cNvPr>
            <p:cNvSpPr/>
            <p:nvPr/>
          </p:nvSpPr>
          <p:spPr>
            <a:xfrm>
              <a:off x="8380433" y="4787935"/>
              <a:ext cx="3571" cy="3572"/>
            </a:xfrm>
            <a:custGeom>
              <a:avLst/>
              <a:gdLst/>
              <a:ahLst/>
              <a:cxnLst/>
              <a:rect l="l" t="t" r="r" b="b"/>
              <a:pathLst>
                <a:path w="3571" h="3572">
                  <a:moveTo>
                    <a:pt x="1786" y="0"/>
                  </a:moveTo>
                  <a:lnTo>
                    <a:pt x="3571" y="2679"/>
                  </a:lnTo>
                  <a:lnTo>
                    <a:pt x="0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C8329E8A-3EC4-4F4B-B157-F2B39E91AEE7}"/>
                </a:ext>
              </a:extLst>
            </p:cNvPr>
            <p:cNvSpPr/>
            <p:nvPr/>
          </p:nvSpPr>
          <p:spPr>
            <a:xfrm>
              <a:off x="6911201" y="4792400"/>
              <a:ext cx="2679" cy="6250"/>
            </a:xfrm>
            <a:custGeom>
              <a:avLst/>
              <a:gdLst/>
              <a:ahLst/>
              <a:cxnLst/>
              <a:rect l="l" t="t" r="r" b="b"/>
              <a:pathLst>
                <a:path w="2679" h="6250">
                  <a:moveTo>
                    <a:pt x="0" y="0"/>
                  </a:moveTo>
                  <a:cubicBezTo>
                    <a:pt x="1340" y="446"/>
                    <a:pt x="2233" y="1041"/>
                    <a:pt x="2679" y="1786"/>
                  </a:cubicBezTo>
                  <a:lnTo>
                    <a:pt x="0" y="6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761A6E69-6999-42EA-89D6-EC8196B66481}"/>
                </a:ext>
              </a:extLst>
            </p:cNvPr>
            <p:cNvSpPr/>
            <p:nvPr/>
          </p:nvSpPr>
          <p:spPr>
            <a:xfrm>
              <a:off x="8416151" y="4792400"/>
              <a:ext cx="2679" cy="6250"/>
            </a:xfrm>
            <a:custGeom>
              <a:avLst/>
              <a:gdLst/>
              <a:ahLst/>
              <a:cxnLst/>
              <a:rect l="l" t="t" r="r" b="b"/>
              <a:pathLst>
                <a:path w="2679" h="6250">
                  <a:moveTo>
                    <a:pt x="0" y="0"/>
                  </a:moveTo>
                  <a:cubicBezTo>
                    <a:pt x="1340" y="446"/>
                    <a:pt x="2233" y="1041"/>
                    <a:pt x="2679" y="1786"/>
                  </a:cubicBezTo>
                  <a:lnTo>
                    <a:pt x="0" y="6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431A41AE-932B-4D3F-AF99-6A9BD364D2EC}"/>
                </a:ext>
              </a:extLst>
            </p:cNvPr>
            <p:cNvSpPr/>
            <p:nvPr/>
          </p:nvSpPr>
          <p:spPr>
            <a:xfrm>
              <a:off x="6745109" y="4794186"/>
              <a:ext cx="6251" cy="4464"/>
            </a:xfrm>
            <a:custGeom>
              <a:avLst/>
              <a:gdLst/>
              <a:ahLst/>
              <a:cxnLst/>
              <a:rect l="l" t="t" r="r" b="b"/>
              <a:pathLst>
                <a:path w="6251" h="4464">
                  <a:moveTo>
                    <a:pt x="3572" y="0"/>
                  </a:moveTo>
                  <a:lnTo>
                    <a:pt x="6251" y="893"/>
                  </a:lnTo>
                  <a:lnTo>
                    <a:pt x="3572" y="4464"/>
                  </a:lnTo>
                  <a:cubicBezTo>
                    <a:pt x="1637" y="3571"/>
                    <a:pt x="447" y="2381"/>
                    <a:pt x="0" y="893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93B82F48-9F28-4915-AD42-A4237F689D5D}"/>
                </a:ext>
              </a:extLst>
            </p:cNvPr>
            <p:cNvSpPr/>
            <p:nvPr/>
          </p:nvSpPr>
          <p:spPr>
            <a:xfrm>
              <a:off x="6821012" y="4794186"/>
              <a:ext cx="13394" cy="13394"/>
            </a:xfrm>
            <a:custGeom>
              <a:avLst/>
              <a:gdLst/>
              <a:ahLst/>
              <a:cxnLst/>
              <a:rect l="l" t="t" r="r" b="b"/>
              <a:pathLst>
                <a:path w="13394" h="13394">
                  <a:moveTo>
                    <a:pt x="8929" y="0"/>
                  </a:moveTo>
                  <a:lnTo>
                    <a:pt x="13394" y="0"/>
                  </a:lnTo>
                  <a:lnTo>
                    <a:pt x="11608" y="6250"/>
                  </a:lnTo>
                  <a:cubicBezTo>
                    <a:pt x="9227" y="8780"/>
                    <a:pt x="6846" y="10864"/>
                    <a:pt x="4464" y="12501"/>
                  </a:cubicBezTo>
                  <a:lnTo>
                    <a:pt x="0" y="13394"/>
                  </a:lnTo>
                  <a:lnTo>
                    <a:pt x="1786" y="7143"/>
                  </a:lnTo>
                  <a:cubicBezTo>
                    <a:pt x="4018" y="4167"/>
                    <a:pt x="6399" y="1785"/>
                    <a:pt x="892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23C87B53-EDC4-43FC-A18B-D509A6D70B23}"/>
                </a:ext>
              </a:extLst>
            </p:cNvPr>
            <p:cNvSpPr/>
            <p:nvPr/>
          </p:nvSpPr>
          <p:spPr>
            <a:xfrm>
              <a:off x="8250059" y="4794186"/>
              <a:ext cx="6251" cy="4464"/>
            </a:xfrm>
            <a:custGeom>
              <a:avLst/>
              <a:gdLst/>
              <a:ahLst/>
              <a:cxnLst/>
              <a:rect l="l" t="t" r="r" b="b"/>
              <a:pathLst>
                <a:path w="6251" h="4464">
                  <a:moveTo>
                    <a:pt x="3572" y="0"/>
                  </a:moveTo>
                  <a:lnTo>
                    <a:pt x="6251" y="893"/>
                  </a:lnTo>
                  <a:lnTo>
                    <a:pt x="3572" y="4464"/>
                  </a:lnTo>
                  <a:cubicBezTo>
                    <a:pt x="1637" y="3571"/>
                    <a:pt x="447" y="2381"/>
                    <a:pt x="0" y="893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DB1A03C8-899F-48A8-8C87-3516A442412B}"/>
                </a:ext>
              </a:extLst>
            </p:cNvPr>
            <p:cNvSpPr/>
            <p:nvPr/>
          </p:nvSpPr>
          <p:spPr>
            <a:xfrm>
              <a:off x="8325962" y="4794186"/>
              <a:ext cx="13394" cy="13394"/>
            </a:xfrm>
            <a:custGeom>
              <a:avLst/>
              <a:gdLst/>
              <a:ahLst/>
              <a:cxnLst/>
              <a:rect l="l" t="t" r="r" b="b"/>
              <a:pathLst>
                <a:path w="13394" h="13394">
                  <a:moveTo>
                    <a:pt x="8929" y="0"/>
                  </a:moveTo>
                  <a:lnTo>
                    <a:pt x="13394" y="0"/>
                  </a:lnTo>
                  <a:lnTo>
                    <a:pt x="11608" y="6250"/>
                  </a:lnTo>
                  <a:cubicBezTo>
                    <a:pt x="9227" y="8780"/>
                    <a:pt x="6846" y="10864"/>
                    <a:pt x="4464" y="12501"/>
                  </a:cubicBezTo>
                  <a:lnTo>
                    <a:pt x="0" y="13394"/>
                  </a:lnTo>
                  <a:lnTo>
                    <a:pt x="1785" y="7143"/>
                  </a:lnTo>
                  <a:cubicBezTo>
                    <a:pt x="4018" y="4167"/>
                    <a:pt x="6399" y="1785"/>
                    <a:pt x="892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46BC210D-AD2D-4C44-8400-8088F3877314}"/>
                </a:ext>
              </a:extLst>
            </p:cNvPr>
            <p:cNvSpPr/>
            <p:nvPr/>
          </p:nvSpPr>
          <p:spPr>
            <a:xfrm>
              <a:off x="8808908" y="4796419"/>
              <a:ext cx="16074" cy="14287"/>
            </a:xfrm>
            <a:custGeom>
              <a:avLst/>
              <a:gdLst/>
              <a:ahLst/>
              <a:cxnLst/>
              <a:rect l="l" t="t" r="r" b="b"/>
              <a:pathLst>
                <a:path w="16074" h="14287">
                  <a:moveTo>
                    <a:pt x="0" y="0"/>
                  </a:moveTo>
                  <a:cubicBezTo>
                    <a:pt x="4019" y="744"/>
                    <a:pt x="7591" y="1935"/>
                    <a:pt x="10716" y="3572"/>
                  </a:cubicBezTo>
                  <a:lnTo>
                    <a:pt x="16074" y="14287"/>
                  </a:lnTo>
                  <a:cubicBezTo>
                    <a:pt x="11609" y="13692"/>
                    <a:pt x="7442" y="12799"/>
                    <a:pt x="3572" y="11609"/>
                  </a:cubicBezTo>
                  <a:cubicBezTo>
                    <a:pt x="1786" y="7739"/>
                    <a:pt x="596" y="387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D43A6644-0D81-4F21-B340-6C23955EB4AA}"/>
                </a:ext>
              </a:extLst>
            </p:cNvPr>
            <p:cNvSpPr/>
            <p:nvPr/>
          </p:nvSpPr>
          <p:spPr>
            <a:xfrm>
              <a:off x="6620987" y="4797757"/>
              <a:ext cx="19645" cy="7144"/>
            </a:xfrm>
            <a:custGeom>
              <a:avLst/>
              <a:gdLst/>
              <a:ahLst/>
              <a:cxnLst/>
              <a:rect l="l" t="t" r="r" b="b"/>
              <a:pathLst>
                <a:path w="19645" h="7144">
                  <a:moveTo>
                    <a:pt x="0" y="0"/>
                  </a:moveTo>
                  <a:lnTo>
                    <a:pt x="10715" y="3572"/>
                  </a:lnTo>
                  <a:cubicBezTo>
                    <a:pt x="13841" y="4465"/>
                    <a:pt x="16817" y="5656"/>
                    <a:pt x="19645" y="7144"/>
                  </a:cubicBezTo>
                  <a:lnTo>
                    <a:pt x="16073" y="6251"/>
                  </a:lnTo>
                  <a:lnTo>
                    <a:pt x="6250" y="7144"/>
                  </a:lnTo>
                  <a:cubicBezTo>
                    <a:pt x="2381" y="6102"/>
                    <a:pt x="297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7AA5A4D4-4C0E-4D52-80E6-F1C2B2561CAB}"/>
                </a:ext>
              </a:extLst>
            </p:cNvPr>
            <p:cNvSpPr/>
            <p:nvPr/>
          </p:nvSpPr>
          <p:spPr>
            <a:xfrm>
              <a:off x="8125937" y="4797757"/>
              <a:ext cx="19645" cy="7144"/>
            </a:xfrm>
            <a:custGeom>
              <a:avLst/>
              <a:gdLst/>
              <a:ahLst/>
              <a:cxnLst/>
              <a:rect l="l" t="t" r="r" b="b"/>
              <a:pathLst>
                <a:path w="19645" h="7144">
                  <a:moveTo>
                    <a:pt x="0" y="0"/>
                  </a:moveTo>
                  <a:lnTo>
                    <a:pt x="10715" y="3572"/>
                  </a:lnTo>
                  <a:cubicBezTo>
                    <a:pt x="13841" y="4465"/>
                    <a:pt x="16817" y="5656"/>
                    <a:pt x="19645" y="7144"/>
                  </a:cubicBezTo>
                  <a:lnTo>
                    <a:pt x="16073" y="6251"/>
                  </a:lnTo>
                  <a:lnTo>
                    <a:pt x="6250" y="7144"/>
                  </a:lnTo>
                  <a:cubicBezTo>
                    <a:pt x="2381" y="6102"/>
                    <a:pt x="297" y="372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58A6E187-9CD3-4867-AAB5-FA536F302012}"/>
                </a:ext>
              </a:extLst>
            </p:cNvPr>
            <p:cNvSpPr/>
            <p:nvPr/>
          </p:nvSpPr>
          <p:spPr>
            <a:xfrm>
              <a:off x="7373164" y="4798205"/>
              <a:ext cx="28575" cy="25003"/>
            </a:xfrm>
            <a:custGeom>
              <a:avLst/>
              <a:gdLst/>
              <a:ahLst/>
              <a:cxnLst/>
              <a:rect l="l" t="t" r="r" b="b"/>
              <a:pathLst>
                <a:path w="28575" h="25003">
                  <a:moveTo>
                    <a:pt x="0" y="0"/>
                  </a:moveTo>
                  <a:lnTo>
                    <a:pt x="13618" y="893"/>
                  </a:lnTo>
                  <a:lnTo>
                    <a:pt x="23887" y="17636"/>
                  </a:lnTo>
                  <a:cubicBezTo>
                    <a:pt x="26417" y="19868"/>
                    <a:pt x="27980" y="22324"/>
                    <a:pt x="28575" y="25003"/>
                  </a:cubicBezTo>
                  <a:cubicBezTo>
                    <a:pt x="25450" y="24705"/>
                    <a:pt x="22771" y="23812"/>
                    <a:pt x="20538" y="22324"/>
                  </a:cubicBezTo>
                  <a:cubicBezTo>
                    <a:pt x="17264" y="20241"/>
                    <a:pt x="13841" y="18678"/>
                    <a:pt x="10269" y="17636"/>
                  </a:cubicBezTo>
                  <a:lnTo>
                    <a:pt x="4465" y="9153"/>
                  </a:lnTo>
                  <a:cubicBezTo>
                    <a:pt x="2084" y="6176"/>
                    <a:pt x="595" y="3125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92731FA6-733A-4E0C-B37B-E84009237690}"/>
                </a:ext>
              </a:extLst>
            </p:cNvPr>
            <p:cNvSpPr/>
            <p:nvPr/>
          </p:nvSpPr>
          <p:spPr>
            <a:xfrm>
              <a:off x="8758902" y="4804455"/>
              <a:ext cx="7144" cy="11608"/>
            </a:xfrm>
            <a:custGeom>
              <a:avLst/>
              <a:gdLst/>
              <a:ahLst/>
              <a:cxnLst/>
              <a:rect l="l" t="t" r="r" b="b"/>
              <a:pathLst>
                <a:path w="7144" h="11608">
                  <a:moveTo>
                    <a:pt x="2679" y="0"/>
                  </a:moveTo>
                  <a:lnTo>
                    <a:pt x="7144" y="0"/>
                  </a:lnTo>
                  <a:lnTo>
                    <a:pt x="5358" y="11608"/>
                  </a:lnTo>
                  <a:lnTo>
                    <a:pt x="0" y="9822"/>
                  </a:lnTo>
                  <a:cubicBezTo>
                    <a:pt x="447" y="6399"/>
                    <a:pt x="1340" y="3125"/>
                    <a:pt x="267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521BF9BE-B708-4A3A-9DD9-598E80C9B81F}"/>
                </a:ext>
              </a:extLst>
            </p:cNvPr>
            <p:cNvSpPr/>
            <p:nvPr/>
          </p:nvSpPr>
          <p:spPr>
            <a:xfrm>
              <a:off x="9195422" y="4805416"/>
              <a:ext cx="3981" cy="3981"/>
            </a:xfrm>
            <a:custGeom>
              <a:avLst/>
              <a:gdLst/>
              <a:ahLst/>
              <a:cxnLst/>
              <a:rect l="l" t="t" r="r" b="b"/>
              <a:pathLst>
                <a:path w="3981" h="3981">
                  <a:moveTo>
                    <a:pt x="996" y="0"/>
                  </a:moveTo>
                  <a:cubicBezTo>
                    <a:pt x="2488" y="332"/>
                    <a:pt x="3484" y="995"/>
                    <a:pt x="3981" y="1991"/>
                  </a:cubicBezTo>
                  <a:lnTo>
                    <a:pt x="0" y="3981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AA2C56AA-3E16-4E36-A04D-365A21E1B96C}"/>
                </a:ext>
              </a:extLst>
            </p:cNvPr>
            <p:cNvSpPr/>
            <p:nvPr/>
          </p:nvSpPr>
          <p:spPr>
            <a:xfrm>
              <a:off x="6787079" y="4805795"/>
              <a:ext cx="6251" cy="9823"/>
            </a:xfrm>
            <a:custGeom>
              <a:avLst/>
              <a:gdLst/>
              <a:ahLst/>
              <a:cxnLst/>
              <a:rect l="l" t="t" r="r" b="b"/>
              <a:pathLst>
                <a:path w="6251" h="9823">
                  <a:moveTo>
                    <a:pt x="3572" y="0"/>
                  </a:moveTo>
                  <a:cubicBezTo>
                    <a:pt x="4911" y="447"/>
                    <a:pt x="5804" y="1042"/>
                    <a:pt x="6251" y="1786"/>
                  </a:cubicBezTo>
                  <a:cubicBezTo>
                    <a:pt x="4762" y="4911"/>
                    <a:pt x="3274" y="7590"/>
                    <a:pt x="1786" y="9823"/>
                  </a:cubicBezTo>
                  <a:cubicBezTo>
                    <a:pt x="595" y="9376"/>
                    <a:pt x="0" y="8483"/>
                    <a:pt x="0" y="7144"/>
                  </a:cubicBezTo>
                  <a:cubicBezTo>
                    <a:pt x="744" y="4465"/>
                    <a:pt x="1935" y="2084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B27846E8-517F-4F95-B691-2E2A6AB54084}"/>
                </a:ext>
              </a:extLst>
            </p:cNvPr>
            <p:cNvSpPr/>
            <p:nvPr/>
          </p:nvSpPr>
          <p:spPr>
            <a:xfrm>
              <a:off x="8292029" y="4805795"/>
              <a:ext cx="6250" cy="9823"/>
            </a:xfrm>
            <a:custGeom>
              <a:avLst/>
              <a:gdLst/>
              <a:ahLst/>
              <a:cxnLst/>
              <a:rect l="l" t="t" r="r" b="b"/>
              <a:pathLst>
                <a:path w="6250" h="9823">
                  <a:moveTo>
                    <a:pt x="3572" y="0"/>
                  </a:moveTo>
                  <a:cubicBezTo>
                    <a:pt x="4911" y="447"/>
                    <a:pt x="5804" y="1042"/>
                    <a:pt x="6250" y="1786"/>
                  </a:cubicBezTo>
                  <a:cubicBezTo>
                    <a:pt x="4762" y="4911"/>
                    <a:pt x="3274" y="7590"/>
                    <a:pt x="1786" y="9823"/>
                  </a:cubicBezTo>
                  <a:cubicBezTo>
                    <a:pt x="595" y="9376"/>
                    <a:pt x="0" y="8483"/>
                    <a:pt x="0" y="7144"/>
                  </a:cubicBezTo>
                  <a:cubicBezTo>
                    <a:pt x="744" y="4465"/>
                    <a:pt x="1934" y="2084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D398631F-219F-48A1-8D66-69DF236B66CA}"/>
                </a:ext>
              </a:extLst>
            </p:cNvPr>
            <p:cNvSpPr/>
            <p:nvPr/>
          </p:nvSpPr>
          <p:spPr>
            <a:xfrm>
              <a:off x="6914773" y="4807580"/>
              <a:ext cx="8037" cy="7144"/>
            </a:xfrm>
            <a:custGeom>
              <a:avLst/>
              <a:gdLst/>
              <a:ahLst/>
              <a:cxnLst/>
              <a:rect l="l" t="t" r="r" b="b"/>
              <a:pathLst>
                <a:path w="8037" h="7144">
                  <a:moveTo>
                    <a:pt x="0" y="0"/>
                  </a:moveTo>
                  <a:lnTo>
                    <a:pt x="8037" y="0"/>
                  </a:lnTo>
                  <a:lnTo>
                    <a:pt x="6251" y="5358"/>
                  </a:lnTo>
                  <a:lnTo>
                    <a:pt x="0" y="7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876271D8-7371-4B6B-B955-0DA412A62C9E}"/>
                </a:ext>
              </a:extLst>
            </p:cNvPr>
            <p:cNvSpPr/>
            <p:nvPr/>
          </p:nvSpPr>
          <p:spPr>
            <a:xfrm>
              <a:off x="8419723" y="4807580"/>
              <a:ext cx="8037" cy="7144"/>
            </a:xfrm>
            <a:custGeom>
              <a:avLst/>
              <a:gdLst/>
              <a:ahLst/>
              <a:cxnLst/>
              <a:rect l="l" t="t" r="r" b="b"/>
              <a:pathLst>
                <a:path w="8037" h="7144">
                  <a:moveTo>
                    <a:pt x="0" y="0"/>
                  </a:moveTo>
                  <a:lnTo>
                    <a:pt x="8037" y="0"/>
                  </a:lnTo>
                  <a:lnTo>
                    <a:pt x="6251" y="5358"/>
                  </a:lnTo>
                  <a:lnTo>
                    <a:pt x="0" y="7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65F1E241-3D51-4C66-AF1B-0D44EB63C82F}"/>
                </a:ext>
              </a:extLst>
            </p:cNvPr>
            <p:cNvSpPr/>
            <p:nvPr/>
          </p:nvSpPr>
          <p:spPr>
            <a:xfrm>
              <a:off x="7681313" y="4808474"/>
              <a:ext cx="8036" cy="30361"/>
            </a:xfrm>
            <a:custGeom>
              <a:avLst/>
              <a:gdLst/>
              <a:ahLst/>
              <a:cxnLst/>
              <a:rect l="l" t="t" r="r" b="b"/>
              <a:pathLst>
                <a:path w="8036" h="30361">
                  <a:moveTo>
                    <a:pt x="0" y="0"/>
                  </a:moveTo>
                  <a:cubicBezTo>
                    <a:pt x="4464" y="3274"/>
                    <a:pt x="7143" y="7441"/>
                    <a:pt x="8036" y="12502"/>
                  </a:cubicBezTo>
                  <a:cubicBezTo>
                    <a:pt x="7739" y="19050"/>
                    <a:pt x="6548" y="25003"/>
                    <a:pt x="4464" y="30361"/>
                  </a:cubicBezTo>
                  <a:lnTo>
                    <a:pt x="0" y="30361"/>
                  </a:lnTo>
                  <a:lnTo>
                    <a:pt x="4464" y="17859"/>
                  </a:lnTo>
                  <a:cubicBezTo>
                    <a:pt x="3720" y="11162"/>
                    <a:pt x="2232" y="520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2BBDEF2D-9711-4C7A-A938-BA01AA642D4F}"/>
                </a:ext>
              </a:extLst>
            </p:cNvPr>
            <p:cNvSpPr/>
            <p:nvPr/>
          </p:nvSpPr>
          <p:spPr>
            <a:xfrm>
              <a:off x="7778646" y="4808473"/>
              <a:ext cx="6251" cy="5358"/>
            </a:xfrm>
            <a:custGeom>
              <a:avLst/>
              <a:gdLst/>
              <a:ahLst/>
              <a:cxnLst/>
              <a:rect l="l" t="t" r="r" b="b"/>
              <a:pathLst>
                <a:path w="6251" h="5358">
                  <a:moveTo>
                    <a:pt x="893" y="0"/>
                  </a:moveTo>
                  <a:cubicBezTo>
                    <a:pt x="4018" y="149"/>
                    <a:pt x="5804" y="1637"/>
                    <a:pt x="6251" y="4465"/>
                  </a:cubicBezTo>
                  <a:lnTo>
                    <a:pt x="893" y="5358"/>
                  </a:lnTo>
                  <a:lnTo>
                    <a:pt x="0" y="178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7CCDABFC-7F47-47D0-AE61-79F6AF87797B}"/>
                </a:ext>
              </a:extLst>
            </p:cNvPr>
            <p:cNvSpPr/>
            <p:nvPr/>
          </p:nvSpPr>
          <p:spPr>
            <a:xfrm>
              <a:off x="9133714" y="4809397"/>
              <a:ext cx="17916" cy="37821"/>
            </a:xfrm>
            <a:custGeom>
              <a:avLst/>
              <a:gdLst/>
              <a:ahLst/>
              <a:cxnLst/>
              <a:rect l="l" t="t" r="r" b="b"/>
              <a:pathLst>
                <a:path w="17916" h="37821">
                  <a:moveTo>
                    <a:pt x="4977" y="0"/>
                  </a:moveTo>
                  <a:lnTo>
                    <a:pt x="9953" y="0"/>
                  </a:lnTo>
                  <a:lnTo>
                    <a:pt x="8958" y="7963"/>
                  </a:lnTo>
                  <a:cubicBezTo>
                    <a:pt x="9953" y="12275"/>
                    <a:pt x="11280" y="16257"/>
                    <a:pt x="12939" y="19906"/>
                  </a:cubicBezTo>
                  <a:lnTo>
                    <a:pt x="17916" y="29859"/>
                  </a:lnTo>
                  <a:cubicBezTo>
                    <a:pt x="14598" y="31849"/>
                    <a:pt x="11280" y="33176"/>
                    <a:pt x="7962" y="33840"/>
                  </a:cubicBezTo>
                  <a:lnTo>
                    <a:pt x="4977" y="37821"/>
                  </a:lnTo>
                  <a:lnTo>
                    <a:pt x="5972" y="31849"/>
                  </a:lnTo>
                  <a:cubicBezTo>
                    <a:pt x="5806" y="27868"/>
                    <a:pt x="4811" y="24551"/>
                    <a:pt x="2986" y="21897"/>
                  </a:cubicBezTo>
                  <a:lnTo>
                    <a:pt x="0" y="19906"/>
                  </a:lnTo>
                  <a:lnTo>
                    <a:pt x="996" y="10948"/>
                  </a:lnTo>
                  <a:lnTo>
                    <a:pt x="497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59177497-750D-4983-9B85-B4B129F80E0D}"/>
                </a:ext>
              </a:extLst>
            </p:cNvPr>
            <p:cNvSpPr/>
            <p:nvPr/>
          </p:nvSpPr>
          <p:spPr>
            <a:xfrm>
              <a:off x="9174521" y="4809397"/>
              <a:ext cx="6967" cy="3981"/>
            </a:xfrm>
            <a:custGeom>
              <a:avLst/>
              <a:gdLst/>
              <a:ahLst/>
              <a:cxnLst/>
              <a:rect l="l" t="t" r="r" b="b"/>
              <a:pathLst>
                <a:path w="6967" h="3981">
                  <a:moveTo>
                    <a:pt x="0" y="0"/>
                  </a:moveTo>
                  <a:lnTo>
                    <a:pt x="6967" y="0"/>
                  </a:lnTo>
                  <a:lnTo>
                    <a:pt x="6967" y="3981"/>
                  </a:lnTo>
                  <a:cubicBezTo>
                    <a:pt x="4313" y="2986"/>
                    <a:pt x="1991" y="165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DCAACA47-A056-488F-AD79-A13D27FE21E2}"/>
                </a:ext>
              </a:extLst>
            </p:cNvPr>
            <p:cNvSpPr/>
            <p:nvPr/>
          </p:nvSpPr>
          <p:spPr>
            <a:xfrm>
              <a:off x="6770112" y="4810259"/>
              <a:ext cx="7144" cy="12502"/>
            </a:xfrm>
            <a:custGeom>
              <a:avLst/>
              <a:gdLst/>
              <a:ahLst/>
              <a:cxnLst/>
              <a:rect l="l" t="t" r="r" b="b"/>
              <a:pathLst>
                <a:path w="7144" h="12502">
                  <a:moveTo>
                    <a:pt x="0" y="0"/>
                  </a:moveTo>
                  <a:lnTo>
                    <a:pt x="5358" y="1786"/>
                  </a:lnTo>
                  <a:lnTo>
                    <a:pt x="6251" y="4465"/>
                  </a:lnTo>
                  <a:lnTo>
                    <a:pt x="7144" y="6251"/>
                  </a:lnTo>
                  <a:lnTo>
                    <a:pt x="6251" y="12502"/>
                  </a:lnTo>
                  <a:cubicBezTo>
                    <a:pt x="2977" y="8781"/>
                    <a:pt x="893" y="461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6F643962-3ADC-4841-A768-ACB318B6859C}"/>
                </a:ext>
              </a:extLst>
            </p:cNvPr>
            <p:cNvSpPr/>
            <p:nvPr/>
          </p:nvSpPr>
          <p:spPr>
            <a:xfrm>
              <a:off x="8275062" y="4810259"/>
              <a:ext cx="7144" cy="12502"/>
            </a:xfrm>
            <a:custGeom>
              <a:avLst/>
              <a:gdLst/>
              <a:ahLst/>
              <a:cxnLst/>
              <a:rect l="l" t="t" r="r" b="b"/>
              <a:pathLst>
                <a:path w="7144" h="12502">
                  <a:moveTo>
                    <a:pt x="0" y="0"/>
                  </a:moveTo>
                  <a:lnTo>
                    <a:pt x="5358" y="1786"/>
                  </a:lnTo>
                  <a:lnTo>
                    <a:pt x="6251" y="4465"/>
                  </a:lnTo>
                  <a:lnTo>
                    <a:pt x="7144" y="6251"/>
                  </a:lnTo>
                  <a:lnTo>
                    <a:pt x="6251" y="12502"/>
                  </a:lnTo>
                  <a:cubicBezTo>
                    <a:pt x="2977" y="8781"/>
                    <a:pt x="893" y="461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55" name="Freeform: Shape 2854">
              <a:extLst>
                <a:ext uri="{FF2B5EF4-FFF2-40B4-BE49-F238E27FC236}">
                  <a16:creationId xmlns:a16="http://schemas.microsoft.com/office/drawing/2014/main" id="{80E0B8E5-C039-41B7-8C13-3F3AA2A7FCE1}"/>
                </a:ext>
              </a:extLst>
            </p:cNvPr>
            <p:cNvSpPr/>
            <p:nvPr/>
          </p:nvSpPr>
          <p:spPr>
            <a:xfrm>
              <a:off x="6844229" y="4812045"/>
              <a:ext cx="6251" cy="10716"/>
            </a:xfrm>
            <a:custGeom>
              <a:avLst/>
              <a:gdLst/>
              <a:ahLst/>
              <a:cxnLst/>
              <a:rect l="l" t="t" r="r" b="b"/>
              <a:pathLst>
                <a:path w="6251" h="10716">
                  <a:moveTo>
                    <a:pt x="893" y="0"/>
                  </a:moveTo>
                  <a:lnTo>
                    <a:pt x="5358" y="893"/>
                  </a:lnTo>
                  <a:lnTo>
                    <a:pt x="6251" y="3572"/>
                  </a:lnTo>
                  <a:lnTo>
                    <a:pt x="4465" y="9823"/>
                  </a:lnTo>
                  <a:lnTo>
                    <a:pt x="1786" y="10716"/>
                  </a:lnTo>
                  <a:lnTo>
                    <a:pt x="0" y="803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54" name="Freeform: Shape 2853">
              <a:extLst>
                <a:ext uri="{FF2B5EF4-FFF2-40B4-BE49-F238E27FC236}">
                  <a16:creationId xmlns:a16="http://schemas.microsoft.com/office/drawing/2014/main" id="{B549DB30-BB67-48BF-A3FB-4B3F625C5D4B}"/>
                </a:ext>
              </a:extLst>
            </p:cNvPr>
            <p:cNvSpPr/>
            <p:nvPr/>
          </p:nvSpPr>
          <p:spPr>
            <a:xfrm>
              <a:off x="8349179" y="4812045"/>
              <a:ext cx="6250" cy="10716"/>
            </a:xfrm>
            <a:custGeom>
              <a:avLst/>
              <a:gdLst/>
              <a:ahLst/>
              <a:cxnLst/>
              <a:rect l="l" t="t" r="r" b="b"/>
              <a:pathLst>
                <a:path w="6250" h="10716">
                  <a:moveTo>
                    <a:pt x="893" y="0"/>
                  </a:moveTo>
                  <a:lnTo>
                    <a:pt x="5358" y="893"/>
                  </a:lnTo>
                  <a:lnTo>
                    <a:pt x="6250" y="3572"/>
                  </a:lnTo>
                  <a:lnTo>
                    <a:pt x="4465" y="9823"/>
                  </a:lnTo>
                  <a:lnTo>
                    <a:pt x="1786" y="10716"/>
                  </a:lnTo>
                  <a:lnTo>
                    <a:pt x="0" y="803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53" name="Freeform: Shape 2852">
              <a:extLst>
                <a:ext uri="{FF2B5EF4-FFF2-40B4-BE49-F238E27FC236}">
                  <a16:creationId xmlns:a16="http://schemas.microsoft.com/office/drawing/2014/main" id="{C06820A4-A5E2-4E8B-831F-D074CC5663E8}"/>
                </a:ext>
              </a:extLst>
            </p:cNvPr>
            <p:cNvSpPr/>
            <p:nvPr/>
          </p:nvSpPr>
          <p:spPr>
            <a:xfrm>
              <a:off x="8607098" y="4814277"/>
              <a:ext cx="9822" cy="47328"/>
            </a:xfrm>
            <a:custGeom>
              <a:avLst/>
              <a:gdLst/>
              <a:ahLst/>
              <a:cxnLst/>
              <a:rect l="l" t="t" r="r" b="b"/>
              <a:pathLst>
                <a:path w="9822" h="47328">
                  <a:moveTo>
                    <a:pt x="2678" y="0"/>
                  </a:moveTo>
                  <a:cubicBezTo>
                    <a:pt x="6846" y="893"/>
                    <a:pt x="9227" y="3275"/>
                    <a:pt x="9822" y="7144"/>
                  </a:cubicBezTo>
                  <a:lnTo>
                    <a:pt x="9822" y="35719"/>
                  </a:lnTo>
                  <a:lnTo>
                    <a:pt x="6250" y="47328"/>
                  </a:lnTo>
                  <a:cubicBezTo>
                    <a:pt x="4018" y="45244"/>
                    <a:pt x="2530" y="42863"/>
                    <a:pt x="1786" y="40184"/>
                  </a:cubicBezTo>
                  <a:lnTo>
                    <a:pt x="0" y="12502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52" name="Freeform: Shape 2851">
              <a:extLst>
                <a:ext uri="{FF2B5EF4-FFF2-40B4-BE49-F238E27FC236}">
                  <a16:creationId xmlns:a16="http://schemas.microsoft.com/office/drawing/2014/main" id="{7412F6C1-998D-4BD4-9107-DD4521B44148}"/>
                </a:ext>
              </a:extLst>
            </p:cNvPr>
            <p:cNvSpPr/>
            <p:nvPr/>
          </p:nvSpPr>
          <p:spPr>
            <a:xfrm>
              <a:off x="8803551" y="4814278"/>
              <a:ext cx="5357" cy="9823"/>
            </a:xfrm>
            <a:custGeom>
              <a:avLst/>
              <a:gdLst/>
              <a:ahLst/>
              <a:cxnLst/>
              <a:rect l="l" t="t" r="r" b="b"/>
              <a:pathLst>
                <a:path w="5357" h="9823">
                  <a:moveTo>
                    <a:pt x="0" y="0"/>
                  </a:moveTo>
                  <a:lnTo>
                    <a:pt x="5357" y="0"/>
                  </a:lnTo>
                  <a:lnTo>
                    <a:pt x="5357" y="9823"/>
                  </a:lnTo>
                  <a:lnTo>
                    <a:pt x="893" y="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51" name="Freeform: Shape 2850">
              <a:extLst>
                <a:ext uri="{FF2B5EF4-FFF2-40B4-BE49-F238E27FC236}">
                  <a16:creationId xmlns:a16="http://schemas.microsoft.com/office/drawing/2014/main" id="{42FCD115-4B66-4CA9-ABA2-89E418A5960E}"/>
                </a:ext>
              </a:extLst>
            </p:cNvPr>
            <p:cNvSpPr/>
            <p:nvPr/>
          </p:nvSpPr>
          <p:spPr>
            <a:xfrm>
              <a:off x="6748681" y="4814725"/>
              <a:ext cx="3572" cy="6251"/>
            </a:xfrm>
            <a:custGeom>
              <a:avLst/>
              <a:gdLst/>
              <a:ahLst/>
              <a:cxnLst/>
              <a:rect l="l" t="t" r="r" b="b"/>
              <a:pathLst>
                <a:path w="3572" h="6251">
                  <a:moveTo>
                    <a:pt x="0" y="0"/>
                  </a:moveTo>
                  <a:lnTo>
                    <a:pt x="3572" y="0"/>
                  </a:lnTo>
                  <a:cubicBezTo>
                    <a:pt x="2828" y="2530"/>
                    <a:pt x="1637" y="4614"/>
                    <a:pt x="0" y="62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5EEF107D-7EF4-40E6-A014-18CB3A23441B}"/>
                </a:ext>
              </a:extLst>
            </p:cNvPr>
            <p:cNvSpPr/>
            <p:nvPr/>
          </p:nvSpPr>
          <p:spPr>
            <a:xfrm>
              <a:off x="8253631" y="4814725"/>
              <a:ext cx="3572" cy="6251"/>
            </a:xfrm>
            <a:custGeom>
              <a:avLst/>
              <a:gdLst/>
              <a:ahLst/>
              <a:cxnLst/>
              <a:rect l="l" t="t" r="r" b="b"/>
              <a:pathLst>
                <a:path w="3572" h="6251">
                  <a:moveTo>
                    <a:pt x="0" y="0"/>
                  </a:moveTo>
                  <a:lnTo>
                    <a:pt x="3572" y="0"/>
                  </a:lnTo>
                  <a:cubicBezTo>
                    <a:pt x="2828" y="2530"/>
                    <a:pt x="1637" y="4614"/>
                    <a:pt x="0" y="62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6A45F146-6C77-44F3-AF12-0796F5BDDAED}"/>
                </a:ext>
              </a:extLst>
            </p:cNvPr>
            <p:cNvSpPr/>
            <p:nvPr/>
          </p:nvSpPr>
          <p:spPr>
            <a:xfrm>
              <a:off x="6881733" y="4815618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4465" y="6251"/>
                  </a:lnTo>
                  <a:cubicBezTo>
                    <a:pt x="2084" y="4613"/>
                    <a:pt x="596" y="253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92BFC9D5-F1F6-4F96-911B-280E25DBD617}"/>
                </a:ext>
              </a:extLst>
            </p:cNvPr>
            <p:cNvSpPr/>
            <p:nvPr/>
          </p:nvSpPr>
          <p:spPr>
            <a:xfrm>
              <a:off x="8386683" y="4815618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4465" y="6251"/>
                  </a:lnTo>
                  <a:cubicBezTo>
                    <a:pt x="2084" y="4613"/>
                    <a:pt x="596" y="253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20CEABFD-2BE1-4F97-A3A8-65A797CCF2E7}"/>
                </a:ext>
              </a:extLst>
            </p:cNvPr>
            <p:cNvSpPr/>
            <p:nvPr/>
          </p:nvSpPr>
          <p:spPr>
            <a:xfrm>
              <a:off x="8889276" y="4816063"/>
              <a:ext cx="6250" cy="8930"/>
            </a:xfrm>
            <a:custGeom>
              <a:avLst/>
              <a:gdLst/>
              <a:ahLst/>
              <a:cxnLst/>
              <a:rect l="l" t="t" r="r" b="b"/>
              <a:pathLst>
                <a:path w="6250" h="8930">
                  <a:moveTo>
                    <a:pt x="1786" y="0"/>
                  </a:moveTo>
                  <a:lnTo>
                    <a:pt x="6250" y="893"/>
                  </a:lnTo>
                  <a:lnTo>
                    <a:pt x="4464" y="8037"/>
                  </a:lnTo>
                  <a:lnTo>
                    <a:pt x="0" y="8930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A408947E-A620-49BC-8683-9CF244C9F1C8}"/>
                </a:ext>
              </a:extLst>
            </p:cNvPr>
            <p:cNvSpPr/>
            <p:nvPr/>
          </p:nvSpPr>
          <p:spPr>
            <a:xfrm>
              <a:off x="7747392" y="4816510"/>
              <a:ext cx="16967" cy="11608"/>
            </a:xfrm>
            <a:custGeom>
              <a:avLst/>
              <a:gdLst/>
              <a:ahLst/>
              <a:cxnLst/>
              <a:rect l="l" t="t" r="r" b="b"/>
              <a:pathLst>
                <a:path w="16967" h="11608">
                  <a:moveTo>
                    <a:pt x="0" y="0"/>
                  </a:moveTo>
                  <a:cubicBezTo>
                    <a:pt x="3721" y="1190"/>
                    <a:pt x="6995" y="2679"/>
                    <a:pt x="9823" y="4465"/>
                  </a:cubicBezTo>
                  <a:cubicBezTo>
                    <a:pt x="12948" y="6102"/>
                    <a:pt x="15330" y="8185"/>
                    <a:pt x="16967" y="10715"/>
                  </a:cubicBezTo>
                  <a:lnTo>
                    <a:pt x="8037" y="11608"/>
                  </a:lnTo>
                  <a:lnTo>
                    <a:pt x="4465" y="9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B04BBA44-536A-4AFB-BABD-C68F4DE1E34B}"/>
                </a:ext>
              </a:extLst>
            </p:cNvPr>
            <p:cNvSpPr/>
            <p:nvPr/>
          </p:nvSpPr>
          <p:spPr>
            <a:xfrm>
              <a:off x="6710283" y="4821869"/>
              <a:ext cx="14288" cy="31253"/>
            </a:xfrm>
            <a:custGeom>
              <a:avLst/>
              <a:gdLst/>
              <a:ahLst/>
              <a:cxnLst/>
              <a:rect l="l" t="t" r="r" b="b"/>
              <a:pathLst>
                <a:path w="14288" h="31253">
                  <a:moveTo>
                    <a:pt x="893" y="0"/>
                  </a:moveTo>
                  <a:lnTo>
                    <a:pt x="9823" y="1786"/>
                  </a:lnTo>
                  <a:lnTo>
                    <a:pt x="14288" y="1786"/>
                  </a:lnTo>
                  <a:lnTo>
                    <a:pt x="10716" y="4464"/>
                  </a:lnTo>
                  <a:cubicBezTo>
                    <a:pt x="8335" y="6697"/>
                    <a:pt x="6549" y="9078"/>
                    <a:pt x="5358" y="11608"/>
                  </a:cubicBezTo>
                  <a:lnTo>
                    <a:pt x="2679" y="31253"/>
                  </a:lnTo>
                  <a:cubicBezTo>
                    <a:pt x="1489" y="30956"/>
                    <a:pt x="893" y="30361"/>
                    <a:pt x="893" y="29468"/>
                  </a:cubicBezTo>
                  <a:lnTo>
                    <a:pt x="0" y="1071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DBA17106-D4C4-4AA4-9A60-EFC6154C95AF}"/>
                </a:ext>
              </a:extLst>
            </p:cNvPr>
            <p:cNvSpPr/>
            <p:nvPr/>
          </p:nvSpPr>
          <p:spPr>
            <a:xfrm>
              <a:off x="8215233" y="4821869"/>
              <a:ext cx="14288" cy="31253"/>
            </a:xfrm>
            <a:custGeom>
              <a:avLst/>
              <a:gdLst/>
              <a:ahLst/>
              <a:cxnLst/>
              <a:rect l="l" t="t" r="r" b="b"/>
              <a:pathLst>
                <a:path w="14288" h="31253">
                  <a:moveTo>
                    <a:pt x="893" y="0"/>
                  </a:moveTo>
                  <a:lnTo>
                    <a:pt x="9823" y="1786"/>
                  </a:lnTo>
                  <a:lnTo>
                    <a:pt x="14288" y="1786"/>
                  </a:lnTo>
                  <a:lnTo>
                    <a:pt x="10716" y="4464"/>
                  </a:lnTo>
                  <a:cubicBezTo>
                    <a:pt x="8335" y="6697"/>
                    <a:pt x="6549" y="9078"/>
                    <a:pt x="5358" y="11608"/>
                  </a:cubicBezTo>
                  <a:lnTo>
                    <a:pt x="2679" y="31253"/>
                  </a:lnTo>
                  <a:cubicBezTo>
                    <a:pt x="1489" y="30956"/>
                    <a:pt x="893" y="30361"/>
                    <a:pt x="893" y="29468"/>
                  </a:cubicBezTo>
                  <a:lnTo>
                    <a:pt x="0" y="1071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363AF4A9-278E-432F-B11B-0ED2444EC1F9}"/>
                </a:ext>
              </a:extLst>
            </p:cNvPr>
            <p:cNvSpPr/>
            <p:nvPr/>
          </p:nvSpPr>
          <p:spPr>
            <a:xfrm>
              <a:off x="6896914" y="4822762"/>
              <a:ext cx="5358" cy="8929"/>
            </a:xfrm>
            <a:custGeom>
              <a:avLst/>
              <a:gdLst/>
              <a:ahLst/>
              <a:cxnLst/>
              <a:rect l="l" t="t" r="r" b="b"/>
              <a:pathLst>
                <a:path w="5358" h="8929">
                  <a:moveTo>
                    <a:pt x="0" y="0"/>
                  </a:moveTo>
                  <a:lnTo>
                    <a:pt x="5358" y="0"/>
                  </a:lnTo>
                  <a:lnTo>
                    <a:pt x="3572" y="8929"/>
                  </a:lnTo>
                  <a:cubicBezTo>
                    <a:pt x="1637" y="6250"/>
                    <a:pt x="446" y="327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E6CBAE73-E698-46C7-A4B9-15C01865FAB7}"/>
                </a:ext>
              </a:extLst>
            </p:cNvPr>
            <p:cNvSpPr/>
            <p:nvPr/>
          </p:nvSpPr>
          <p:spPr>
            <a:xfrm>
              <a:off x="8401864" y="4822762"/>
              <a:ext cx="5358" cy="8929"/>
            </a:xfrm>
            <a:custGeom>
              <a:avLst/>
              <a:gdLst/>
              <a:ahLst/>
              <a:cxnLst/>
              <a:rect l="l" t="t" r="r" b="b"/>
              <a:pathLst>
                <a:path w="5358" h="8929">
                  <a:moveTo>
                    <a:pt x="0" y="0"/>
                  </a:moveTo>
                  <a:lnTo>
                    <a:pt x="5358" y="0"/>
                  </a:lnTo>
                  <a:lnTo>
                    <a:pt x="3572" y="8929"/>
                  </a:lnTo>
                  <a:cubicBezTo>
                    <a:pt x="1637" y="6250"/>
                    <a:pt x="446" y="327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FC182749-6663-4820-842E-AF736B5B9636}"/>
                </a:ext>
              </a:extLst>
            </p:cNvPr>
            <p:cNvSpPr/>
            <p:nvPr/>
          </p:nvSpPr>
          <p:spPr>
            <a:xfrm>
              <a:off x="8755330" y="4827673"/>
              <a:ext cx="6251" cy="14287"/>
            </a:xfrm>
            <a:custGeom>
              <a:avLst/>
              <a:gdLst/>
              <a:ahLst/>
              <a:cxnLst/>
              <a:rect l="l" t="t" r="r" b="b"/>
              <a:pathLst>
                <a:path w="6251" h="14287">
                  <a:moveTo>
                    <a:pt x="893" y="0"/>
                  </a:moveTo>
                  <a:lnTo>
                    <a:pt x="5358" y="0"/>
                  </a:lnTo>
                  <a:lnTo>
                    <a:pt x="6251" y="2679"/>
                  </a:lnTo>
                  <a:lnTo>
                    <a:pt x="4465" y="14287"/>
                  </a:lnTo>
                  <a:cubicBezTo>
                    <a:pt x="2530" y="13841"/>
                    <a:pt x="1042" y="12948"/>
                    <a:pt x="0" y="11608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881472A4-F82E-43E4-BE3F-0625A6649AC1}"/>
                </a:ext>
              </a:extLst>
            </p:cNvPr>
            <p:cNvSpPr/>
            <p:nvPr/>
          </p:nvSpPr>
          <p:spPr>
            <a:xfrm>
              <a:off x="8887490" y="4829459"/>
              <a:ext cx="5358" cy="4465"/>
            </a:xfrm>
            <a:custGeom>
              <a:avLst/>
              <a:gdLst/>
              <a:ahLst/>
              <a:cxnLst/>
              <a:rect l="l" t="t" r="r" b="b"/>
              <a:pathLst>
                <a:path w="5358" h="4465">
                  <a:moveTo>
                    <a:pt x="0" y="0"/>
                  </a:moveTo>
                  <a:cubicBezTo>
                    <a:pt x="2381" y="893"/>
                    <a:pt x="4167" y="2381"/>
                    <a:pt x="5358" y="4465"/>
                  </a:cubicBezTo>
                  <a:lnTo>
                    <a:pt x="0" y="4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4BB24A2A-EE41-42ED-9291-FB8EC6D9FB03}"/>
                </a:ext>
              </a:extLst>
            </p:cNvPr>
            <p:cNvSpPr/>
            <p:nvPr/>
          </p:nvSpPr>
          <p:spPr>
            <a:xfrm>
              <a:off x="7724175" y="4829904"/>
              <a:ext cx="7144" cy="3572"/>
            </a:xfrm>
            <a:custGeom>
              <a:avLst/>
              <a:gdLst/>
              <a:ahLst/>
              <a:cxnLst/>
              <a:rect l="l" t="t" r="r" b="b"/>
              <a:pathLst>
                <a:path w="7144" h="3572">
                  <a:moveTo>
                    <a:pt x="3572" y="0"/>
                  </a:moveTo>
                  <a:lnTo>
                    <a:pt x="7144" y="0"/>
                  </a:lnTo>
                  <a:cubicBezTo>
                    <a:pt x="6697" y="1489"/>
                    <a:pt x="5804" y="2679"/>
                    <a:pt x="4465" y="3572"/>
                  </a:cubicBezTo>
                  <a:lnTo>
                    <a:pt x="0" y="2679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68632ED7-8A89-48BB-8E5E-64E921C15EAC}"/>
                </a:ext>
              </a:extLst>
            </p:cNvPr>
            <p:cNvSpPr/>
            <p:nvPr/>
          </p:nvSpPr>
          <p:spPr>
            <a:xfrm>
              <a:off x="6746002" y="4831690"/>
              <a:ext cx="8930" cy="5358"/>
            </a:xfrm>
            <a:custGeom>
              <a:avLst/>
              <a:gdLst/>
              <a:ahLst/>
              <a:cxnLst/>
              <a:rect l="l" t="t" r="r" b="b"/>
              <a:pathLst>
                <a:path w="8930" h="5358">
                  <a:moveTo>
                    <a:pt x="1786" y="0"/>
                  </a:moveTo>
                  <a:lnTo>
                    <a:pt x="8930" y="0"/>
                  </a:lnTo>
                  <a:lnTo>
                    <a:pt x="8037" y="5358"/>
                  </a:ln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08DBEFBF-3B11-40E6-BFF2-4FE1B4FD0DEA}"/>
                </a:ext>
              </a:extLst>
            </p:cNvPr>
            <p:cNvSpPr/>
            <p:nvPr/>
          </p:nvSpPr>
          <p:spPr>
            <a:xfrm>
              <a:off x="7394818" y="4831691"/>
              <a:ext cx="8037" cy="9153"/>
            </a:xfrm>
            <a:custGeom>
              <a:avLst/>
              <a:gdLst/>
              <a:ahLst/>
              <a:cxnLst/>
              <a:rect l="l" t="t" r="r" b="b"/>
              <a:pathLst>
                <a:path w="8037" h="9153">
                  <a:moveTo>
                    <a:pt x="0" y="0"/>
                  </a:moveTo>
                  <a:lnTo>
                    <a:pt x="8037" y="0"/>
                  </a:lnTo>
                  <a:lnTo>
                    <a:pt x="6921" y="8260"/>
                  </a:lnTo>
                  <a:lnTo>
                    <a:pt x="2233" y="9153"/>
                  </a:lnTo>
                  <a:cubicBezTo>
                    <a:pt x="1042" y="6028"/>
                    <a:pt x="298" y="297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066FB936-EF7B-45D5-BB58-B0BCCB610711}"/>
                </a:ext>
              </a:extLst>
            </p:cNvPr>
            <p:cNvSpPr/>
            <p:nvPr/>
          </p:nvSpPr>
          <p:spPr>
            <a:xfrm>
              <a:off x="8250952" y="4831690"/>
              <a:ext cx="8930" cy="5358"/>
            </a:xfrm>
            <a:custGeom>
              <a:avLst/>
              <a:gdLst/>
              <a:ahLst/>
              <a:cxnLst/>
              <a:rect l="l" t="t" r="r" b="b"/>
              <a:pathLst>
                <a:path w="8930" h="5358">
                  <a:moveTo>
                    <a:pt x="1786" y="0"/>
                  </a:moveTo>
                  <a:lnTo>
                    <a:pt x="8930" y="0"/>
                  </a:lnTo>
                  <a:lnTo>
                    <a:pt x="8037" y="5358"/>
                  </a:ln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6CE6C84B-782B-48F8-86D6-345F463F7226}"/>
                </a:ext>
              </a:extLst>
            </p:cNvPr>
            <p:cNvSpPr/>
            <p:nvPr/>
          </p:nvSpPr>
          <p:spPr>
            <a:xfrm>
              <a:off x="7744713" y="4835262"/>
              <a:ext cx="2679" cy="5358"/>
            </a:xfrm>
            <a:custGeom>
              <a:avLst/>
              <a:gdLst/>
              <a:ahLst/>
              <a:cxnLst/>
              <a:rect l="l" t="t" r="r" b="b"/>
              <a:pathLst>
                <a:path w="2679" h="5358">
                  <a:moveTo>
                    <a:pt x="893" y="0"/>
                  </a:moveTo>
                  <a:lnTo>
                    <a:pt x="2679" y="893"/>
                  </a:lnTo>
                  <a:lnTo>
                    <a:pt x="2679" y="5358"/>
                  </a:lnTo>
                  <a:lnTo>
                    <a:pt x="0" y="535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65ED60A-9BA2-48F5-9879-FFADDA3C680E}"/>
                </a:ext>
              </a:extLst>
            </p:cNvPr>
            <p:cNvSpPr/>
            <p:nvPr/>
          </p:nvSpPr>
          <p:spPr>
            <a:xfrm>
              <a:off x="7180059" y="4837272"/>
              <a:ext cx="4465" cy="5581"/>
            </a:xfrm>
            <a:custGeom>
              <a:avLst/>
              <a:gdLst/>
              <a:ahLst/>
              <a:cxnLst/>
              <a:rect l="l" t="t" r="r" b="b"/>
              <a:pathLst>
                <a:path w="4465" h="5581">
                  <a:moveTo>
                    <a:pt x="2233" y="0"/>
                  </a:moveTo>
                  <a:lnTo>
                    <a:pt x="4465" y="4465"/>
                  </a:lnTo>
                  <a:lnTo>
                    <a:pt x="0" y="5581"/>
                  </a:lnTo>
                  <a:lnTo>
                    <a:pt x="223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18578A61-00DE-4772-A345-D0F2D63BA0D6}"/>
                </a:ext>
              </a:extLst>
            </p:cNvPr>
            <p:cNvSpPr/>
            <p:nvPr/>
          </p:nvSpPr>
          <p:spPr>
            <a:xfrm>
              <a:off x="6896021" y="4838834"/>
              <a:ext cx="8930" cy="3572"/>
            </a:xfrm>
            <a:custGeom>
              <a:avLst/>
              <a:gdLst/>
              <a:ahLst/>
              <a:cxnLst/>
              <a:rect l="l" t="t" r="r" b="b"/>
              <a:pathLst>
                <a:path w="8930" h="3572">
                  <a:moveTo>
                    <a:pt x="0" y="0"/>
                  </a:moveTo>
                  <a:lnTo>
                    <a:pt x="8930" y="1786"/>
                  </a:lnTo>
                  <a:lnTo>
                    <a:pt x="893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FF4BFC4D-047A-4812-8BC6-09CEBBFC195E}"/>
                </a:ext>
              </a:extLst>
            </p:cNvPr>
            <p:cNvSpPr/>
            <p:nvPr/>
          </p:nvSpPr>
          <p:spPr>
            <a:xfrm>
              <a:off x="8400971" y="4838834"/>
              <a:ext cx="8929" cy="3572"/>
            </a:xfrm>
            <a:custGeom>
              <a:avLst/>
              <a:gdLst/>
              <a:ahLst/>
              <a:cxnLst/>
              <a:rect l="l" t="t" r="r" b="b"/>
              <a:pathLst>
                <a:path w="8929" h="3572">
                  <a:moveTo>
                    <a:pt x="0" y="0"/>
                  </a:moveTo>
                  <a:lnTo>
                    <a:pt x="8929" y="1786"/>
                  </a:lnTo>
                  <a:lnTo>
                    <a:pt x="893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08CD5FFC-2BDF-474C-AA61-AEF073703D5A}"/>
                </a:ext>
              </a:extLst>
            </p:cNvPr>
            <p:cNvSpPr/>
            <p:nvPr/>
          </p:nvSpPr>
          <p:spPr>
            <a:xfrm>
              <a:off x="7733105" y="4841514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lnTo>
                    <a:pt x="4465" y="0"/>
                  </a:lnTo>
                  <a:lnTo>
                    <a:pt x="3572" y="5358"/>
                  </a:ln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30" name="Freeform: Shape 2829">
              <a:extLst>
                <a:ext uri="{FF2B5EF4-FFF2-40B4-BE49-F238E27FC236}">
                  <a16:creationId xmlns:a16="http://schemas.microsoft.com/office/drawing/2014/main" id="{02218798-156F-4ACB-A1BF-F8E21EBDE81A}"/>
                </a:ext>
              </a:extLst>
            </p:cNvPr>
            <p:cNvSpPr/>
            <p:nvPr/>
          </p:nvSpPr>
          <p:spPr>
            <a:xfrm>
              <a:off x="7554883" y="4846425"/>
              <a:ext cx="10269" cy="5581"/>
            </a:xfrm>
            <a:custGeom>
              <a:avLst/>
              <a:gdLst/>
              <a:ahLst/>
              <a:cxnLst/>
              <a:rect l="l" t="t" r="r" b="b"/>
              <a:pathLst>
                <a:path w="10269" h="5581">
                  <a:moveTo>
                    <a:pt x="5581" y="0"/>
                  </a:moveTo>
                  <a:lnTo>
                    <a:pt x="10269" y="0"/>
                  </a:lnTo>
                  <a:cubicBezTo>
                    <a:pt x="9079" y="2530"/>
                    <a:pt x="7144" y="4391"/>
                    <a:pt x="4465" y="5581"/>
                  </a:cubicBezTo>
                  <a:lnTo>
                    <a:pt x="0" y="5581"/>
                  </a:lnTo>
                  <a:cubicBezTo>
                    <a:pt x="1488" y="3200"/>
                    <a:pt x="3349" y="1340"/>
                    <a:pt x="558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29" name="Freeform: Shape 2828">
              <a:extLst>
                <a:ext uri="{FF2B5EF4-FFF2-40B4-BE49-F238E27FC236}">
                  <a16:creationId xmlns:a16="http://schemas.microsoft.com/office/drawing/2014/main" id="{3859D47F-E3F9-4753-8AFA-9716AFEAA26D}"/>
                </a:ext>
              </a:extLst>
            </p:cNvPr>
            <p:cNvSpPr/>
            <p:nvPr/>
          </p:nvSpPr>
          <p:spPr>
            <a:xfrm>
              <a:off x="8853557" y="4848210"/>
              <a:ext cx="2679" cy="5358"/>
            </a:xfrm>
            <a:custGeom>
              <a:avLst/>
              <a:gdLst/>
              <a:ahLst/>
              <a:cxnLst/>
              <a:rect l="l" t="t" r="r" b="b"/>
              <a:pathLst>
                <a:path w="2679" h="5358">
                  <a:moveTo>
                    <a:pt x="0" y="0"/>
                  </a:moveTo>
                  <a:lnTo>
                    <a:pt x="2679" y="893"/>
                  </a:lnTo>
                  <a:lnTo>
                    <a:pt x="1786" y="5358"/>
                  </a:lnTo>
                  <a:cubicBezTo>
                    <a:pt x="744" y="3572"/>
                    <a:pt x="149" y="178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28" name="Freeform: Shape 2827">
              <a:extLst>
                <a:ext uri="{FF2B5EF4-FFF2-40B4-BE49-F238E27FC236}">
                  <a16:creationId xmlns:a16="http://schemas.microsoft.com/office/drawing/2014/main" id="{5EA32972-51B4-4869-8920-4966F08D41D3}"/>
                </a:ext>
              </a:extLst>
            </p:cNvPr>
            <p:cNvSpPr/>
            <p:nvPr/>
          </p:nvSpPr>
          <p:spPr>
            <a:xfrm>
              <a:off x="8885704" y="4851783"/>
              <a:ext cx="9822" cy="8037"/>
            </a:xfrm>
            <a:custGeom>
              <a:avLst/>
              <a:gdLst/>
              <a:ahLst/>
              <a:cxnLst/>
              <a:rect l="l" t="t" r="r" b="b"/>
              <a:pathLst>
                <a:path w="9822" h="8037">
                  <a:moveTo>
                    <a:pt x="0" y="0"/>
                  </a:moveTo>
                  <a:lnTo>
                    <a:pt x="9822" y="0"/>
                  </a:lnTo>
                  <a:lnTo>
                    <a:pt x="8930" y="6251"/>
                  </a:lnTo>
                  <a:lnTo>
                    <a:pt x="0" y="8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27" name="Freeform: Shape 2826">
              <a:extLst>
                <a:ext uri="{FF2B5EF4-FFF2-40B4-BE49-F238E27FC236}">
                  <a16:creationId xmlns:a16="http://schemas.microsoft.com/office/drawing/2014/main" id="{95B45833-8FAC-4DD7-99B1-415FA0342E1D}"/>
                </a:ext>
              </a:extLst>
            </p:cNvPr>
            <p:cNvSpPr/>
            <p:nvPr/>
          </p:nvSpPr>
          <p:spPr>
            <a:xfrm>
              <a:off x="7049686" y="4852898"/>
              <a:ext cx="6921" cy="6698"/>
            </a:xfrm>
            <a:custGeom>
              <a:avLst/>
              <a:gdLst/>
              <a:ahLst/>
              <a:cxnLst/>
              <a:rect l="l" t="t" r="r" b="b"/>
              <a:pathLst>
                <a:path w="6921" h="6698">
                  <a:moveTo>
                    <a:pt x="4688" y="0"/>
                  </a:moveTo>
                  <a:cubicBezTo>
                    <a:pt x="6176" y="1489"/>
                    <a:pt x="6921" y="3051"/>
                    <a:pt x="6921" y="4688"/>
                  </a:cubicBezTo>
                  <a:cubicBezTo>
                    <a:pt x="6176" y="5730"/>
                    <a:pt x="4986" y="6400"/>
                    <a:pt x="3349" y="6698"/>
                  </a:cubicBezTo>
                  <a:cubicBezTo>
                    <a:pt x="1712" y="5209"/>
                    <a:pt x="595" y="3647"/>
                    <a:pt x="0" y="2009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15939637-7222-4F5A-9817-6BA78B47B44C}"/>
                </a:ext>
              </a:extLst>
            </p:cNvPr>
            <p:cNvSpPr/>
            <p:nvPr/>
          </p:nvSpPr>
          <p:spPr>
            <a:xfrm>
              <a:off x="8753544" y="4854462"/>
              <a:ext cx="32147" cy="16073"/>
            </a:xfrm>
            <a:custGeom>
              <a:avLst/>
              <a:gdLst/>
              <a:ahLst/>
              <a:cxnLst/>
              <a:rect l="l" t="t" r="r" b="b"/>
              <a:pathLst>
                <a:path w="32147" h="16073">
                  <a:moveTo>
                    <a:pt x="16074" y="0"/>
                  </a:moveTo>
                  <a:lnTo>
                    <a:pt x="26790" y="893"/>
                  </a:lnTo>
                  <a:cubicBezTo>
                    <a:pt x="29468" y="2381"/>
                    <a:pt x="31254" y="4465"/>
                    <a:pt x="32147" y="7144"/>
                  </a:cubicBezTo>
                  <a:cubicBezTo>
                    <a:pt x="31403" y="10269"/>
                    <a:pt x="30212" y="12948"/>
                    <a:pt x="28576" y="15180"/>
                  </a:cubicBezTo>
                  <a:lnTo>
                    <a:pt x="25896" y="16073"/>
                  </a:lnTo>
                  <a:lnTo>
                    <a:pt x="17860" y="15180"/>
                  </a:lnTo>
                  <a:lnTo>
                    <a:pt x="8037" y="12502"/>
                  </a:lnTo>
                  <a:cubicBezTo>
                    <a:pt x="5060" y="11609"/>
                    <a:pt x="2382" y="10418"/>
                    <a:pt x="0" y="8930"/>
                  </a:cubicBezTo>
                  <a:cubicBezTo>
                    <a:pt x="744" y="5209"/>
                    <a:pt x="2828" y="3125"/>
                    <a:pt x="6251" y="2679"/>
                  </a:cubicBezTo>
                  <a:lnTo>
                    <a:pt x="1607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EC57D60D-1F6F-4F6F-962E-9458E5F162AB}"/>
                </a:ext>
              </a:extLst>
            </p:cNvPr>
            <p:cNvSpPr/>
            <p:nvPr/>
          </p:nvSpPr>
          <p:spPr>
            <a:xfrm>
              <a:off x="8794621" y="4858034"/>
              <a:ext cx="9823" cy="10715"/>
            </a:xfrm>
            <a:custGeom>
              <a:avLst/>
              <a:gdLst/>
              <a:ahLst/>
              <a:cxnLst/>
              <a:rect l="l" t="t" r="r" b="b"/>
              <a:pathLst>
                <a:path w="9823" h="10715">
                  <a:moveTo>
                    <a:pt x="0" y="0"/>
                  </a:moveTo>
                  <a:lnTo>
                    <a:pt x="8930" y="893"/>
                  </a:lnTo>
                  <a:lnTo>
                    <a:pt x="9823" y="2679"/>
                  </a:lnTo>
                  <a:lnTo>
                    <a:pt x="8037" y="8930"/>
                  </a:lnTo>
                  <a:lnTo>
                    <a:pt x="893" y="10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8F79975C-C041-42DB-9CCA-8DE4AE9B0E90}"/>
                </a:ext>
              </a:extLst>
            </p:cNvPr>
            <p:cNvSpPr/>
            <p:nvPr/>
          </p:nvSpPr>
          <p:spPr>
            <a:xfrm>
              <a:off x="8809802" y="4858927"/>
              <a:ext cx="3571" cy="8037"/>
            </a:xfrm>
            <a:custGeom>
              <a:avLst/>
              <a:gdLst/>
              <a:ahLst/>
              <a:cxnLst/>
              <a:rect l="l" t="t" r="r" b="b"/>
              <a:pathLst>
                <a:path w="3571" h="8037">
                  <a:moveTo>
                    <a:pt x="3571" y="0"/>
                  </a:moveTo>
                  <a:cubicBezTo>
                    <a:pt x="3422" y="2828"/>
                    <a:pt x="2827" y="5506"/>
                    <a:pt x="1786" y="8037"/>
                  </a:cubicBezTo>
                  <a:lnTo>
                    <a:pt x="0" y="7144"/>
                  </a:lnTo>
                  <a:lnTo>
                    <a:pt x="892" y="1786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77631EC1-75F0-40A2-824C-B9F902C9235F}"/>
                </a:ext>
              </a:extLst>
            </p:cNvPr>
            <p:cNvSpPr/>
            <p:nvPr/>
          </p:nvSpPr>
          <p:spPr>
            <a:xfrm>
              <a:off x="6678137" y="4861159"/>
              <a:ext cx="3571" cy="8037"/>
            </a:xfrm>
            <a:custGeom>
              <a:avLst/>
              <a:gdLst/>
              <a:ahLst/>
              <a:cxnLst/>
              <a:rect l="l" t="t" r="r" b="b"/>
              <a:pathLst>
                <a:path w="3571" h="8037">
                  <a:moveTo>
                    <a:pt x="1786" y="0"/>
                  </a:moveTo>
                  <a:cubicBezTo>
                    <a:pt x="2827" y="447"/>
                    <a:pt x="3423" y="1042"/>
                    <a:pt x="3571" y="1786"/>
                  </a:cubicBezTo>
                  <a:lnTo>
                    <a:pt x="1786" y="8037"/>
                  </a:lnTo>
                  <a:lnTo>
                    <a:pt x="0" y="5358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70F10676-97D9-4C30-81F0-1BF8564B5664}"/>
                </a:ext>
              </a:extLst>
            </p:cNvPr>
            <p:cNvSpPr/>
            <p:nvPr/>
          </p:nvSpPr>
          <p:spPr>
            <a:xfrm>
              <a:off x="6737966" y="4861159"/>
              <a:ext cx="2678" cy="2679"/>
            </a:xfrm>
            <a:custGeom>
              <a:avLst/>
              <a:gdLst/>
              <a:ahLst/>
              <a:cxnLst/>
              <a:rect l="l" t="t" r="r" b="b"/>
              <a:pathLst>
                <a:path w="2678" h="2679">
                  <a:moveTo>
                    <a:pt x="1785" y="0"/>
                  </a:moveTo>
                  <a:lnTo>
                    <a:pt x="2678" y="0"/>
                  </a:lnTo>
                  <a:lnTo>
                    <a:pt x="2678" y="2679"/>
                  </a:lnTo>
                  <a:lnTo>
                    <a:pt x="0" y="2679"/>
                  </a:lnTo>
                  <a:cubicBezTo>
                    <a:pt x="148" y="1488"/>
                    <a:pt x="744" y="596"/>
                    <a:pt x="17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3E808AA5-1E28-4C2C-B926-FC8D50915907}"/>
                </a:ext>
              </a:extLst>
            </p:cNvPr>
            <p:cNvSpPr/>
            <p:nvPr/>
          </p:nvSpPr>
          <p:spPr>
            <a:xfrm>
              <a:off x="8183087" y="4861159"/>
              <a:ext cx="3571" cy="8037"/>
            </a:xfrm>
            <a:custGeom>
              <a:avLst/>
              <a:gdLst/>
              <a:ahLst/>
              <a:cxnLst/>
              <a:rect l="l" t="t" r="r" b="b"/>
              <a:pathLst>
                <a:path w="3571" h="8037">
                  <a:moveTo>
                    <a:pt x="1785" y="0"/>
                  </a:moveTo>
                  <a:cubicBezTo>
                    <a:pt x="2827" y="447"/>
                    <a:pt x="3423" y="1042"/>
                    <a:pt x="3571" y="1786"/>
                  </a:cubicBezTo>
                  <a:lnTo>
                    <a:pt x="1785" y="8037"/>
                  </a:lnTo>
                  <a:lnTo>
                    <a:pt x="0" y="5358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02E09624-C728-4ABD-89C8-57E0973C0BD1}"/>
                </a:ext>
              </a:extLst>
            </p:cNvPr>
            <p:cNvSpPr/>
            <p:nvPr/>
          </p:nvSpPr>
          <p:spPr>
            <a:xfrm>
              <a:off x="8242915" y="4861159"/>
              <a:ext cx="2679" cy="2679"/>
            </a:xfrm>
            <a:custGeom>
              <a:avLst/>
              <a:gdLst/>
              <a:ahLst/>
              <a:cxnLst/>
              <a:rect l="l" t="t" r="r" b="b"/>
              <a:pathLst>
                <a:path w="2679" h="2679">
                  <a:moveTo>
                    <a:pt x="1786" y="0"/>
                  </a:moveTo>
                  <a:lnTo>
                    <a:pt x="2679" y="0"/>
                  </a:lnTo>
                  <a:lnTo>
                    <a:pt x="2679" y="2679"/>
                  </a:lnTo>
                  <a:lnTo>
                    <a:pt x="0" y="2679"/>
                  </a:lnTo>
                  <a:cubicBezTo>
                    <a:pt x="149" y="1488"/>
                    <a:pt x="745" y="596"/>
                    <a:pt x="178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FA33FD14-047D-4851-8BDA-496AE004A3CB}"/>
                </a:ext>
              </a:extLst>
            </p:cNvPr>
            <p:cNvSpPr/>
            <p:nvPr/>
          </p:nvSpPr>
          <p:spPr>
            <a:xfrm>
              <a:off x="7524076" y="4864060"/>
              <a:ext cx="12501" cy="6698"/>
            </a:xfrm>
            <a:custGeom>
              <a:avLst/>
              <a:gdLst/>
              <a:ahLst/>
              <a:cxnLst/>
              <a:rect l="l" t="t" r="r" b="b"/>
              <a:pathLst>
                <a:path w="12501" h="6698">
                  <a:moveTo>
                    <a:pt x="0" y="0"/>
                  </a:moveTo>
                  <a:lnTo>
                    <a:pt x="12501" y="0"/>
                  </a:lnTo>
                  <a:lnTo>
                    <a:pt x="11385" y="4688"/>
                  </a:lnTo>
                  <a:lnTo>
                    <a:pt x="0" y="6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A2CFD474-DFC1-4EFD-9600-355F0631B828}"/>
                </a:ext>
              </a:extLst>
            </p:cNvPr>
            <p:cNvSpPr/>
            <p:nvPr/>
          </p:nvSpPr>
          <p:spPr>
            <a:xfrm>
              <a:off x="7670597" y="4866517"/>
              <a:ext cx="7144" cy="9823"/>
            </a:xfrm>
            <a:custGeom>
              <a:avLst/>
              <a:gdLst/>
              <a:ahLst/>
              <a:cxnLst/>
              <a:rect l="l" t="t" r="r" b="b"/>
              <a:pathLst>
                <a:path w="7144" h="9823">
                  <a:moveTo>
                    <a:pt x="5358" y="0"/>
                  </a:moveTo>
                  <a:cubicBezTo>
                    <a:pt x="6548" y="2530"/>
                    <a:pt x="7144" y="5209"/>
                    <a:pt x="7144" y="8037"/>
                  </a:cubicBezTo>
                  <a:lnTo>
                    <a:pt x="1786" y="9823"/>
                  </a:lnTo>
                  <a:lnTo>
                    <a:pt x="0" y="3572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3CE29707-35E0-493A-B190-AA0989FD6BFF}"/>
                </a:ext>
              </a:extLst>
            </p:cNvPr>
            <p:cNvSpPr/>
            <p:nvPr/>
          </p:nvSpPr>
          <p:spPr>
            <a:xfrm>
              <a:off x="6936205" y="4868303"/>
              <a:ext cx="4464" cy="6251"/>
            </a:xfrm>
            <a:custGeom>
              <a:avLst/>
              <a:gdLst/>
              <a:ahLst/>
              <a:cxnLst/>
              <a:rect l="l" t="t" r="r" b="b"/>
              <a:pathLst>
                <a:path w="4464" h="6251">
                  <a:moveTo>
                    <a:pt x="0" y="0"/>
                  </a:moveTo>
                  <a:cubicBezTo>
                    <a:pt x="2083" y="1935"/>
                    <a:pt x="3571" y="4018"/>
                    <a:pt x="4464" y="6251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E043EAEB-4DD8-435D-A0C6-E2BDA82B397C}"/>
                </a:ext>
              </a:extLst>
            </p:cNvPr>
            <p:cNvSpPr/>
            <p:nvPr/>
          </p:nvSpPr>
          <p:spPr>
            <a:xfrm>
              <a:off x="8441154" y="4868303"/>
              <a:ext cx="4465" cy="6251"/>
            </a:xfrm>
            <a:custGeom>
              <a:avLst/>
              <a:gdLst/>
              <a:ahLst/>
              <a:cxnLst/>
              <a:rect l="l" t="t" r="r" b="b"/>
              <a:pathLst>
                <a:path w="4465" h="6251">
                  <a:moveTo>
                    <a:pt x="0" y="0"/>
                  </a:moveTo>
                  <a:cubicBezTo>
                    <a:pt x="2084" y="1935"/>
                    <a:pt x="3572" y="4018"/>
                    <a:pt x="4465" y="6251"/>
                  </a:cubicBezTo>
                  <a:lnTo>
                    <a:pt x="0" y="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F8190FDD-6FEF-408C-8F11-1D3CB478A6C9}"/>
                </a:ext>
              </a:extLst>
            </p:cNvPr>
            <p:cNvSpPr/>
            <p:nvPr/>
          </p:nvSpPr>
          <p:spPr>
            <a:xfrm>
              <a:off x="7045221" y="4873437"/>
              <a:ext cx="6697" cy="12948"/>
            </a:xfrm>
            <a:custGeom>
              <a:avLst/>
              <a:gdLst/>
              <a:ahLst/>
              <a:cxnLst/>
              <a:rect l="l" t="t" r="r" b="b"/>
              <a:pathLst>
                <a:path w="6697" h="12948">
                  <a:moveTo>
                    <a:pt x="6697" y="0"/>
                  </a:moveTo>
                  <a:cubicBezTo>
                    <a:pt x="6697" y="5209"/>
                    <a:pt x="5209" y="9525"/>
                    <a:pt x="2233" y="12948"/>
                  </a:cubicBezTo>
                  <a:lnTo>
                    <a:pt x="0" y="4688"/>
                  </a:lnTo>
                  <a:lnTo>
                    <a:pt x="669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8C7F1DD0-4EF4-4275-9029-519826100C21}"/>
                </a:ext>
              </a:extLst>
            </p:cNvPr>
            <p:cNvSpPr/>
            <p:nvPr/>
          </p:nvSpPr>
          <p:spPr>
            <a:xfrm>
              <a:off x="7502198" y="4875222"/>
              <a:ext cx="11608" cy="6698"/>
            </a:xfrm>
            <a:custGeom>
              <a:avLst/>
              <a:gdLst/>
              <a:ahLst/>
              <a:cxnLst/>
              <a:rect l="l" t="t" r="r" b="b"/>
              <a:pathLst>
                <a:path w="11608" h="6698">
                  <a:moveTo>
                    <a:pt x="3572" y="0"/>
                  </a:moveTo>
                  <a:lnTo>
                    <a:pt x="11608" y="0"/>
                  </a:lnTo>
                  <a:cubicBezTo>
                    <a:pt x="10269" y="2382"/>
                    <a:pt x="8706" y="4242"/>
                    <a:pt x="6920" y="5582"/>
                  </a:cubicBezTo>
                  <a:lnTo>
                    <a:pt x="0" y="6698"/>
                  </a:lnTo>
                  <a:cubicBezTo>
                    <a:pt x="298" y="3870"/>
                    <a:pt x="1488" y="1638"/>
                    <a:pt x="3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5E6AE0A3-F0E4-41B8-A5EE-C76057213158}"/>
                </a:ext>
              </a:extLst>
            </p:cNvPr>
            <p:cNvSpPr/>
            <p:nvPr/>
          </p:nvSpPr>
          <p:spPr>
            <a:xfrm>
              <a:off x="8675856" y="4877678"/>
              <a:ext cx="9823" cy="8930"/>
            </a:xfrm>
            <a:custGeom>
              <a:avLst/>
              <a:gdLst/>
              <a:ahLst/>
              <a:cxnLst/>
              <a:rect l="l" t="t" r="r" b="b"/>
              <a:pathLst>
                <a:path w="9823" h="8930">
                  <a:moveTo>
                    <a:pt x="3572" y="0"/>
                  </a:moveTo>
                  <a:lnTo>
                    <a:pt x="9823" y="0"/>
                  </a:lnTo>
                  <a:cubicBezTo>
                    <a:pt x="9228" y="3126"/>
                    <a:pt x="8334" y="6102"/>
                    <a:pt x="7144" y="8930"/>
                  </a:cubicBezTo>
                  <a:cubicBezTo>
                    <a:pt x="3721" y="6995"/>
                    <a:pt x="1340" y="4614"/>
                    <a:pt x="0" y="1786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179454DD-F33B-4ED8-BE8A-7BEC641AAB42}"/>
                </a:ext>
              </a:extLst>
            </p:cNvPr>
            <p:cNvSpPr/>
            <p:nvPr/>
          </p:nvSpPr>
          <p:spPr>
            <a:xfrm>
              <a:off x="8756223" y="4888395"/>
              <a:ext cx="25897" cy="14287"/>
            </a:xfrm>
            <a:custGeom>
              <a:avLst/>
              <a:gdLst/>
              <a:ahLst/>
              <a:cxnLst/>
              <a:rect l="l" t="t" r="r" b="b"/>
              <a:pathLst>
                <a:path w="25897" h="14287">
                  <a:moveTo>
                    <a:pt x="6251" y="0"/>
                  </a:moveTo>
                  <a:lnTo>
                    <a:pt x="17860" y="0"/>
                  </a:lnTo>
                  <a:lnTo>
                    <a:pt x="25897" y="1786"/>
                  </a:lnTo>
                  <a:lnTo>
                    <a:pt x="22325" y="9822"/>
                  </a:lnTo>
                  <a:lnTo>
                    <a:pt x="20539" y="12501"/>
                  </a:lnTo>
                  <a:lnTo>
                    <a:pt x="15181" y="11608"/>
                  </a:lnTo>
                  <a:lnTo>
                    <a:pt x="7144" y="8036"/>
                  </a:lnTo>
                  <a:cubicBezTo>
                    <a:pt x="4912" y="9971"/>
                    <a:pt x="3126" y="12055"/>
                    <a:pt x="1786" y="14287"/>
                  </a:cubicBezTo>
                  <a:lnTo>
                    <a:pt x="0" y="13394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FF3A108B-A674-450B-9D26-8AEE8171E2AB}"/>
                </a:ext>
              </a:extLst>
            </p:cNvPr>
            <p:cNvSpPr/>
            <p:nvPr/>
          </p:nvSpPr>
          <p:spPr>
            <a:xfrm>
              <a:off x="8788370" y="4893752"/>
              <a:ext cx="15181" cy="11608"/>
            </a:xfrm>
            <a:custGeom>
              <a:avLst/>
              <a:gdLst/>
              <a:ahLst/>
              <a:cxnLst/>
              <a:rect l="l" t="t" r="r" b="b"/>
              <a:pathLst>
                <a:path w="15181" h="11608">
                  <a:moveTo>
                    <a:pt x="893" y="0"/>
                  </a:moveTo>
                  <a:lnTo>
                    <a:pt x="11609" y="2678"/>
                  </a:lnTo>
                  <a:cubicBezTo>
                    <a:pt x="12650" y="3720"/>
                    <a:pt x="13841" y="4316"/>
                    <a:pt x="15181" y="4464"/>
                  </a:cubicBezTo>
                  <a:lnTo>
                    <a:pt x="13395" y="10715"/>
                  </a:lnTo>
                  <a:lnTo>
                    <a:pt x="1786" y="11608"/>
                  </a:lnTo>
                  <a:cubicBezTo>
                    <a:pt x="744" y="11013"/>
                    <a:pt x="149" y="10120"/>
                    <a:pt x="0" y="8929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>
                <a:ln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4218" name="Picture 421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C0C2396-DA17-4048-87DF-F1CF6048E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93" y="1447800"/>
            <a:ext cx="2365509" cy="3962400"/>
          </a:xfrm>
          <a:prstGeom prst="rect">
            <a:avLst/>
          </a:prstGeom>
        </p:spPr>
      </p:pic>
      <p:sp>
        <p:nvSpPr>
          <p:cNvPr id="1402" name="TextBox 1401">
            <a:hlinkClick r:id="rId4"/>
            <a:extLst>
              <a:ext uri="{FF2B5EF4-FFF2-40B4-BE49-F238E27FC236}">
                <a16:creationId xmlns:a16="http://schemas.microsoft.com/office/drawing/2014/main" id="{EFB8296F-0315-41E4-8E8A-880D88040E78}"/>
              </a:ext>
            </a:extLst>
          </p:cNvPr>
          <p:cNvSpPr txBox="1"/>
          <p:nvPr/>
        </p:nvSpPr>
        <p:spPr>
          <a:xfrm>
            <a:off x="8031892" y="6365358"/>
            <a:ext cx="397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Graphic by Hi Profile – HiProfile.com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67246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4330BA5-4FC5-4D1C-9027-DFE54B83B145}"/>
              </a:ext>
            </a:extLst>
          </p:cNvPr>
          <p:cNvGrpSpPr/>
          <p:nvPr/>
        </p:nvGrpSpPr>
        <p:grpSpPr>
          <a:xfrm>
            <a:off x="-30999" y="0"/>
            <a:ext cx="12222999" cy="6898740"/>
            <a:chOff x="-30999" y="0"/>
            <a:chExt cx="12222999" cy="6898740"/>
          </a:xfrm>
        </p:grpSpPr>
        <p:pic>
          <p:nvPicPr>
            <p:cNvPr id="2050" name="Picture 2" descr="Happy pupils studying in classroom isolated flat illustration. cartoon children characters sitting at tables in school lesson. Free Vector">
              <a:extLst>
                <a:ext uri="{FF2B5EF4-FFF2-40B4-BE49-F238E27FC236}">
                  <a16:creationId xmlns:a16="http://schemas.microsoft.com/office/drawing/2014/main" id="{E9B50543-F73A-4B98-95F3-6E71C65980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2" r="2532"/>
            <a:stretch/>
          </p:blipFill>
          <p:spPr bwMode="auto">
            <a:xfrm>
              <a:off x="-1" y="892609"/>
              <a:ext cx="12192001" cy="6006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64F656-2D1B-4952-833C-9C5695D2DD78}"/>
                </a:ext>
              </a:extLst>
            </p:cNvPr>
            <p:cNvSpPr/>
            <p:nvPr/>
          </p:nvSpPr>
          <p:spPr>
            <a:xfrm flipV="1">
              <a:off x="-30999" y="0"/>
              <a:ext cx="12192002" cy="689874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5000">
                  <a:schemeClr val="bg1">
                    <a:alpha val="19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Shape, rectangle&#10;&#10;Description automatically generated">
              <a:extLst>
                <a:ext uri="{FF2B5EF4-FFF2-40B4-BE49-F238E27FC236}">
                  <a16:creationId xmlns:a16="http://schemas.microsoft.com/office/drawing/2014/main" id="{3422D0C9-301C-45E8-8BEF-8739659D3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524" y="1946850"/>
              <a:ext cx="8319248" cy="172979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9BD8751-66AE-4AA3-BB60-FC99A65C3C30}"/>
                </a:ext>
              </a:extLst>
            </p:cNvPr>
            <p:cNvSpPr txBox="1">
              <a:spLocks/>
            </p:cNvSpPr>
            <p:nvPr/>
          </p:nvSpPr>
          <p:spPr>
            <a:xfrm>
              <a:off x="3194619" y="2129405"/>
              <a:ext cx="5816031" cy="10945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Alégre Sans" panose="02060606060101040101" pitchFamily="18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7200" dirty="0">
                  <a:ln w="19050"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rgbClr val="C00000"/>
                  </a:solidFill>
                </a:rPr>
                <a:t>ATTENDANCE MATTERS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39996"/>
            <a:ext cx="5724525" cy="1325563"/>
          </a:xfrm>
        </p:spPr>
        <p:txBody>
          <a:bodyPr>
            <a:normAutofit/>
          </a:bodyPr>
          <a:lstStyle/>
          <a:p>
            <a:r>
              <a:rPr lang="en-CA" dirty="0"/>
              <a:t>ATTENDANCE</a:t>
            </a:r>
          </a:p>
        </p:txBody>
      </p:sp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1FF5559C-7686-4156-9CCB-BE656D12B80D}"/>
              </a:ext>
            </a:extLst>
          </p:cNvPr>
          <p:cNvSpPr txBox="1"/>
          <p:nvPr/>
        </p:nvSpPr>
        <p:spPr>
          <a:xfrm>
            <a:off x="8720137" y="6480731"/>
            <a:ext cx="3795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Image by </a:t>
            </a:r>
            <a:r>
              <a:rPr lang="en-CA" b="1" dirty="0" err="1"/>
              <a:t>pch.vector</a:t>
            </a:r>
            <a:r>
              <a:rPr lang="en-CA" b="1" dirty="0"/>
              <a:t> -  freepik.com</a:t>
            </a:r>
          </a:p>
        </p:txBody>
      </p:sp>
    </p:spTree>
    <p:extLst>
      <p:ext uri="{BB962C8B-B14F-4D97-AF65-F5344CB8AC3E}">
        <p14:creationId xmlns:p14="http://schemas.microsoft.com/office/powerpoint/2010/main" val="5163274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afc85efcd1e7e01d5071618285ea4e9123d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4118525-83F8-4B3E-9B47-1C71D95B00D3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45296</TotalTime>
  <Words>3059</Words>
  <Application>Microsoft Office PowerPoint</Application>
  <PresentationFormat>Widescreen</PresentationFormat>
  <Paragraphs>357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Alégre Sans</vt:lpstr>
      <vt:lpstr>Arial</vt:lpstr>
      <vt:lpstr>Calibri</vt:lpstr>
      <vt:lpstr>Oswald</vt:lpstr>
      <vt:lpstr>Office Theme</vt:lpstr>
      <vt:lpstr>Global Citizenship GNED 500</vt:lpstr>
      <vt:lpstr>PowerPoint Presentation</vt:lpstr>
      <vt:lpstr>AGENDA</vt:lpstr>
      <vt:lpstr>LEARNING OUTCOMES</vt:lpstr>
      <vt:lpstr>INTRODUCTIONS</vt:lpstr>
      <vt:lpstr>USING eCENTENNIAL</vt:lpstr>
      <vt:lpstr>STUDENT EXPECTATIONS</vt:lpstr>
      <vt:lpstr>TEACHER EXPECTATIONS</vt:lpstr>
      <vt:lpstr>ATTENDANCE</vt:lpstr>
      <vt:lpstr>GNED COURSES</vt:lpstr>
      <vt:lpstr>COURSE OUTLINE / WEEKLY TOPICAL</vt:lpstr>
      <vt:lpstr>EVALUATION SCHEME</vt:lpstr>
      <vt:lpstr>COURSE POLICIES</vt:lpstr>
      <vt:lpstr>Academic Integrity &amp; Plagiarism</vt:lpstr>
      <vt:lpstr>STUDENT SUPPORTS</vt:lpstr>
      <vt:lpstr>FAQ’s</vt:lpstr>
      <vt:lpstr>PowerPoint Presentation</vt:lpstr>
      <vt:lpstr>Building an Effective LEARNING Climate </vt:lpstr>
      <vt:lpstr>What Do You Look for/Need in a Teacher? </vt:lpstr>
      <vt:lpstr>Class Environment </vt:lpstr>
      <vt:lpstr>PowerPoint Presentation</vt:lpstr>
      <vt:lpstr>What makes for good work groups? (Large Group Brainstorm)</vt:lpstr>
      <vt:lpstr>QUESTIONS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Citizenship</dc:title>
  <dc:creator>Selom Chapman-Nyaho</dc:creator>
  <cp:lastModifiedBy>Paul Martin</cp:lastModifiedBy>
  <cp:revision>252</cp:revision>
  <dcterms:created xsi:type="dcterms:W3CDTF">2014-09-21T13:52:42Z</dcterms:created>
  <dcterms:modified xsi:type="dcterms:W3CDTF">2022-05-02T15:23:01Z</dcterms:modified>
</cp:coreProperties>
</file>